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62.xml"/>
  <Override ContentType="application/vnd.openxmlformats-officedocument.presentationml.slideLayout+xml" PartName="/ppt/slideLayouts/slideLayout5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46.xml"/>
  <Override ContentType="application/vnd.openxmlformats-officedocument.presentationml.slideLayout+xml" PartName="/ppt/slideLayouts/slideLayout70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55.xml"/>
  <Override ContentType="application/vnd.openxmlformats-officedocument.presentationml.slideLayout+xml" PartName="/ppt/slideLayouts/slideLayout61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52.xml"/>
  <Override ContentType="application/vnd.openxmlformats-officedocument.presentationml.slideLayout+xml" PartName="/ppt/slideLayouts/slideLayout64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60.xml"/>
  <Override ContentType="application/vnd.openxmlformats-officedocument.presentationml.slideLayout+xml" PartName="/ppt/slideLayouts/slideLayout47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65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48.xml"/>
  <Override ContentType="application/vnd.openxmlformats-officedocument.presentationml.slideLayout+xml" PartName="/ppt/slideLayouts/slideLayout72.xml"/>
  <Override ContentType="application/vnd.openxmlformats-officedocument.presentationml.slideLayout+xml" PartName="/ppt/slideLayouts/slideLayout4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66.xml"/>
  <Override ContentType="application/vnd.openxmlformats-officedocument.presentationml.slideLayout+xml" PartName="/ppt/slideLayouts/slideLayout53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1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67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59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68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73.xml"/>
  <Override ContentType="application/vnd.openxmlformats-officedocument.presentationml.slideLayout+xml" PartName="/ppt/slideLayouts/slideLayout56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51.xml"/>
  <Override ContentType="application/vnd.openxmlformats-officedocument.presentationml.slideLayout+xml" PartName="/ppt/slideLayouts/slideLayout69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5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50.xml"/>
  <Override ContentType="application/vnd.openxmlformats-officedocument.presentationml.slideLayout+xml" PartName="/ppt/slideLayouts/slideLayout4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63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58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45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3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6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72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</p:sldIdLst>
  <p:sldSz cy="6858000" cx="12192000"/>
  <p:notesSz cx="12192000" cy="6858000"/>
  <p:embeddedFontLst>
    <p:embeddedFont>
      <p:font typeface="Geo"/>
      <p:regular r:id="rId58"/>
      <p:italic r:id="rId59"/>
    </p:embeddedFont>
    <p:embeddedFont>
      <p:font typeface="Arial Black"/>
      <p:regular r:id="rId60"/>
    </p:embeddedFont>
    <p:embeddedFont>
      <p:font typeface="DM Sans"/>
      <p:regular r:id="rId61"/>
      <p:bold r:id="rId62"/>
      <p:italic r:id="rId63"/>
      <p:boldItalic r:id="rId6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985">
          <p15:clr>
            <a:srgbClr val="000000"/>
          </p15:clr>
        </p15:guide>
        <p15:guide id="2" pos="7680">
          <p15:clr>
            <a:srgbClr val="000000"/>
          </p15:clr>
        </p15:guide>
        <p15:guide id="3" pos="1066">
          <p15:clr>
            <a:srgbClr val="9AA0A6"/>
          </p15:clr>
        </p15:guide>
        <p15:guide id="4" orient="horz" pos="288">
          <p15:clr>
            <a:srgbClr val="9AA0A6"/>
          </p15:clr>
        </p15:guide>
        <p15:guide id="5" pos="432">
          <p15:clr>
            <a:srgbClr val="9AA0A6"/>
          </p15:clr>
        </p15:guide>
        <p15:guide id="6" pos="1532">
          <p15:clr>
            <a:srgbClr val="9AA0A6"/>
          </p15:clr>
        </p15:guide>
        <p15:guide id="7" pos="2371">
          <p15:clr>
            <a:srgbClr val="9AA0A6"/>
          </p15:clr>
        </p15:guide>
        <p15:guide id="8" orient="horz" pos="1527">
          <p15:clr>
            <a:srgbClr val="9AA0A6"/>
          </p15:clr>
        </p15:guide>
        <p15:guide id="9" orient="horz" pos="2692">
          <p15:clr>
            <a:srgbClr val="9AA0A6"/>
          </p15:clr>
        </p15:guide>
        <p15:guide id="10" orient="horz" pos="3203">
          <p15:clr>
            <a:srgbClr val="9AA0A6"/>
          </p15:clr>
        </p15:guide>
        <p15:guide id="11" orient="horz" pos="3848">
          <p15:clr>
            <a:srgbClr val="9AA0A6"/>
          </p15:clr>
        </p15:guide>
        <p15:guide id="12" orient="horz" pos="3960">
          <p15:clr>
            <a:srgbClr val="9AA0A6"/>
          </p15:clr>
        </p15:guide>
        <p15:guide id="13" pos="4880">
          <p15:clr>
            <a:srgbClr val="9AA0A6"/>
          </p15:clr>
        </p15:guide>
        <p15:guide id="14" orient="horz" pos="4212">
          <p15:clr>
            <a:srgbClr val="9AA0A6"/>
          </p15:clr>
        </p15:guide>
        <p15:guide id="15" orient="horz" pos="3564">
          <p15:clr>
            <a:srgbClr val="9AA0A6"/>
          </p15:clr>
        </p15:guide>
        <p15:guide id="16" pos="4680">
          <p15:clr>
            <a:srgbClr val="9AA0A6"/>
          </p15:clr>
        </p15:guide>
        <p15:guide id="17" pos="7305">
          <p15:clr>
            <a:srgbClr val="9AA0A6"/>
          </p15:clr>
        </p15:guide>
        <p15:guide id="18" pos="3167">
          <p15:clr>
            <a:srgbClr val="9AA0A6"/>
          </p15:clr>
        </p15:guide>
        <p15:guide id="19" pos="4480">
          <p15:clr>
            <a:srgbClr val="9AA0A6"/>
          </p15:clr>
        </p15:guide>
        <p15:guide id="20" orient="horz" pos="3420">
          <p15:clr>
            <a:srgbClr val="9AA0A6"/>
          </p15:clr>
        </p15:guide>
        <p15:guide id="21" pos="1836">
          <p15:clr>
            <a:srgbClr val="9AA0A6"/>
          </p15:clr>
        </p15:guide>
        <p15:guide id="22" pos="3780">
          <p15:clr>
            <a:srgbClr val="9AA0A6"/>
          </p15:clr>
        </p15:guide>
        <p15:guide id="23" pos="1548">
          <p15:clr>
            <a:srgbClr val="9AA0A6"/>
          </p15:clr>
        </p15:guide>
        <p15:guide id="24" pos="756">
          <p15:clr>
            <a:srgbClr val="9AA0A6"/>
          </p15:clr>
        </p15:guide>
        <p15:guide id="25" pos="5309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B66E4501-6D48-4363-AB18-23E32F0B669A}">
  <a:tblStyle styleId="{B66E4501-6D48-4363-AB18-23E32F0B669A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B20F9587-5399-416E-8A4D-DF17868C3E24}" styleName="Table_1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52637388-7F37-463D-A8F3-27D7A048B3F3}" styleName="Table_2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985" orient="horz"/>
        <p:guide pos="7680"/>
        <p:guide pos="1066"/>
        <p:guide pos="288" orient="horz"/>
        <p:guide pos="432"/>
        <p:guide pos="1532"/>
        <p:guide pos="2371"/>
        <p:guide pos="1527" orient="horz"/>
        <p:guide pos="2692" orient="horz"/>
        <p:guide pos="3203" orient="horz"/>
        <p:guide pos="3848" orient="horz"/>
        <p:guide pos="3960" orient="horz"/>
        <p:guide pos="4880"/>
        <p:guide pos="4212" orient="horz"/>
        <p:guide pos="3564" orient="horz"/>
        <p:guide pos="4680"/>
        <p:guide pos="7305"/>
        <p:guide pos="3167"/>
        <p:guide pos="4480"/>
        <p:guide pos="3420" orient="horz"/>
        <p:guide pos="1836"/>
        <p:guide pos="3780"/>
        <p:guide pos="1548"/>
        <p:guide pos="756"/>
        <p:guide pos="5309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42" Type="http://schemas.openxmlformats.org/officeDocument/2006/relationships/slide" Target="slides/slide36.xml"/><Relationship Id="rId41" Type="http://schemas.openxmlformats.org/officeDocument/2006/relationships/slide" Target="slides/slide35.xml"/><Relationship Id="rId44" Type="http://schemas.openxmlformats.org/officeDocument/2006/relationships/slide" Target="slides/slide38.xml"/><Relationship Id="rId43" Type="http://schemas.openxmlformats.org/officeDocument/2006/relationships/slide" Target="slides/slide37.xml"/><Relationship Id="rId46" Type="http://schemas.openxmlformats.org/officeDocument/2006/relationships/slide" Target="slides/slide40.xml"/><Relationship Id="rId45" Type="http://schemas.openxmlformats.org/officeDocument/2006/relationships/slide" Target="slides/slide39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48" Type="http://schemas.openxmlformats.org/officeDocument/2006/relationships/slide" Target="slides/slide42.xml"/><Relationship Id="rId47" Type="http://schemas.openxmlformats.org/officeDocument/2006/relationships/slide" Target="slides/slide41.xml"/><Relationship Id="rId49" Type="http://schemas.openxmlformats.org/officeDocument/2006/relationships/slide" Target="slides/slide43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33" Type="http://schemas.openxmlformats.org/officeDocument/2006/relationships/slide" Target="slides/slide27.xml"/><Relationship Id="rId32" Type="http://schemas.openxmlformats.org/officeDocument/2006/relationships/slide" Target="slides/slide26.xml"/><Relationship Id="rId35" Type="http://schemas.openxmlformats.org/officeDocument/2006/relationships/slide" Target="slides/slide29.xml"/><Relationship Id="rId34" Type="http://schemas.openxmlformats.org/officeDocument/2006/relationships/slide" Target="slides/slide28.xml"/><Relationship Id="rId37" Type="http://schemas.openxmlformats.org/officeDocument/2006/relationships/slide" Target="slides/slide31.xml"/><Relationship Id="rId36" Type="http://schemas.openxmlformats.org/officeDocument/2006/relationships/slide" Target="slides/slide30.xml"/><Relationship Id="rId39" Type="http://schemas.openxmlformats.org/officeDocument/2006/relationships/slide" Target="slides/slide33.xml"/><Relationship Id="rId38" Type="http://schemas.openxmlformats.org/officeDocument/2006/relationships/slide" Target="slides/slide32.xml"/><Relationship Id="rId62" Type="http://schemas.openxmlformats.org/officeDocument/2006/relationships/font" Target="fonts/DMSans-bold.fntdata"/><Relationship Id="rId61" Type="http://schemas.openxmlformats.org/officeDocument/2006/relationships/font" Target="fonts/DMSans-regular.fntdata"/><Relationship Id="rId20" Type="http://schemas.openxmlformats.org/officeDocument/2006/relationships/slide" Target="slides/slide14.xml"/><Relationship Id="rId64" Type="http://schemas.openxmlformats.org/officeDocument/2006/relationships/font" Target="fonts/DMSans-boldItalic.fntdata"/><Relationship Id="rId63" Type="http://schemas.openxmlformats.org/officeDocument/2006/relationships/font" Target="fonts/DMSans-italic.fntdata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60" Type="http://schemas.openxmlformats.org/officeDocument/2006/relationships/font" Target="fonts/ArialBlack-regular.fntdata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51" Type="http://schemas.openxmlformats.org/officeDocument/2006/relationships/slide" Target="slides/slide45.xml"/><Relationship Id="rId50" Type="http://schemas.openxmlformats.org/officeDocument/2006/relationships/slide" Target="slides/slide44.xml"/><Relationship Id="rId53" Type="http://schemas.openxmlformats.org/officeDocument/2006/relationships/slide" Target="slides/slide47.xml"/><Relationship Id="rId52" Type="http://schemas.openxmlformats.org/officeDocument/2006/relationships/slide" Target="slides/slide46.xml"/><Relationship Id="rId11" Type="http://schemas.openxmlformats.org/officeDocument/2006/relationships/slide" Target="slides/slide5.xml"/><Relationship Id="rId55" Type="http://schemas.openxmlformats.org/officeDocument/2006/relationships/slide" Target="slides/slide49.xml"/><Relationship Id="rId10" Type="http://schemas.openxmlformats.org/officeDocument/2006/relationships/slide" Target="slides/slide4.xml"/><Relationship Id="rId54" Type="http://schemas.openxmlformats.org/officeDocument/2006/relationships/slide" Target="slides/slide48.xml"/><Relationship Id="rId13" Type="http://schemas.openxmlformats.org/officeDocument/2006/relationships/slide" Target="slides/slide7.xml"/><Relationship Id="rId57" Type="http://schemas.openxmlformats.org/officeDocument/2006/relationships/slide" Target="slides/slide51.xml"/><Relationship Id="rId12" Type="http://schemas.openxmlformats.org/officeDocument/2006/relationships/slide" Target="slides/slide6.xml"/><Relationship Id="rId56" Type="http://schemas.openxmlformats.org/officeDocument/2006/relationships/slide" Target="slides/slide50.xml"/><Relationship Id="rId15" Type="http://schemas.openxmlformats.org/officeDocument/2006/relationships/slide" Target="slides/slide9.xml"/><Relationship Id="rId59" Type="http://schemas.openxmlformats.org/officeDocument/2006/relationships/font" Target="fonts/Geo-italic.fntdata"/><Relationship Id="rId14" Type="http://schemas.openxmlformats.org/officeDocument/2006/relationships/slide" Target="slides/slide8.xml"/><Relationship Id="rId58" Type="http://schemas.openxmlformats.org/officeDocument/2006/relationships/font" Target="fonts/Geo-regular.fntdata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3" name="Shape 7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4" name="Google Shape;744;g13554a94a91_0_5:notes"/>
          <p:cNvSpPr txBox="1"/>
          <p:nvPr>
            <p:ph idx="1" type="body"/>
          </p:nvPr>
        </p:nvSpPr>
        <p:spPr>
          <a:xfrm>
            <a:off x="1219200" y="3300413"/>
            <a:ext cx="9753600" cy="27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5" name="Google Shape;745;g13554a94a91_0_5:notes"/>
          <p:cNvSpPr/>
          <p:nvPr>
            <p:ph idx="2" type="sldImg"/>
          </p:nvPr>
        </p:nvSpPr>
        <p:spPr>
          <a:xfrm>
            <a:off x="1218561" y="857250"/>
            <a:ext cx="9754800" cy="2314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0" name="Shape 7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1" name="Google Shape;761;g13554a94a91_0_413:notes"/>
          <p:cNvSpPr txBox="1"/>
          <p:nvPr>
            <p:ph idx="1" type="body"/>
          </p:nvPr>
        </p:nvSpPr>
        <p:spPr>
          <a:xfrm>
            <a:off x="1219200" y="3300413"/>
            <a:ext cx="9753600" cy="27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2" name="Google Shape;762;g13554a94a91_0_413:notes"/>
          <p:cNvSpPr/>
          <p:nvPr>
            <p:ph idx="2" type="sldImg"/>
          </p:nvPr>
        </p:nvSpPr>
        <p:spPr>
          <a:xfrm>
            <a:off x="1218561" y="857250"/>
            <a:ext cx="9754800" cy="2314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7" name="Shape 7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" name="Google Shape;768;g13554a94a91_0_408:notes"/>
          <p:cNvSpPr/>
          <p:nvPr>
            <p:ph idx="2" type="sldImg"/>
          </p:nvPr>
        </p:nvSpPr>
        <p:spPr>
          <a:xfrm>
            <a:off x="2032400" y="514350"/>
            <a:ext cx="81285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9" name="Google Shape;769;g13554a94a91_0_408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7" name="Shape 7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" name="Google Shape;778;g2fe9a948f4f_0_0:notes"/>
          <p:cNvSpPr txBox="1"/>
          <p:nvPr>
            <p:ph idx="1" type="body"/>
          </p:nvPr>
        </p:nvSpPr>
        <p:spPr>
          <a:xfrm>
            <a:off x="1219200" y="3300413"/>
            <a:ext cx="9753600" cy="27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9" name="Google Shape;779;g2fe9a948f4f_0_0:notes"/>
          <p:cNvSpPr/>
          <p:nvPr>
            <p:ph idx="2" type="sldImg"/>
          </p:nvPr>
        </p:nvSpPr>
        <p:spPr>
          <a:xfrm>
            <a:off x="1218561" y="857250"/>
            <a:ext cx="9754800" cy="2314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4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" name="Google Shape;785;g2fe9a948f4f_0_6:notes"/>
          <p:cNvSpPr/>
          <p:nvPr>
            <p:ph idx="2" type="sldImg"/>
          </p:nvPr>
        </p:nvSpPr>
        <p:spPr>
          <a:xfrm>
            <a:off x="677867" y="514350"/>
            <a:ext cx="10837200" cy="25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6" name="Google Shape;786;g2fe9a948f4f_0_6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When we refer to behavioral science, we are referring to gathering evidence about human behavior which can be applied to address a variety of problems.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Say there are challenges engaging stakeholders to engage with conservation efforts.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We could utilize behavioral science when designing enrollment strategies into ICM sessions.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This means that when we design a strategy, we base it on the evidence about why stakeholders do and don’t engage with conservation/ICM efforts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9" name="Shape 7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0" name="Google Shape;790;g2fe9a948f4f_0_18:notes"/>
          <p:cNvSpPr/>
          <p:nvPr>
            <p:ph idx="2" type="sldImg"/>
          </p:nvPr>
        </p:nvSpPr>
        <p:spPr>
          <a:xfrm>
            <a:off x="677867" y="514350"/>
            <a:ext cx="10837200" cy="25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1" name="Google Shape;791;g2fe9a948f4f_0_18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Our mind has limitations.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We have limited memory, limited attention, and limited ability to process information.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So, we often rely on mental shortcuts to decide what to do.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5" name="Shape 7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6" name="Google Shape;796;gff5e8f535a326ea_1115:notes"/>
          <p:cNvSpPr/>
          <p:nvPr>
            <p:ph idx="2" type="sldImg"/>
          </p:nvPr>
        </p:nvSpPr>
        <p:spPr>
          <a:xfrm>
            <a:off x="2032400" y="514350"/>
            <a:ext cx="81285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7" name="Google Shape;797;gff5e8f535a326ea_1115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2" name="Shape 8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3" name="Google Shape;813;gff5e8f535a326ea_1604:notes"/>
          <p:cNvSpPr/>
          <p:nvPr>
            <p:ph idx="2" type="sldImg"/>
          </p:nvPr>
        </p:nvSpPr>
        <p:spPr>
          <a:xfrm>
            <a:off x="677867" y="514350"/>
            <a:ext cx="10837200" cy="25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4" name="Google Shape;814;gff5e8f535a326ea_1604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Our mind has limitations.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We have limited memory, limited attention, and limited ability to process information.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So, we often rely on mental shortcuts to decide what to do.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8" name="Shape 8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" name="Google Shape;819;gff5e8f535a326ea_1641:notes"/>
          <p:cNvSpPr/>
          <p:nvPr>
            <p:ph idx="2" type="sldImg"/>
          </p:nvPr>
        </p:nvSpPr>
        <p:spPr>
          <a:xfrm>
            <a:off x="677867" y="514350"/>
            <a:ext cx="10837200" cy="25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0" name="Google Shape;820;gff5e8f535a326ea_1641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When we refer to behavioral science, we are referring to gathering evidence about human behavior which can be applied to address a variety of problems.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Say there are challenges engaging stakeholders to engage with conservation efforts.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We could utilize behavioral science when designing enrollment strategies into ICM sessions.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This means that when we design a strategy, we base it on the evidence about why stakeholders do and don’t engage with conservation/ICM efforts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5" name="Shape 8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6" name="Google Shape;846;gff5e8f535a326ea_1611:notes"/>
          <p:cNvSpPr/>
          <p:nvPr>
            <p:ph idx="2" type="sldImg"/>
          </p:nvPr>
        </p:nvSpPr>
        <p:spPr>
          <a:xfrm>
            <a:off x="677867" y="514350"/>
            <a:ext cx="10837200" cy="25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7" name="Google Shape;847;gff5e8f535a326ea_1611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Our mind has limitations.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We have limited memory, limited attention, and limited ability to process information.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So, we often rely on mental shortcuts to decide what to do.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1" name="Shape 8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2" name="Google Shape;852;gff5e8f535a326ea_1687:notes"/>
          <p:cNvSpPr/>
          <p:nvPr>
            <p:ph idx="2" type="sldImg"/>
          </p:nvPr>
        </p:nvSpPr>
        <p:spPr>
          <a:xfrm>
            <a:off x="677867" y="514350"/>
            <a:ext cx="10837200" cy="25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3" name="Google Shape;853;gff5e8f535a326ea_1687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When we refer to behavioral science, we are referring to gathering evidence about human behavior which can be applied to address a variety of problems.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Say there are challenges engaging stakeholders to engage with conservation efforts.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We could utilize behavioral science when designing enrollment strategies into ICM sessions.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This means that when we design a strategy, we base it on the evidence about why stakeholders do and don’t engage with conservation/ICM efforts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8" name="Shape 8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" name="Google Shape;879;gff5e8f535a326ea_1735:notes"/>
          <p:cNvSpPr/>
          <p:nvPr>
            <p:ph idx="2" type="sldImg"/>
          </p:nvPr>
        </p:nvSpPr>
        <p:spPr>
          <a:xfrm>
            <a:off x="677867" y="514350"/>
            <a:ext cx="10837200" cy="25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0" name="Google Shape;880;gff5e8f535a326ea_1735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Our mind has limitations.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We have limited memory, limited attention, and limited ability to process information.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So, we often rely on mental shortcuts to decide what to do.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4" name="Shape 8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5" name="Google Shape;885;gff5e8f535a326ea_1933:notes"/>
          <p:cNvSpPr/>
          <p:nvPr>
            <p:ph idx="2" type="sldImg"/>
          </p:nvPr>
        </p:nvSpPr>
        <p:spPr>
          <a:xfrm>
            <a:off x="677867" y="514350"/>
            <a:ext cx="10837200" cy="25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6" name="Google Shape;886;gff5e8f535a326ea_1933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Insight 2 is that our present behaviour depends on many prior decisions and behaviours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2" name="Shape 8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" name="Google Shape;893;gff5e8f535a326ea_2527:notes"/>
          <p:cNvSpPr/>
          <p:nvPr>
            <p:ph idx="2" type="sldImg"/>
          </p:nvPr>
        </p:nvSpPr>
        <p:spPr>
          <a:xfrm>
            <a:off x="677867" y="514350"/>
            <a:ext cx="10837200" cy="25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4" name="Google Shape;894;gff5e8f535a326ea_2527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Our mind has limitations.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We have limited memory, limited attention, and limited ability to process information.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So, we often rely on mental shortcuts to decide what to do.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8" name="Shape 9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9" name="Google Shape;919;gff5e8f535a326ea_2532:notes"/>
          <p:cNvSpPr/>
          <p:nvPr>
            <p:ph idx="2" type="sldImg"/>
          </p:nvPr>
        </p:nvSpPr>
        <p:spPr>
          <a:xfrm>
            <a:off x="677867" y="514350"/>
            <a:ext cx="10837200" cy="25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0" name="Google Shape;920;gff5e8f535a326ea_2532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Our mind has limitations.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We have limited memory, limited attention, and limited ability to process information.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So, we often rely on mental shortcuts to decide what to do.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5" name="Shape 9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6" name="Google Shape;976;gff5e8f535a326ea_2551:notes"/>
          <p:cNvSpPr/>
          <p:nvPr>
            <p:ph idx="2" type="sldImg"/>
          </p:nvPr>
        </p:nvSpPr>
        <p:spPr>
          <a:xfrm>
            <a:off x="677867" y="514350"/>
            <a:ext cx="10837200" cy="25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7" name="Google Shape;977;gff5e8f535a326ea_2551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Our mind has limitations.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We have limited memory, limited attention, and limited ability to process information.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So, we often rely on mental shortcuts to decide what to do.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3" name="Shape 10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" name="Google Shape;1024;gff5e8f535a326ea_2554:notes"/>
          <p:cNvSpPr/>
          <p:nvPr>
            <p:ph idx="2" type="sldImg"/>
          </p:nvPr>
        </p:nvSpPr>
        <p:spPr>
          <a:xfrm>
            <a:off x="677867" y="514350"/>
            <a:ext cx="10837200" cy="25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5" name="Google Shape;1025;gff5e8f535a326ea_2554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Our mind has limitations.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We have limited memory, limited attention, and limited ability to process information.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So, we often rely on mental shortcuts to decide what to do.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8" name="Shape 10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9" name="Google Shape;1079;gff5e8f535a326ea_2557:notes"/>
          <p:cNvSpPr/>
          <p:nvPr>
            <p:ph idx="2" type="sldImg"/>
          </p:nvPr>
        </p:nvSpPr>
        <p:spPr>
          <a:xfrm>
            <a:off x="677867" y="514350"/>
            <a:ext cx="10837200" cy="25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0" name="Google Shape;1080;gff5e8f535a326ea_2557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Our mind has limitations.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We have limited memory, limited attention, and limited ability to process information.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So, we often rely on mental shortcuts to decide what to do.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8" name="Shape 1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9" name="Google Shape;1139;g2fe9a948f4f_0_57:notes"/>
          <p:cNvSpPr/>
          <p:nvPr>
            <p:ph idx="2" type="sldImg"/>
          </p:nvPr>
        </p:nvSpPr>
        <p:spPr>
          <a:xfrm>
            <a:off x="677867" y="514350"/>
            <a:ext cx="10837200" cy="25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0" name="Google Shape;1140;g2fe9a948f4f_0_57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So, what are the consequences of such biases?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In the context of conservation/ICM, farmers might decide whether to use organic manure based on how easily they can think of other farmers that have utilized organic manure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and not whether they think their field, crop yield, and environment would benefit from organic manure or not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4" name="Shape 1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5" name="Google Shape;1145;g3026a435dc8_0_1810:notes"/>
          <p:cNvSpPr/>
          <p:nvPr>
            <p:ph idx="2" type="sldImg"/>
          </p:nvPr>
        </p:nvSpPr>
        <p:spPr>
          <a:xfrm>
            <a:off x="2032400" y="514350"/>
            <a:ext cx="81285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6" name="Google Shape;1146;g3026a435dc8_0_1810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These biases can be barriers to behaviour</a:t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1" name="Shape 1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2" name="Google Shape;1202;gff5e8f535a326ea_1744:notes"/>
          <p:cNvSpPr txBox="1"/>
          <p:nvPr>
            <p:ph idx="1" type="body"/>
          </p:nvPr>
        </p:nvSpPr>
        <p:spPr>
          <a:xfrm>
            <a:off x="1219200" y="3300413"/>
            <a:ext cx="9753600" cy="27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3" name="Google Shape;1203;gff5e8f535a326ea_1744:notes"/>
          <p:cNvSpPr/>
          <p:nvPr>
            <p:ph idx="2" type="sldImg"/>
          </p:nvPr>
        </p:nvSpPr>
        <p:spPr>
          <a:xfrm>
            <a:off x="1218561" y="857250"/>
            <a:ext cx="9754800" cy="2314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8" name="Shape 1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9" name="Google Shape;1209;gff5e8f535a326ea_1819:notes"/>
          <p:cNvSpPr/>
          <p:nvPr>
            <p:ph idx="2" type="sldImg"/>
          </p:nvPr>
        </p:nvSpPr>
        <p:spPr>
          <a:xfrm>
            <a:off x="677867" y="514350"/>
            <a:ext cx="10837200" cy="25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0" name="Google Shape;1210;gff5e8f535a326ea_1819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3" name="Shape 1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4" name="Google Shape;1214;gff5e8f535a326ea_1859:notes"/>
          <p:cNvSpPr/>
          <p:nvPr>
            <p:ph idx="2" type="sldImg"/>
          </p:nvPr>
        </p:nvSpPr>
        <p:spPr>
          <a:xfrm>
            <a:off x="677867" y="514350"/>
            <a:ext cx="10837200" cy="25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5" name="Google Shape;1215;gff5e8f535a326ea_1859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9" name="Shape 1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0" name="Google Shape;1220;gff5e8f535a326ea_1853:notes"/>
          <p:cNvSpPr/>
          <p:nvPr>
            <p:ph idx="2" type="sldImg"/>
          </p:nvPr>
        </p:nvSpPr>
        <p:spPr>
          <a:xfrm>
            <a:off x="677867" y="514350"/>
            <a:ext cx="10837200" cy="25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1" name="Google Shape;1221;gff5e8f535a326ea_1853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6" name="Shape 1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7" name="Google Shape;1227;gff5e8f535a326ea_1846:notes"/>
          <p:cNvSpPr/>
          <p:nvPr>
            <p:ph idx="2" type="sldImg"/>
          </p:nvPr>
        </p:nvSpPr>
        <p:spPr>
          <a:xfrm>
            <a:off x="677867" y="514350"/>
            <a:ext cx="10837200" cy="25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8" name="Google Shape;1228;gff5e8f535a326ea_1846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4" name="Shape 1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5" name="Google Shape;1235;gff5e8f535a326ea_1838:notes"/>
          <p:cNvSpPr/>
          <p:nvPr>
            <p:ph idx="2" type="sldImg"/>
          </p:nvPr>
        </p:nvSpPr>
        <p:spPr>
          <a:xfrm>
            <a:off x="677867" y="514350"/>
            <a:ext cx="10837200" cy="25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6" name="Google Shape;1236;gff5e8f535a326ea_1838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3" name="Shape 1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4" name="Google Shape;1244;gff5e8f535a326ea_1829:notes"/>
          <p:cNvSpPr/>
          <p:nvPr>
            <p:ph idx="2" type="sldImg"/>
          </p:nvPr>
        </p:nvSpPr>
        <p:spPr>
          <a:xfrm>
            <a:off x="677867" y="514350"/>
            <a:ext cx="10837200" cy="25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5" name="Google Shape;1245;gff5e8f535a326ea_1829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3" name="Shape 1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4" name="Google Shape;1254;gff5e8f535a326ea_1769:notes"/>
          <p:cNvSpPr/>
          <p:nvPr>
            <p:ph idx="2" type="sldImg"/>
          </p:nvPr>
        </p:nvSpPr>
        <p:spPr>
          <a:xfrm>
            <a:off x="677867" y="514350"/>
            <a:ext cx="10837200" cy="25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5" name="Google Shape;1255;gff5e8f535a326ea_1769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4" name="Shape 1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5" name="Google Shape;1265;gff5e8f535a326ea_1808:notes"/>
          <p:cNvSpPr/>
          <p:nvPr>
            <p:ph idx="2" type="sldImg"/>
          </p:nvPr>
        </p:nvSpPr>
        <p:spPr>
          <a:xfrm>
            <a:off x="677867" y="514350"/>
            <a:ext cx="10837200" cy="25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6" name="Google Shape;1266;gff5e8f535a326ea_1808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6" name="Shape 1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7" name="Google Shape;1277;gff5e8f535a326ea_1796:notes"/>
          <p:cNvSpPr/>
          <p:nvPr>
            <p:ph idx="2" type="sldImg"/>
          </p:nvPr>
        </p:nvSpPr>
        <p:spPr>
          <a:xfrm>
            <a:off x="677867" y="514350"/>
            <a:ext cx="10837200" cy="25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8" name="Google Shape;1278;gff5e8f535a326ea_1796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9" name="Shape 1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" name="Google Shape;1290;gff5e8f535a326ea_1783:notes"/>
          <p:cNvSpPr/>
          <p:nvPr>
            <p:ph idx="2" type="sldImg"/>
          </p:nvPr>
        </p:nvSpPr>
        <p:spPr>
          <a:xfrm>
            <a:off x="677867" y="514350"/>
            <a:ext cx="10837200" cy="25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1" name="Google Shape;1291;gff5e8f535a326ea_1783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3" name="Shape 1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4" name="Google Shape;1304;gff5e8f535a326ea_1750:notes"/>
          <p:cNvSpPr/>
          <p:nvPr>
            <p:ph idx="2" type="sldImg"/>
          </p:nvPr>
        </p:nvSpPr>
        <p:spPr>
          <a:xfrm>
            <a:off x="677867" y="514350"/>
            <a:ext cx="10837200" cy="25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5" name="Google Shape;1305;gff5e8f535a326ea_1750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8" name="Shape 1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9" name="Google Shape;1319;gff5e8f535a326ea_1864:notes"/>
          <p:cNvSpPr/>
          <p:nvPr>
            <p:ph idx="2" type="sldImg"/>
          </p:nvPr>
        </p:nvSpPr>
        <p:spPr>
          <a:xfrm>
            <a:off x="677867" y="514350"/>
            <a:ext cx="10837200" cy="25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0" name="Google Shape;1320;gff5e8f535a326ea_1864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5" name="Shape 1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6" name="Google Shape;1326;gff5e8f535a326ea_1913:notes"/>
          <p:cNvSpPr/>
          <p:nvPr>
            <p:ph idx="2" type="sldImg"/>
          </p:nvPr>
        </p:nvSpPr>
        <p:spPr>
          <a:xfrm>
            <a:off x="677867" y="514350"/>
            <a:ext cx="10837200" cy="25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7" name="Google Shape;1327;gff5e8f535a326ea_1913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3" name="Shape 1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4" name="Google Shape;1344;gff5e8f535a326ea_626:notes"/>
          <p:cNvSpPr/>
          <p:nvPr>
            <p:ph idx="2" type="sldImg"/>
          </p:nvPr>
        </p:nvSpPr>
        <p:spPr>
          <a:xfrm>
            <a:off x="2032400" y="514350"/>
            <a:ext cx="81285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5" name="Google Shape;1345;gff5e8f535a326ea_626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9" name="Shape 1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0" name="Google Shape;1350;gff5e8f535a326ea_631:notes"/>
          <p:cNvSpPr/>
          <p:nvPr>
            <p:ph idx="2" type="sldImg"/>
          </p:nvPr>
        </p:nvSpPr>
        <p:spPr>
          <a:xfrm>
            <a:off x="2032400" y="514350"/>
            <a:ext cx="81285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1" name="Google Shape;1351;gff5e8f535a326ea_631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9" name="Shape 1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0" name="Google Shape;1360;gff5e8f535a326ea_639:notes"/>
          <p:cNvSpPr/>
          <p:nvPr>
            <p:ph idx="2" type="sldImg"/>
          </p:nvPr>
        </p:nvSpPr>
        <p:spPr>
          <a:xfrm>
            <a:off x="2032400" y="514350"/>
            <a:ext cx="81285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1" name="Google Shape;1361;gff5e8f535a326ea_639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8" name="Shape 1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9" name="Google Shape;1369;gff5e8f535a326ea_646:notes"/>
          <p:cNvSpPr/>
          <p:nvPr>
            <p:ph idx="2" type="sldImg"/>
          </p:nvPr>
        </p:nvSpPr>
        <p:spPr>
          <a:xfrm>
            <a:off x="2032400" y="514350"/>
            <a:ext cx="81285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0" name="Google Shape;1370;gff5e8f535a326ea_646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7" name="Shape 1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8" name="Google Shape;1378;gff5e8f535a326ea_653:notes"/>
          <p:cNvSpPr/>
          <p:nvPr>
            <p:ph idx="2" type="sldImg"/>
          </p:nvPr>
        </p:nvSpPr>
        <p:spPr>
          <a:xfrm>
            <a:off x="2032400" y="514350"/>
            <a:ext cx="81285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9" name="Google Shape;1379;gff5e8f535a326ea_653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7" name="Shape 1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8" name="Google Shape;1388;gff5e8f535a326ea_2089:notes"/>
          <p:cNvSpPr/>
          <p:nvPr>
            <p:ph idx="2" type="sldImg"/>
          </p:nvPr>
        </p:nvSpPr>
        <p:spPr>
          <a:xfrm>
            <a:off x="677867" y="514350"/>
            <a:ext cx="10837200" cy="25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9" name="Google Shape;1389;gff5e8f535a326ea_2089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6" name="Shape 1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7" name="Google Shape;1397;gff5e8f535a326ea_2122:notes"/>
          <p:cNvSpPr/>
          <p:nvPr>
            <p:ph idx="2" type="sldImg"/>
          </p:nvPr>
        </p:nvSpPr>
        <p:spPr>
          <a:xfrm>
            <a:off x="677867" y="514350"/>
            <a:ext cx="10837200" cy="25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8" name="Google Shape;1398;gff5e8f535a326ea_2122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6" name="Shape 1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7" name="Google Shape;1407;gff5e8f535a326ea_2109:notes"/>
          <p:cNvSpPr/>
          <p:nvPr>
            <p:ph idx="2" type="sldImg"/>
          </p:nvPr>
        </p:nvSpPr>
        <p:spPr>
          <a:xfrm>
            <a:off x="677867" y="514350"/>
            <a:ext cx="10837200" cy="25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8" name="Google Shape;1408;gff5e8f535a326ea_2109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6" name="Shape 1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7" name="Google Shape;1417;gff5e8f535a326ea_2923:notes"/>
          <p:cNvSpPr/>
          <p:nvPr>
            <p:ph idx="2" type="sldImg"/>
          </p:nvPr>
        </p:nvSpPr>
        <p:spPr>
          <a:xfrm>
            <a:off x="677867" y="514350"/>
            <a:ext cx="10837200" cy="25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8" name="Google Shape;1418;gff5e8f535a326ea_2923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When we refer to behavioral science, we are referring to gathering evidence about human behavior which can be applied to address a variety of problems.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Say there are challenges engaging stakeholders to engage with conservation efforts.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We could utilize behavioral science when designing enrollment strategies into ICM sessions.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This means that when we design a strategy, we base it on the evidence about why stakeholders do and don’t engage with conservation/ICM efforts</a:t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4" name="Shape 1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5" name="Google Shape;1445;gff5e8f535a326ea_2868:notes"/>
          <p:cNvSpPr txBox="1"/>
          <p:nvPr>
            <p:ph idx="1" type="body"/>
          </p:nvPr>
        </p:nvSpPr>
        <p:spPr>
          <a:xfrm>
            <a:off x="1219200" y="3300413"/>
            <a:ext cx="9753600" cy="27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6" name="Google Shape;1446;gff5e8f535a326ea_2868:notes"/>
          <p:cNvSpPr/>
          <p:nvPr>
            <p:ph idx="2" type="sldImg"/>
          </p:nvPr>
        </p:nvSpPr>
        <p:spPr>
          <a:xfrm>
            <a:off x="1218561" y="857250"/>
            <a:ext cx="9754800" cy="2314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1" name="Shape 1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2" name="Google Shape;1452;g303f085e935_3_11:notes"/>
          <p:cNvSpPr/>
          <p:nvPr>
            <p:ph idx="2" type="sldImg"/>
          </p:nvPr>
        </p:nvSpPr>
        <p:spPr>
          <a:xfrm>
            <a:off x="2032400" y="514350"/>
            <a:ext cx="81285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3" name="Google Shape;1453;g303f085e935_3_11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As we previously indicated, we use mental shortcuts to make decisions and any behavior is the result of many prior decisions and behaviours.</a:t>
            </a:r>
            <a:br>
              <a:rPr lang="en-US">
                <a:solidFill>
                  <a:schemeClr val="dk1"/>
                </a:solidFill>
              </a:rPr>
            </a:br>
            <a:br>
              <a:rPr lang="en-US">
                <a:solidFill>
                  <a:schemeClr val="dk1"/>
                </a:solidFill>
              </a:rPr>
            </a:br>
            <a:r>
              <a:rPr lang="en-US">
                <a:solidFill>
                  <a:schemeClr val="dk1"/>
                </a:solidFill>
              </a:rPr>
              <a:t>But, what is needed for behaviour?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A very simple framework to help us think about what behaviour is, is the COM-B Model. It describes how behaviour is 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1" name="Shape 1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2" name="Google Shape;1462;gff5e8f535a326ea_2881:notes"/>
          <p:cNvSpPr/>
          <p:nvPr>
            <p:ph idx="2" type="sldImg"/>
          </p:nvPr>
        </p:nvSpPr>
        <p:spPr>
          <a:xfrm>
            <a:off x="2032400" y="514350"/>
            <a:ext cx="81285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3" name="Google Shape;1463;gff5e8f535a326ea_2881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4" name="Shape 1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5" name="Google Shape;1475;gff5e8f535a326ea_2893:notes"/>
          <p:cNvSpPr/>
          <p:nvPr>
            <p:ph idx="2" type="sldImg"/>
          </p:nvPr>
        </p:nvSpPr>
        <p:spPr>
          <a:xfrm>
            <a:off x="2032400" y="514350"/>
            <a:ext cx="81285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6" name="Google Shape;1476;gff5e8f535a326ea_2893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8" name="Shape 1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9" name="Google Shape;1489;gff5e8f535a326ea_2906:notes"/>
          <p:cNvSpPr/>
          <p:nvPr>
            <p:ph idx="2" type="sldImg"/>
          </p:nvPr>
        </p:nvSpPr>
        <p:spPr>
          <a:xfrm>
            <a:off x="2032400" y="514350"/>
            <a:ext cx="81285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0" name="Google Shape;1490;gff5e8f535a326ea_2906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6" name="Shape 1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7" name="Google Shape;1507;gff5e8f535a326ea_2950:notes"/>
          <p:cNvSpPr txBox="1"/>
          <p:nvPr>
            <p:ph idx="1" type="body"/>
          </p:nvPr>
        </p:nvSpPr>
        <p:spPr>
          <a:xfrm>
            <a:off x="1219200" y="3300413"/>
            <a:ext cx="9753600" cy="27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8" name="Google Shape;1508;gff5e8f535a326ea_2950:notes"/>
          <p:cNvSpPr/>
          <p:nvPr>
            <p:ph idx="2" type="sldImg"/>
          </p:nvPr>
        </p:nvSpPr>
        <p:spPr>
          <a:xfrm>
            <a:off x="1218561" y="857250"/>
            <a:ext cx="9754800" cy="2314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3" name="Shape 1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4" name="Google Shape;1514;g3026a435dc8_0_2152:notes"/>
          <p:cNvSpPr/>
          <p:nvPr>
            <p:ph idx="2" type="sldImg"/>
          </p:nvPr>
        </p:nvSpPr>
        <p:spPr>
          <a:xfrm>
            <a:off x="2032400" y="514350"/>
            <a:ext cx="8128500" cy="257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5" name="Google Shape;1515;g3026a435dc8_0_2152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3" name="Shape 1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4" name="Google Shape;1524;g3026a435dc8_0_806:notes"/>
          <p:cNvSpPr txBox="1"/>
          <p:nvPr>
            <p:ph idx="1" type="body"/>
          </p:nvPr>
        </p:nvSpPr>
        <p:spPr>
          <a:xfrm>
            <a:off x="1219200" y="3300413"/>
            <a:ext cx="9753600" cy="27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br>
              <a:rPr lang="en-US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5" name="Google Shape;1525;g3026a435dc8_0_806:notes"/>
          <p:cNvSpPr/>
          <p:nvPr>
            <p:ph idx="2" type="sldImg"/>
          </p:nvPr>
        </p:nvSpPr>
        <p:spPr>
          <a:xfrm>
            <a:off x="1218561" y="857250"/>
            <a:ext cx="9754800" cy="2314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jp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6.jp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0.jp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7.jp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jp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jp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7.jp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jp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jp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2.jp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4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4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4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jp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jpg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g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jpg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jpg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1.jpg"/></Relationships>
</file>

<file path=ppt/slideLayouts/_rels/slideLayout5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Layouts/_rels/slideLayout5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Layouts/_rels/slideLayout5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Layouts/_rels/slideLayout5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Layouts/_rels/slideLayout5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Layouts/_rels/slideLayout5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Layouts/_rels/slideLayout5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Layouts/_rels/slideLayout6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Layouts/_rels/slideLayout6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Layouts/_rels/slideLayout6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Layouts/_rels/slideLayout6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Layouts/_rels/slideLayout6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Layouts/_rels/slideLayout6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Section Layout (Agriculture)" type="obj">
  <p:cSld name="OBJECT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"/>
          <p:cNvPicPr preferRelativeResize="0"/>
          <p:nvPr/>
        </p:nvPicPr>
        <p:blipFill rotWithShape="1">
          <a:blip r:embed="rId2">
            <a:alphaModFix/>
          </a:blip>
          <a:srcRect b="14682" l="0" r="0" t="937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"/>
          <p:cNvSpPr/>
          <p:nvPr/>
        </p:nvSpPr>
        <p:spPr>
          <a:xfrm>
            <a:off x="762000" y="762000"/>
            <a:ext cx="10656218" cy="5335524"/>
          </a:xfrm>
          <a:custGeom>
            <a:rect b="b" l="l" r="r" t="t"/>
            <a:pathLst>
              <a:path extrusionOk="0" h="5486400" w="10818495">
                <a:moveTo>
                  <a:pt x="0" y="5486400"/>
                </a:moveTo>
                <a:lnTo>
                  <a:pt x="10817999" y="5486400"/>
                </a:lnTo>
                <a:lnTo>
                  <a:pt x="10817999" y="0"/>
                </a:lnTo>
                <a:lnTo>
                  <a:pt x="0" y="0"/>
                </a:lnTo>
                <a:lnTo>
                  <a:pt x="0" y="548640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2" name="Google Shape;12;p2"/>
          <p:cNvSpPr txBox="1"/>
          <p:nvPr>
            <p:ph type="title"/>
          </p:nvPr>
        </p:nvSpPr>
        <p:spPr>
          <a:xfrm>
            <a:off x="1362600" y="1839013"/>
            <a:ext cx="5545500" cy="1653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1362600" y="3797125"/>
            <a:ext cx="5545500" cy="137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FFFF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Section Layout (Agriculture 2)">
  <p:cSld name="OBJECT_2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oogle Shape;15;p3"/>
          <p:cNvPicPr preferRelativeResize="0"/>
          <p:nvPr/>
        </p:nvPicPr>
        <p:blipFill rotWithShape="1">
          <a:blip r:embed="rId2">
            <a:alphaModFix/>
          </a:blip>
          <a:srcRect b="8695" l="0" r="0" t="8255"/>
          <a:stretch/>
        </p:blipFill>
        <p:spPr>
          <a:xfrm>
            <a:off x="-114300" y="0"/>
            <a:ext cx="12414974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3"/>
          <p:cNvSpPr/>
          <p:nvPr/>
        </p:nvSpPr>
        <p:spPr>
          <a:xfrm>
            <a:off x="762000" y="762000"/>
            <a:ext cx="10656218" cy="5335524"/>
          </a:xfrm>
          <a:custGeom>
            <a:rect b="b" l="l" r="r" t="t"/>
            <a:pathLst>
              <a:path extrusionOk="0" h="5486400" w="10818495">
                <a:moveTo>
                  <a:pt x="0" y="5486400"/>
                </a:moveTo>
                <a:lnTo>
                  <a:pt x="10817999" y="5486400"/>
                </a:lnTo>
                <a:lnTo>
                  <a:pt x="10817999" y="0"/>
                </a:lnTo>
                <a:lnTo>
                  <a:pt x="0" y="0"/>
                </a:lnTo>
                <a:lnTo>
                  <a:pt x="0" y="548640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7" name="Google Shape;17;p3"/>
          <p:cNvSpPr txBox="1"/>
          <p:nvPr>
            <p:ph type="title"/>
          </p:nvPr>
        </p:nvSpPr>
        <p:spPr>
          <a:xfrm>
            <a:off x="1362600" y="1839013"/>
            <a:ext cx="5545500" cy="1653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" type="subTitle"/>
          </p:nvPr>
        </p:nvSpPr>
        <p:spPr>
          <a:xfrm>
            <a:off x="1362600" y="3797125"/>
            <a:ext cx="5545500" cy="137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Section Layout (Merchants &amp; Fishing)">
  <p:cSld name="OBJECT_2_2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4"/>
          <p:cNvPicPr preferRelativeResize="0"/>
          <p:nvPr/>
        </p:nvPicPr>
        <p:blipFill rotWithShape="1">
          <a:blip r:embed="rId2">
            <a:alphaModFix/>
          </a:blip>
          <a:srcRect b="12118" l="0" r="0" t="3961"/>
          <a:stretch/>
        </p:blipFill>
        <p:spPr>
          <a:xfrm>
            <a:off x="-53500" y="0"/>
            <a:ext cx="12287251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4"/>
          <p:cNvSpPr/>
          <p:nvPr/>
        </p:nvSpPr>
        <p:spPr>
          <a:xfrm>
            <a:off x="762000" y="762000"/>
            <a:ext cx="10656218" cy="5335524"/>
          </a:xfrm>
          <a:custGeom>
            <a:rect b="b" l="l" r="r" t="t"/>
            <a:pathLst>
              <a:path extrusionOk="0" h="5486400" w="10818495">
                <a:moveTo>
                  <a:pt x="0" y="5486400"/>
                </a:moveTo>
                <a:lnTo>
                  <a:pt x="10817999" y="5486400"/>
                </a:lnTo>
                <a:lnTo>
                  <a:pt x="10817999" y="0"/>
                </a:lnTo>
                <a:lnTo>
                  <a:pt x="0" y="0"/>
                </a:lnTo>
                <a:lnTo>
                  <a:pt x="0" y="548640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2" name="Google Shape;22;p4"/>
          <p:cNvSpPr txBox="1"/>
          <p:nvPr>
            <p:ph type="title"/>
          </p:nvPr>
        </p:nvSpPr>
        <p:spPr>
          <a:xfrm>
            <a:off x="1362600" y="1839013"/>
            <a:ext cx="5545500" cy="1653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9pPr>
          </a:lstStyle>
          <a:p/>
        </p:txBody>
      </p:sp>
      <p:sp>
        <p:nvSpPr>
          <p:cNvPr id="23" name="Google Shape;23;p4"/>
          <p:cNvSpPr txBox="1"/>
          <p:nvPr>
            <p:ph idx="1" type="subTitle"/>
          </p:nvPr>
        </p:nvSpPr>
        <p:spPr>
          <a:xfrm>
            <a:off x="1362600" y="3797125"/>
            <a:ext cx="5545500" cy="137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Section Layout (Landscape)">
  <p:cSld name="OBJECT_2_2_1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Google Shape;25;p5"/>
          <p:cNvPicPr preferRelativeResize="0"/>
          <p:nvPr/>
        </p:nvPicPr>
        <p:blipFill rotWithShape="1">
          <a:blip r:embed="rId2">
            <a:alphaModFix/>
          </a:blip>
          <a:srcRect b="15476" l="0" r="0" t="0"/>
          <a:stretch/>
        </p:blipFill>
        <p:spPr>
          <a:xfrm>
            <a:off x="-76200" y="-76050"/>
            <a:ext cx="12306302" cy="6934051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Google Shape;26;p5"/>
          <p:cNvSpPr/>
          <p:nvPr/>
        </p:nvSpPr>
        <p:spPr>
          <a:xfrm>
            <a:off x="762000" y="762000"/>
            <a:ext cx="10656218" cy="5335524"/>
          </a:xfrm>
          <a:custGeom>
            <a:rect b="b" l="l" r="r" t="t"/>
            <a:pathLst>
              <a:path extrusionOk="0" h="5486400" w="10818495">
                <a:moveTo>
                  <a:pt x="0" y="5486400"/>
                </a:moveTo>
                <a:lnTo>
                  <a:pt x="10817999" y="5486400"/>
                </a:lnTo>
                <a:lnTo>
                  <a:pt x="10817999" y="0"/>
                </a:lnTo>
                <a:lnTo>
                  <a:pt x="0" y="0"/>
                </a:lnTo>
                <a:lnTo>
                  <a:pt x="0" y="548640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7" name="Google Shape;27;p5"/>
          <p:cNvSpPr txBox="1"/>
          <p:nvPr>
            <p:ph type="title"/>
          </p:nvPr>
        </p:nvSpPr>
        <p:spPr>
          <a:xfrm>
            <a:off x="1362600" y="1839013"/>
            <a:ext cx="5545500" cy="1653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9pPr>
          </a:lstStyle>
          <a:p/>
        </p:txBody>
      </p:sp>
      <p:sp>
        <p:nvSpPr>
          <p:cNvPr id="28" name="Google Shape;28;p5"/>
          <p:cNvSpPr txBox="1"/>
          <p:nvPr>
            <p:ph idx="1" type="subTitle"/>
          </p:nvPr>
        </p:nvSpPr>
        <p:spPr>
          <a:xfrm>
            <a:off x="1362600" y="3797125"/>
            <a:ext cx="5545500" cy="137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Section Layout (Neutral 1)">
  <p:cSld name="OBJECT_2_2_1_1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Google Shape;30;p6"/>
          <p:cNvPicPr preferRelativeResize="0"/>
          <p:nvPr/>
        </p:nvPicPr>
        <p:blipFill rotWithShape="1">
          <a:blip r:embed="rId2">
            <a:alphaModFix/>
          </a:blip>
          <a:srcRect b="15626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Google Shape;31;p6"/>
          <p:cNvSpPr/>
          <p:nvPr/>
        </p:nvSpPr>
        <p:spPr>
          <a:xfrm>
            <a:off x="762000" y="762000"/>
            <a:ext cx="10656218" cy="5335524"/>
          </a:xfrm>
          <a:custGeom>
            <a:rect b="b" l="l" r="r" t="t"/>
            <a:pathLst>
              <a:path extrusionOk="0" h="5486400" w="10818495">
                <a:moveTo>
                  <a:pt x="0" y="5486400"/>
                </a:moveTo>
                <a:lnTo>
                  <a:pt x="10817999" y="5486400"/>
                </a:lnTo>
                <a:lnTo>
                  <a:pt x="10817999" y="0"/>
                </a:lnTo>
                <a:lnTo>
                  <a:pt x="0" y="0"/>
                </a:lnTo>
                <a:lnTo>
                  <a:pt x="0" y="54864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32" name="Google Shape;32;p6"/>
          <p:cNvSpPr txBox="1"/>
          <p:nvPr>
            <p:ph type="title"/>
          </p:nvPr>
        </p:nvSpPr>
        <p:spPr>
          <a:xfrm>
            <a:off x="1362600" y="1839013"/>
            <a:ext cx="5545500" cy="1653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4800">
                <a:latin typeface="Muli"/>
                <a:ea typeface="Muli"/>
                <a:cs typeface="Muli"/>
                <a:sym typeface="Mul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9pPr>
          </a:lstStyle>
          <a:p/>
        </p:txBody>
      </p:sp>
      <p:sp>
        <p:nvSpPr>
          <p:cNvPr id="33" name="Google Shape;33;p6"/>
          <p:cNvSpPr txBox="1"/>
          <p:nvPr>
            <p:ph idx="1" type="subTitle"/>
          </p:nvPr>
        </p:nvSpPr>
        <p:spPr>
          <a:xfrm>
            <a:off x="1362600" y="3797125"/>
            <a:ext cx="5545500" cy="137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Section Layout (Neutral 2)">
  <p:cSld name="OBJECT_2_2_1_1_1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Google Shape;35;p7"/>
          <p:cNvPicPr preferRelativeResize="0"/>
          <p:nvPr/>
        </p:nvPicPr>
        <p:blipFill rotWithShape="1">
          <a:blip r:embed="rId2">
            <a:alphaModFix/>
          </a:blip>
          <a:srcRect b="10702" l="0" r="0" t="4967"/>
          <a:stretch/>
        </p:blipFill>
        <p:spPr>
          <a:xfrm>
            <a:off x="-5875" y="0"/>
            <a:ext cx="12197881" cy="6858003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7"/>
          <p:cNvSpPr/>
          <p:nvPr/>
        </p:nvSpPr>
        <p:spPr>
          <a:xfrm>
            <a:off x="762000" y="762000"/>
            <a:ext cx="10656218" cy="5335524"/>
          </a:xfrm>
          <a:custGeom>
            <a:rect b="b" l="l" r="r" t="t"/>
            <a:pathLst>
              <a:path extrusionOk="0" h="5486400" w="10818495">
                <a:moveTo>
                  <a:pt x="0" y="5486400"/>
                </a:moveTo>
                <a:lnTo>
                  <a:pt x="10817999" y="5486400"/>
                </a:lnTo>
                <a:lnTo>
                  <a:pt x="10817999" y="0"/>
                </a:lnTo>
                <a:lnTo>
                  <a:pt x="0" y="0"/>
                </a:lnTo>
                <a:lnTo>
                  <a:pt x="0" y="54864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37" name="Google Shape;37;p7"/>
          <p:cNvSpPr txBox="1"/>
          <p:nvPr>
            <p:ph type="title"/>
          </p:nvPr>
        </p:nvSpPr>
        <p:spPr>
          <a:xfrm>
            <a:off x="1362600" y="1839013"/>
            <a:ext cx="5545500" cy="1653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4800">
                <a:latin typeface="Muli"/>
                <a:ea typeface="Muli"/>
                <a:cs typeface="Muli"/>
                <a:sym typeface="Mul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9pPr>
          </a:lstStyle>
          <a:p/>
        </p:txBody>
      </p:sp>
      <p:sp>
        <p:nvSpPr>
          <p:cNvPr id="38" name="Google Shape;38;p7"/>
          <p:cNvSpPr txBox="1"/>
          <p:nvPr>
            <p:ph idx="1" type="subTitle"/>
          </p:nvPr>
        </p:nvSpPr>
        <p:spPr>
          <a:xfrm>
            <a:off x="1362600" y="3797125"/>
            <a:ext cx="5545500" cy="137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Section Layout (Neutral 3)">
  <p:cSld name="OBJECT_2_2_1_1_1_1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Google Shape;40;p8"/>
          <p:cNvPicPr preferRelativeResize="0"/>
          <p:nvPr/>
        </p:nvPicPr>
        <p:blipFill rotWithShape="1">
          <a:blip r:embed="rId2">
            <a:alphaModFix/>
          </a:blip>
          <a:srcRect b="9998" l="0" r="0" t="5628"/>
          <a:stretch/>
        </p:blipFill>
        <p:spPr>
          <a:xfrm>
            <a:off x="0" y="0"/>
            <a:ext cx="12191996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1" name="Google Shape;41;p8"/>
          <p:cNvSpPr/>
          <p:nvPr/>
        </p:nvSpPr>
        <p:spPr>
          <a:xfrm>
            <a:off x="762000" y="762000"/>
            <a:ext cx="10656218" cy="5335524"/>
          </a:xfrm>
          <a:custGeom>
            <a:rect b="b" l="l" r="r" t="t"/>
            <a:pathLst>
              <a:path extrusionOk="0" h="5486400" w="10818495">
                <a:moveTo>
                  <a:pt x="0" y="5486400"/>
                </a:moveTo>
                <a:lnTo>
                  <a:pt x="10817999" y="5486400"/>
                </a:lnTo>
                <a:lnTo>
                  <a:pt x="10817999" y="0"/>
                </a:lnTo>
                <a:lnTo>
                  <a:pt x="0" y="0"/>
                </a:lnTo>
                <a:lnTo>
                  <a:pt x="0" y="54864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2" name="Google Shape;42;p8"/>
          <p:cNvSpPr txBox="1"/>
          <p:nvPr>
            <p:ph type="title"/>
          </p:nvPr>
        </p:nvSpPr>
        <p:spPr>
          <a:xfrm>
            <a:off x="1362600" y="1839013"/>
            <a:ext cx="5545500" cy="1653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4800">
                <a:latin typeface="Muli"/>
                <a:ea typeface="Muli"/>
                <a:cs typeface="Muli"/>
                <a:sym typeface="Mul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9pPr>
          </a:lstStyle>
          <a:p/>
        </p:txBody>
      </p:sp>
      <p:sp>
        <p:nvSpPr>
          <p:cNvPr id="43" name="Google Shape;43;p8"/>
          <p:cNvSpPr txBox="1"/>
          <p:nvPr>
            <p:ph idx="1" type="subTitle"/>
          </p:nvPr>
        </p:nvSpPr>
        <p:spPr>
          <a:xfrm>
            <a:off x="1362600" y="3797125"/>
            <a:ext cx="5545500" cy="137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Section Layout (Neutral 3) 1">
  <p:cSld name="OBJECT_2_2_1_1_1_1_2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Google Shape;45;p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5887" y="0"/>
            <a:ext cx="12192003" cy="6858002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9"/>
          <p:cNvSpPr/>
          <p:nvPr/>
        </p:nvSpPr>
        <p:spPr>
          <a:xfrm>
            <a:off x="762000" y="762000"/>
            <a:ext cx="10656218" cy="5335524"/>
          </a:xfrm>
          <a:custGeom>
            <a:rect b="b" l="l" r="r" t="t"/>
            <a:pathLst>
              <a:path extrusionOk="0" h="5486400" w="10818495">
                <a:moveTo>
                  <a:pt x="0" y="5486400"/>
                </a:moveTo>
                <a:lnTo>
                  <a:pt x="10817999" y="5486400"/>
                </a:lnTo>
                <a:lnTo>
                  <a:pt x="10817999" y="0"/>
                </a:lnTo>
                <a:lnTo>
                  <a:pt x="0" y="0"/>
                </a:lnTo>
                <a:lnTo>
                  <a:pt x="0" y="54864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7" name="Google Shape;47;p9"/>
          <p:cNvSpPr txBox="1"/>
          <p:nvPr>
            <p:ph type="title"/>
          </p:nvPr>
        </p:nvSpPr>
        <p:spPr>
          <a:xfrm>
            <a:off x="1362600" y="1839013"/>
            <a:ext cx="5545500" cy="1653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4800">
                <a:latin typeface="Muli"/>
                <a:ea typeface="Muli"/>
                <a:cs typeface="Muli"/>
                <a:sym typeface="Mul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9pPr>
          </a:lstStyle>
          <a:p/>
        </p:txBody>
      </p:sp>
      <p:sp>
        <p:nvSpPr>
          <p:cNvPr id="48" name="Google Shape;48;p9"/>
          <p:cNvSpPr txBox="1"/>
          <p:nvPr>
            <p:ph idx="1" type="subTitle"/>
          </p:nvPr>
        </p:nvSpPr>
        <p:spPr>
          <a:xfrm>
            <a:off x="1362600" y="3797125"/>
            <a:ext cx="5545500" cy="137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Section Layout (Neutral 3) 1 1">
  <p:cSld name="OBJECT_2_2_1_1_1_1_2_1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Google Shape;50;p10"/>
          <p:cNvPicPr preferRelativeResize="0"/>
          <p:nvPr/>
        </p:nvPicPr>
        <p:blipFill rotWithShape="1">
          <a:blip r:embed="rId2">
            <a:alphaModFix/>
          </a:blip>
          <a:srcRect b="1775" l="2901" r="2910" t="1765"/>
          <a:stretch/>
        </p:blipFill>
        <p:spPr>
          <a:xfrm>
            <a:off x="0" y="0"/>
            <a:ext cx="12191998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1" name="Google Shape;51;p10"/>
          <p:cNvSpPr/>
          <p:nvPr/>
        </p:nvSpPr>
        <p:spPr>
          <a:xfrm>
            <a:off x="762000" y="762000"/>
            <a:ext cx="10656218" cy="5335524"/>
          </a:xfrm>
          <a:custGeom>
            <a:rect b="b" l="l" r="r" t="t"/>
            <a:pathLst>
              <a:path extrusionOk="0" h="5486400" w="10818495">
                <a:moveTo>
                  <a:pt x="0" y="5486400"/>
                </a:moveTo>
                <a:lnTo>
                  <a:pt x="10817999" y="5486400"/>
                </a:lnTo>
                <a:lnTo>
                  <a:pt x="10817999" y="0"/>
                </a:lnTo>
                <a:lnTo>
                  <a:pt x="0" y="0"/>
                </a:lnTo>
                <a:lnTo>
                  <a:pt x="0" y="54864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52" name="Google Shape;52;p10"/>
          <p:cNvSpPr txBox="1"/>
          <p:nvPr>
            <p:ph type="title"/>
          </p:nvPr>
        </p:nvSpPr>
        <p:spPr>
          <a:xfrm>
            <a:off x="1362600" y="1839013"/>
            <a:ext cx="5545500" cy="1653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4800">
                <a:latin typeface="Muli"/>
                <a:ea typeface="Muli"/>
                <a:cs typeface="Muli"/>
                <a:sym typeface="Mul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9pPr>
          </a:lstStyle>
          <a:p/>
        </p:txBody>
      </p:sp>
      <p:sp>
        <p:nvSpPr>
          <p:cNvPr id="53" name="Google Shape;53;p10"/>
          <p:cNvSpPr txBox="1"/>
          <p:nvPr>
            <p:ph idx="1" type="subTitle"/>
          </p:nvPr>
        </p:nvSpPr>
        <p:spPr>
          <a:xfrm>
            <a:off x="1362600" y="3797125"/>
            <a:ext cx="5545500" cy="137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Section Layout (Neutral 3) 1 1 1">
  <p:cSld name="OBJECT_2_2_1_1_1_1_2_1_1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Google Shape;55;p11"/>
          <p:cNvPicPr preferRelativeResize="0"/>
          <p:nvPr/>
        </p:nvPicPr>
        <p:blipFill rotWithShape="1">
          <a:blip r:embed="rId2">
            <a:alphaModFix/>
          </a:blip>
          <a:srcRect b="20621" l="0" r="0" t="4964"/>
          <a:stretch/>
        </p:blipFill>
        <p:spPr>
          <a:xfrm>
            <a:off x="-47475" y="0"/>
            <a:ext cx="12287099" cy="6858002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1"/>
          <p:cNvSpPr/>
          <p:nvPr/>
        </p:nvSpPr>
        <p:spPr>
          <a:xfrm>
            <a:off x="762000" y="762000"/>
            <a:ext cx="10656218" cy="5335524"/>
          </a:xfrm>
          <a:custGeom>
            <a:rect b="b" l="l" r="r" t="t"/>
            <a:pathLst>
              <a:path extrusionOk="0" h="5486400" w="10818495">
                <a:moveTo>
                  <a:pt x="0" y="5486400"/>
                </a:moveTo>
                <a:lnTo>
                  <a:pt x="10817999" y="5486400"/>
                </a:lnTo>
                <a:lnTo>
                  <a:pt x="10817999" y="0"/>
                </a:lnTo>
                <a:lnTo>
                  <a:pt x="0" y="0"/>
                </a:lnTo>
                <a:lnTo>
                  <a:pt x="0" y="54864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57" name="Google Shape;57;p11"/>
          <p:cNvSpPr txBox="1"/>
          <p:nvPr>
            <p:ph type="title"/>
          </p:nvPr>
        </p:nvSpPr>
        <p:spPr>
          <a:xfrm>
            <a:off x="1362600" y="1839013"/>
            <a:ext cx="5545500" cy="1653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4800">
                <a:latin typeface="Muli"/>
                <a:ea typeface="Muli"/>
                <a:cs typeface="Muli"/>
                <a:sym typeface="Mul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9pPr>
          </a:lstStyle>
          <a:p/>
        </p:txBody>
      </p:sp>
      <p:sp>
        <p:nvSpPr>
          <p:cNvPr id="58" name="Google Shape;58;p11"/>
          <p:cNvSpPr txBox="1"/>
          <p:nvPr>
            <p:ph idx="1" type="subTitle"/>
          </p:nvPr>
        </p:nvSpPr>
        <p:spPr>
          <a:xfrm>
            <a:off x="1362600" y="3797125"/>
            <a:ext cx="5545500" cy="137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Section Layout (Neutral 3) 1 1 1 1">
  <p:cSld name="OBJECT_2_2_1_1_1_1_2_1_1_1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oogle Shape;60;p12"/>
          <p:cNvPicPr preferRelativeResize="0"/>
          <p:nvPr/>
        </p:nvPicPr>
        <p:blipFill rotWithShape="1">
          <a:blip r:embed="rId2">
            <a:alphaModFix/>
          </a:blip>
          <a:srcRect b="16318" l="0" r="0" t="0"/>
          <a:stretch/>
        </p:blipFill>
        <p:spPr>
          <a:xfrm>
            <a:off x="0" y="0"/>
            <a:ext cx="12292980" cy="6858002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2"/>
          <p:cNvSpPr/>
          <p:nvPr/>
        </p:nvSpPr>
        <p:spPr>
          <a:xfrm>
            <a:off x="762000" y="762000"/>
            <a:ext cx="10656218" cy="5335524"/>
          </a:xfrm>
          <a:custGeom>
            <a:rect b="b" l="l" r="r" t="t"/>
            <a:pathLst>
              <a:path extrusionOk="0" h="5486400" w="10818495">
                <a:moveTo>
                  <a:pt x="0" y="5486400"/>
                </a:moveTo>
                <a:lnTo>
                  <a:pt x="10817999" y="5486400"/>
                </a:lnTo>
                <a:lnTo>
                  <a:pt x="10817999" y="0"/>
                </a:lnTo>
                <a:lnTo>
                  <a:pt x="0" y="0"/>
                </a:lnTo>
                <a:lnTo>
                  <a:pt x="0" y="54864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62" name="Google Shape;62;p12"/>
          <p:cNvSpPr txBox="1"/>
          <p:nvPr>
            <p:ph type="title"/>
          </p:nvPr>
        </p:nvSpPr>
        <p:spPr>
          <a:xfrm>
            <a:off x="1362600" y="1839013"/>
            <a:ext cx="5545500" cy="1653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4800">
                <a:latin typeface="Muli"/>
                <a:ea typeface="Muli"/>
                <a:cs typeface="Muli"/>
                <a:sym typeface="Mul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9pPr>
          </a:lstStyle>
          <a:p/>
        </p:txBody>
      </p:sp>
      <p:sp>
        <p:nvSpPr>
          <p:cNvPr id="63" name="Google Shape;63;p12"/>
          <p:cNvSpPr txBox="1"/>
          <p:nvPr>
            <p:ph idx="1" type="subTitle"/>
          </p:nvPr>
        </p:nvSpPr>
        <p:spPr>
          <a:xfrm>
            <a:off x="1362600" y="3797125"/>
            <a:ext cx="5545500" cy="137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Section Layout (Neutral 4)">
  <p:cSld name="OBJECT_2_2_1_1_1_1_1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13"/>
          <p:cNvPicPr preferRelativeResize="0"/>
          <p:nvPr/>
        </p:nvPicPr>
        <p:blipFill rotWithShape="1">
          <a:blip r:embed="rId2">
            <a:alphaModFix/>
          </a:blip>
          <a:srcRect b="20880" l="8492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3"/>
          <p:cNvSpPr/>
          <p:nvPr/>
        </p:nvSpPr>
        <p:spPr>
          <a:xfrm>
            <a:off x="762000" y="762000"/>
            <a:ext cx="10656218" cy="5335524"/>
          </a:xfrm>
          <a:custGeom>
            <a:rect b="b" l="l" r="r" t="t"/>
            <a:pathLst>
              <a:path extrusionOk="0" h="5486400" w="10818495">
                <a:moveTo>
                  <a:pt x="0" y="5486400"/>
                </a:moveTo>
                <a:lnTo>
                  <a:pt x="10817999" y="5486400"/>
                </a:lnTo>
                <a:lnTo>
                  <a:pt x="10817999" y="0"/>
                </a:lnTo>
                <a:lnTo>
                  <a:pt x="0" y="0"/>
                </a:lnTo>
                <a:lnTo>
                  <a:pt x="0" y="54864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67" name="Google Shape;67;p13"/>
          <p:cNvSpPr txBox="1"/>
          <p:nvPr>
            <p:ph type="title"/>
          </p:nvPr>
        </p:nvSpPr>
        <p:spPr>
          <a:xfrm>
            <a:off x="1362600" y="1839013"/>
            <a:ext cx="5545500" cy="1653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4800">
                <a:latin typeface="Muli"/>
                <a:ea typeface="Muli"/>
                <a:cs typeface="Muli"/>
                <a:sym typeface="Mul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9pPr>
          </a:lstStyle>
          <a:p/>
        </p:txBody>
      </p:sp>
      <p:sp>
        <p:nvSpPr>
          <p:cNvPr id="68" name="Google Shape;68;p13"/>
          <p:cNvSpPr txBox="1"/>
          <p:nvPr>
            <p:ph idx="1" type="subTitle"/>
          </p:nvPr>
        </p:nvSpPr>
        <p:spPr>
          <a:xfrm>
            <a:off x="1362600" y="3797125"/>
            <a:ext cx="5545500" cy="137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Section Layout (Neutral 5)">
  <p:cSld name="OBJECT_2_2_1_1_1_1_1_1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Google Shape;70;p14"/>
          <p:cNvPicPr preferRelativeResize="0"/>
          <p:nvPr/>
        </p:nvPicPr>
        <p:blipFill rotWithShape="1">
          <a:blip r:embed="rId2">
            <a:alphaModFix/>
          </a:blip>
          <a:srcRect b="0" l="15526" r="0" t="0"/>
          <a:stretch/>
        </p:blipFill>
        <p:spPr>
          <a:xfrm rot="-5400000">
            <a:off x="2667000" y="-2667000"/>
            <a:ext cx="6877050" cy="12211050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14"/>
          <p:cNvSpPr/>
          <p:nvPr/>
        </p:nvSpPr>
        <p:spPr>
          <a:xfrm>
            <a:off x="762000" y="762000"/>
            <a:ext cx="10656218" cy="5335524"/>
          </a:xfrm>
          <a:custGeom>
            <a:rect b="b" l="l" r="r" t="t"/>
            <a:pathLst>
              <a:path extrusionOk="0" h="5486400" w="10818495">
                <a:moveTo>
                  <a:pt x="0" y="5486400"/>
                </a:moveTo>
                <a:lnTo>
                  <a:pt x="10817999" y="5486400"/>
                </a:lnTo>
                <a:lnTo>
                  <a:pt x="10817999" y="0"/>
                </a:lnTo>
                <a:lnTo>
                  <a:pt x="0" y="0"/>
                </a:lnTo>
                <a:lnTo>
                  <a:pt x="0" y="54864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72" name="Google Shape;72;p14"/>
          <p:cNvSpPr txBox="1"/>
          <p:nvPr>
            <p:ph type="title"/>
          </p:nvPr>
        </p:nvSpPr>
        <p:spPr>
          <a:xfrm>
            <a:off x="1362600" y="1839013"/>
            <a:ext cx="5545500" cy="1653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4800">
                <a:latin typeface="Muli"/>
                <a:ea typeface="Muli"/>
                <a:cs typeface="Muli"/>
                <a:sym typeface="Mul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9pPr>
          </a:lstStyle>
          <a:p/>
        </p:txBody>
      </p:sp>
      <p:sp>
        <p:nvSpPr>
          <p:cNvPr id="73" name="Google Shape;73;p14"/>
          <p:cNvSpPr txBox="1"/>
          <p:nvPr>
            <p:ph idx="1" type="subTitle"/>
          </p:nvPr>
        </p:nvSpPr>
        <p:spPr>
          <a:xfrm>
            <a:off x="1362600" y="3797125"/>
            <a:ext cx="5545500" cy="137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>
  <p:cSld name="OBJECT_2_1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5" name="Google Shape;75;p15"/>
          <p:cNvGraphicFramePr/>
          <p:nvPr/>
        </p:nvGraphicFramePr>
        <p:xfrm>
          <a:off x="0" y="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{B66E4501-6D48-4363-AB18-23E32F0B669A}</a:tableStyleId>
              </a:tblPr>
              <a:tblGrid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</a:tblGrid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76" name="Google Shape;76;p15"/>
          <p:cNvSpPr txBox="1"/>
          <p:nvPr>
            <p:ph type="title"/>
          </p:nvPr>
        </p:nvSpPr>
        <p:spPr>
          <a:xfrm>
            <a:off x="762000" y="1705750"/>
            <a:ext cx="5220600" cy="24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rgbClr val="111111"/>
                </a:solidFill>
                <a:latin typeface="Muli"/>
                <a:ea typeface="Muli"/>
                <a:cs typeface="Muli"/>
                <a:sym typeface="Mul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111111"/>
                </a:solidFill>
                <a:latin typeface="Muli"/>
                <a:ea typeface="Muli"/>
                <a:cs typeface="Muli"/>
                <a:sym typeface="Muli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111111"/>
                </a:solidFill>
                <a:latin typeface="Muli"/>
                <a:ea typeface="Muli"/>
                <a:cs typeface="Muli"/>
                <a:sym typeface="Muli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111111"/>
                </a:solidFill>
                <a:latin typeface="Muli"/>
                <a:ea typeface="Muli"/>
                <a:cs typeface="Muli"/>
                <a:sym typeface="Muli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111111"/>
                </a:solidFill>
                <a:latin typeface="Muli"/>
                <a:ea typeface="Muli"/>
                <a:cs typeface="Muli"/>
                <a:sym typeface="Muli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111111"/>
                </a:solidFill>
                <a:latin typeface="Muli"/>
                <a:ea typeface="Muli"/>
                <a:cs typeface="Muli"/>
                <a:sym typeface="Muli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111111"/>
                </a:solidFill>
                <a:latin typeface="Muli"/>
                <a:ea typeface="Muli"/>
                <a:cs typeface="Muli"/>
                <a:sym typeface="Muli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111111"/>
                </a:solidFill>
                <a:latin typeface="Muli"/>
                <a:ea typeface="Muli"/>
                <a:cs typeface="Muli"/>
                <a:sym typeface="Muli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111111"/>
                </a:solidFill>
                <a:latin typeface="Muli"/>
                <a:ea typeface="Muli"/>
                <a:cs typeface="Muli"/>
                <a:sym typeface="Muli"/>
              </a:defRPr>
            </a:lvl9pPr>
          </a:lstStyle>
          <a:p/>
        </p:txBody>
      </p:sp>
      <p:sp>
        <p:nvSpPr>
          <p:cNvPr id="77" name="Google Shape;77;p15"/>
          <p:cNvSpPr txBox="1"/>
          <p:nvPr>
            <p:ph idx="1" type="subTitle"/>
          </p:nvPr>
        </p:nvSpPr>
        <p:spPr>
          <a:xfrm>
            <a:off x="762000" y="4242125"/>
            <a:ext cx="5334000" cy="117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11111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11111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11111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11111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11111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11111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11111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11111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111111"/>
                </a:solidFill>
              </a:defRPr>
            </a:lvl9pPr>
          </a:lstStyle>
          <a:p/>
        </p:txBody>
      </p:sp>
      <p:pic>
        <p:nvPicPr>
          <p:cNvPr id="78" name="Google Shape;78;p1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25098" y="5653206"/>
            <a:ext cx="1296824" cy="4993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(Option 2)">
  <p:cSld name="OBJECT_2_1_2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0" name="Google Shape;80;p16"/>
          <p:cNvGraphicFramePr/>
          <p:nvPr/>
        </p:nvGraphicFramePr>
        <p:xfrm>
          <a:off x="0" y="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{B66E4501-6D48-4363-AB18-23E32F0B669A}</a:tableStyleId>
              </a:tblPr>
              <a:tblGrid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</a:tblGrid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81" name="Google Shape;81;p16"/>
          <p:cNvSpPr txBox="1"/>
          <p:nvPr>
            <p:ph type="title"/>
          </p:nvPr>
        </p:nvSpPr>
        <p:spPr>
          <a:xfrm>
            <a:off x="762000" y="1705750"/>
            <a:ext cx="5220600" cy="24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rgbClr val="111111"/>
                </a:solidFill>
                <a:latin typeface="Muli"/>
                <a:ea typeface="Muli"/>
                <a:cs typeface="Muli"/>
                <a:sym typeface="Mul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111111"/>
                </a:solidFill>
                <a:latin typeface="Muli"/>
                <a:ea typeface="Muli"/>
                <a:cs typeface="Muli"/>
                <a:sym typeface="Muli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111111"/>
                </a:solidFill>
                <a:latin typeface="Muli"/>
                <a:ea typeface="Muli"/>
                <a:cs typeface="Muli"/>
                <a:sym typeface="Muli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111111"/>
                </a:solidFill>
                <a:latin typeface="Muli"/>
                <a:ea typeface="Muli"/>
                <a:cs typeface="Muli"/>
                <a:sym typeface="Muli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111111"/>
                </a:solidFill>
                <a:latin typeface="Muli"/>
                <a:ea typeface="Muli"/>
                <a:cs typeface="Muli"/>
                <a:sym typeface="Muli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111111"/>
                </a:solidFill>
                <a:latin typeface="Muli"/>
                <a:ea typeface="Muli"/>
                <a:cs typeface="Muli"/>
                <a:sym typeface="Muli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111111"/>
                </a:solidFill>
                <a:latin typeface="Muli"/>
                <a:ea typeface="Muli"/>
                <a:cs typeface="Muli"/>
                <a:sym typeface="Muli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111111"/>
                </a:solidFill>
                <a:latin typeface="Muli"/>
                <a:ea typeface="Muli"/>
                <a:cs typeface="Muli"/>
                <a:sym typeface="Muli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111111"/>
                </a:solidFill>
                <a:latin typeface="Muli"/>
                <a:ea typeface="Muli"/>
                <a:cs typeface="Muli"/>
                <a:sym typeface="Muli"/>
              </a:defRPr>
            </a:lvl9pPr>
          </a:lstStyle>
          <a:p/>
        </p:txBody>
      </p:sp>
      <p:sp>
        <p:nvSpPr>
          <p:cNvPr id="82" name="Google Shape;82;p16"/>
          <p:cNvSpPr txBox="1"/>
          <p:nvPr>
            <p:ph idx="1" type="subTitle"/>
          </p:nvPr>
        </p:nvSpPr>
        <p:spPr>
          <a:xfrm>
            <a:off x="762000" y="4242125"/>
            <a:ext cx="5334000" cy="117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11111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11111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11111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11111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11111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11111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11111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11111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111111"/>
                </a:solidFill>
              </a:defRPr>
            </a:lvl9pPr>
          </a:lstStyle>
          <a:p/>
        </p:txBody>
      </p:sp>
      <p:pic>
        <p:nvPicPr>
          <p:cNvPr id="83" name="Google Shape;83;p1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25098" y="5653206"/>
            <a:ext cx="1296824" cy="4993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(Option 3)">
  <p:cSld name="OBJECT_2_1_2_1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5" name="Google Shape;85;p17"/>
          <p:cNvGraphicFramePr/>
          <p:nvPr/>
        </p:nvGraphicFramePr>
        <p:xfrm>
          <a:off x="0" y="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{B66E4501-6D48-4363-AB18-23E32F0B669A}</a:tableStyleId>
              </a:tblPr>
              <a:tblGrid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</a:tblGrid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86" name="Google Shape;86;p17"/>
          <p:cNvSpPr txBox="1"/>
          <p:nvPr>
            <p:ph type="title"/>
          </p:nvPr>
        </p:nvSpPr>
        <p:spPr>
          <a:xfrm>
            <a:off x="762000" y="1705750"/>
            <a:ext cx="5220600" cy="24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rgbClr val="111111"/>
                </a:solidFill>
                <a:latin typeface="Muli"/>
                <a:ea typeface="Muli"/>
                <a:cs typeface="Muli"/>
                <a:sym typeface="Mul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111111"/>
                </a:solidFill>
                <a:latin typeface="Muli"/>
                <a:ea typeface="Muli"/>
                <a:cs typeface="Muli"/>
                <a:sym typeface="Muli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111111"/>
                </a:solidFill>
                <a:latin typeface="Muli"/>
                <a:ea typeface="Muli"/>
                <a:cs typeface="Muli"/>
                <a:sym typeface="Muli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111111"/>
                </a:solidFill>
                <a:latin typeface="Muli"/>
                <a:ea typeface="Muli"/>
                <a:cs typeface="Muli"/>
                <a:sym typeface="Muli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111111"/>
                </a:solidFill>
                <a:latin typeface="Muli"/>
                <a:ea typeface="Muli"/>
                <a:cs typeface="Muli"/>
                <a:sym typeface="Muli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111111"/>
                </a:solidFill>
                <a:latin typeface="Muli"/>
                <a:ea typeface="Muli"/>
                <a:cs typeface="Muli"/>
                <a:sym typeface="Muli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111111"/>
                </a:solidFill>
                <a:latin typeface="Muli"/>
                <a:ea typeface="Muli"/>
                <a:cs typeface="Muli"/>
                <a:sym typeface="Muli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111111"/>
                </a:solidFill>
                <a:latin typeface="Muli"/>
                <a:ea typeface="Muli"/>
                <a:cs typeface="Muli"/>
                <a:sym typeface="Muli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111111"/>
                </a:solidFill>
                <a:latin typeface="Muli"/>
                <a:ea typeface="Muli"/>
                <a:cs typeface="Muli"/>
                <a:sym typeface="Muli"/>
              </a:defRPr>
            </a:lvl9pPr>
          </a:lstStyle>
          <a:p/>
        </p:txBody>
      </p:sp>
      <p:sp>
        <p:nvSpPr>
          <p:cNvPr id="87" name="Google Shape;87;p17"/>
          <p:cNvSpPr txBox="1"/>
          <p:nvPr>
            <p:ph idx="1" type="subTitle"/>
          </p:nvPr>
        </p:nvSpPr>
        <p:spPr>
          <a:xfrm>
            <a:off x="762000" y="4242125"/>
            <a:ext cx="5334000" cy="117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11111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11111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11111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11111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11111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11111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11111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11111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111111"/>
                </a:solidFill>
              </a:defRPr>
            </a:lvl9pPr>
          </a:lstStyle>
          <a:p/>
        </p:txBody>
      </p:sp>
      <p:pic>
        <p:nvPicPr>
          <p:cNvPr id="88" name="Google Shape;88;p1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25098" y="5653206"/>
            <a:ext cx="1296824" cy="4993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OBJECT_1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Google Shape;90;p18"/>
          <p:cNvPicPr preferRelativeResize="0"/>
          <p:nvPr/>
        </p:nvPicPr>
        <p:blipFill rotWithShape="1">
          <a:blip r:embed="rId2">
            <a:alphaModFix/>
          </a:blip>
          <a:srcRect b="14682" l="0" r="0" t="937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8"/>
          <p:cNvSpPr/>
          <p:nvPr/>
        </p:nvSpPr>
        <p:spPr>
          <a:xfrm>
            <a:off x="762000" y="762000"/>
            <a:ext cx="10656218" cy="5335524"/>
          </a:xfrm>
          <a:custGeom>
            <a:rect b="b" l="l" r="r" t="t"/>
            <a:pathLst>
              <a:path extrusionOk="0" h="5486400" w="10818495">
                <a:moveTo>
                  <a:pt x="0" y="5486400"/>
                </a:moveTo>
                <a:lnTo>
                  <a:pt x="10817999" y="5486400"/>
                </a:lnTo>
                <a:lnTo>
                  <a:pt x="10817999" y="0"/>
                </a:lnTo>
                <a:lnTo>
                  <a:pt x="0" y="0"/>
                </a:lnTo>
                <a:lnTo>
                  <a:pt x="0" y="54864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92" name="Google Shape;92;p18"/>
          <p:cNvSpPr txBox="1"/>
          <p:nvPr>
            <p:ph type="title"/>
          </p:nvPr>
        </p:nvSpPr>
        <p:spPr>
          <a:xfrm>
            <a:off x="1275150" y="1236125"/>
            <a:ext cx="9641700" cy="81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93" name="Google Shape;93;p18"/>
          <p:cNvSpPr txBox="1"/>
          <p:nvPr>
            <p:ph idx="1" type="body"/>
          </p:nvPr>
        </p:nvSpPr>
        <p:spPr>
          <a:xfrm>
            <a:off x="1275150" y="2048225"/>
            <a:ext cx="9641700" cy="355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1pPr>
            <a:lvl2pPr indent="-342900" lvl="1" marL="914400">
              <a:spcBef>
                <a:spcPts val="0"/>
              </a:spcBef>
              <a:spcAft>
                <a:spcPts val="0"/>
              </a:spcAft>
              <a:buSzPts val="1800"/>
              <a:buChar char="□"/>
              <a:defRPr/>
            </a:lvl2pPr>
            <a:lvl3pPr indent="-342900" lvl="2" marL="13716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□"/>
              <a:defRPr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□"/>
              <a:defRPr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 1">
  <p:cSld name="OBJECT_1_1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p19"/>
          <p:cNvSpPr/>
          <p:nvPr/>
        </p:nvSpPr>
        <p:spPr>
          <a:xfrm>
            <a:off x="762000" y="762000"/>
            <a:ext cx="10656218" cy="5335524"/>
          </a:xfrm>
          <a:custGeom>
            <a:rect b="b" l="l" r="r" t="t"/>
            <a:pathLst>
              <a:path extrusionOk="0" h="5486400" w="10818495">
                <a:moveTo>
                  <a:pt x="0" y="5486400"/>
                </a:moveTo>
                <a:lnTo>
                  <a:pt x="10817999" y="5486400"/>
                </a:lnTo>
                <a:lnTo>
                  <a:pt x="10817999" y="0"/>
                </a:lnTo>
                <a:lnTo>
                  <a:pt x="0" y="0"/>
                </a:lnTo>
                <a:lnTo>
                  <a:pt x="0" y="54864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97" name="Google Shape;97;p19"/>
          <p:cNvSpPr txBox="1"/>
          <p:nvPr>
            <p:ph type="title"/>
          </p:nvPr>
        </p:nvSpPr>
        <p:spPr>
          <a:xfrm>
            <a:off x="1275150" y="1236125"/>
            <a:ext cx="9641700" cy="81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98" name="Google Shape;98;p19"/>
          <p:cNvSpPr txBox="1"/>
          <p:nvPr>
            <p:ph idx="1" type="body"/>
          </p:nvPr>
        </p:nvSpPr>
        <p:spPr>
          <a:xfrm>
            <a:off x="1275150" y="2048225"/>
            <a:ext cx="9641700" cy="355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□"/>
              <a:defRPr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□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□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Title Only_1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0" name="Google Shape;100;p20"/>
          <p:cNvGraphicFramePr/>
          <p:nvPr/>
        </p:nvGraphicFramePr>
        <p:xfrm>
          <a:off x="0" y="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{B66E4501-6D48-4363-AB18-23E32F0B669A}</a:tableStyleId>
              </a:tblPr>
              <a:tblGrid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</a:tblGrid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01" name="Google Shape;101;p20"/>
          <p:cNvSpPr txBox="1"/>
          <p:nvPr>
            <p:ph type="title"/>
          </p:nvPr>
        </p:nvSpPr>
        <p:spPr>
          <a:xfrm>
            <a:off x="995000" y="2217900"/>
            <a:ext cx="5311200" cy="1894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3600"/>
              <a:buFont typeface="Muli"/>
              <a:buNone/>
              <a:defRPr i="0" sz="3600">
                <a:solidFill>
                  <a:srgbClr val="000000"/>
                </a:solidFill>
                <a:latin typeface="Muli"/>
                <a:ea typeface="Muli"/>
                <a:cs typeface="Muli"/>
                <a:sym typeface="Mul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Font typeface="Muli"/>
              <a:buNone/>
              <a:defRPr sz="3600">
                <a:latin typeface="Muli"/>
                <a:ea typeface="Muli"/>
                <a:cs typeface="Muli"/>
                <a:sym typeface="Muli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Font typeface="Muli"/>
              <a:buNone/>
              <a:defRPr sz="3600">
                <a:latin typeface="Muli"/>
                <a:ea typeface="Muli"/>
                <a:cs typeface="Muli"/>
                <a:sym typeface="Muli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Font typeface="Muli"/>
              <a:buNone/>
              <a:defRPr sz="3600">
                <a:latin typeface="Muli"/>
                <a:ea typeface="Muli"/>
                <a:cs typeface="Muli"/>
                <a:sym typeface="Muli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Font typeface="Muli"/>
              <a:buNone/>
              <a:defRPr sz="3600">
                <a:latin typeface="Muli"/>
                <a:ea typeface="Muli"/>
                <a:cs typeface="Muli"/>
                <a:sym typeface="Muli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Font typeface="Muli"/>
              <a:buNone/>
              <a:defRPr sz="3600">
                <a:latin typeface="Muli"/>
                <a:ea typeface="Muli"/>
                <a:cs typeface="Muli"/>
                <a:sym typeface="Muli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Font typeface="Muli"/>
              <a:buNone/>
              <a:defRPr sz="3600">
                <a:latin typeface="Muli"/>
                <a:ea typeface="Muli"/>
                <a:cs typeface="Muli"/>
                <a:sym typeface="Muli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Font typeface="Muli"/>
              <a:buNone/>
              <a:defRPr sz="3600">
                <a:latin typeface="Muli"/>
                <a:ea typeface="Muli"/>
                <a:cs typeface="Muli"/>
                <a:sym typeface="Muli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Font typeface="Muli"/>
              <a:buNone/>
              <a:defRPr sz="3600">
                <a:latin typeface="Muli"/>
                <a:ea typeface="Muli"/>
                <a:cs typeface="Muli"/>
                <a:sym typeface="Muli"/>
              </a:defRPr>
            </a:lvl9pPr>
          </a:lstStyle>
          <a:p/>
        </p:txBody>
      </p:sp>
      <p:sp>
        <p:nvSpPr>
          <p:cNvPr id="102" name="Google Shape;102;p20"/>
          <p:cNvSpPr txBox="1"/>
          <p:nvPr>
            <p:ph idx="12" type="sldNum"/>
          </p:nvPr>
        </p:nvSpPr>
        <p:spPr>
          <a:xfrm>
            <a:off x="10668000" y="6307425"/>
            <a:ext cx="762000" cy="32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rgbClr val="FFFFFF"/>
                </a:solidFill>
              </a:defRPr>
            </a:lvl1pPr>
            <a:lvl2pPr lvl="1" rtl="0">
              <a:buNone/>
              <a:defRPr>
                <a:solidFill>
                  <a:srgbClr val="FFFFFF"/>
                </a:solidFill>
              </a:defRPr>
            </a:lvl2pPr>
            <a:lvl3pPr lvl="2" rtl="0">
              <a:buNone/>
              <a:defRPr>
                <a:solidFill>
                  <a:srgbClr val="FFFFFF"/>
                </a:solidFill>
              </a:defRPr>
            </a:lvl3pPr>
            <a:lvl4pPr lvl="3" rtl="0">
              <a:buNone/>
              <a:defRPr>
                <a:solidFill>
                  <a:srgbClr val="FFFFFF"/>
                </a:solidFill>
              </a:defRPr>
            </a:lvl4pPr>
            <a:lvl5pPr lvl="4" rtl="0">
              <a:buNone/>
              <a:defRPr>
                <a:solidFill>
                  <a:srgbClr val="FFFFFF"/>
                </a:solidFill>
              </a:defRPr>
            </a:lvl5pPr>
            <a:lvl6pPr lvl="5" rtl="0">
              <a:buNone/>
              <a:defRPr>
                <a:solidFill>
                  <a:srgbClr val="FFFFFF"/>
                </a:solidFill>
              </a:defRPr>
            </a:lvl6pPr>
            <a:lvl7pPr lvl="6" rtl="0">
              <a:buNone/>
              <a:defRPr>
                <a:solidFill>
                  <a:srgbClr val="FFFFFF"/>
                </a:solidFill>
              </a:defRPr>
            </a:lvl7pPr>
            <a:lvl8pPr lvl="7" rtl="0">
              <a:buNone/>
              <a:defRPr>
                <a:solidFill>
                  <a:srgbClr val="FFFFFF"/>
                </a:solidFill>
              </a:defRPr>
            </a:lvl8pPr>
            <a:lvl9pPr lvl="8" rtl="0">
              <a:buNone/>
              <a:defRPr>
                <a:solidFill>
                  <a:srgbClr val="FFFFFF"/>
                </a:solidFill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03" name="Google Shape;103;p20"/>
          <p:cNvSpPr txBox="1"/>
          <p:nvPr>
            <p:ph idx="1" type="subTitle"/>
          </p:nvPr>
        </p:nvSpPr>
        <p:spPr>
          <a:xfrm>
            <a:off x="995000" y="4800600"/>
            <a:ext cx="4217400" cy="90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b-Section Layout: Finance &amp; Merchants">
  <p:cSld name="CUSTOM"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5" name="Google Shape;105;p21"/>
          <p:cNvGraphicFramePr/>
          <p:nvPr/>
        </p:nvGraphicFramePr>
        <p:xfrm>
          <a:off x="0" y="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{B66E4501-6D48-4363-AB18-23E32F0B669A}</a:tableStyleId>
              </a:tblPr>
              <a:tblGrid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</a:tblGrid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06" name="Google Shape;106;p21"/>
          <p:cNvSpPr/>
          <p:nvPr/>
        </p:nvSpPr>
        <p:spPr>
          <a:xfrm>
            <a:off x="762000" y="762000"/>
            <a:ext cx="10656218" cy="5335524"/>
          </a:xfrm>
          <a:custGeom>
            <a:rect b="b" l="l" r="r" t="t"/>
            <a:pathLst>
              <a:path extrusionOk="0" h="5486400" w="10818495">
                <a:moveTo>
                  <a:pt x="0" y="5486400"/>
                </a:moveTo>
                <a:lnTo>
                  <a:pt x="10817999" y="5486400"/>
                </a:lnTo>
                <a:lnTo>
                  <a:pt x="10817999" y="0"/>
                </a:lnTo>
                <a:lnTo>
                  <a:pt x="0" y="0"/>
                </a:lnTo>
                <a:lnTo>
                  <a:pt x="0" y="548640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07" name="Google Shape;107;p21"/>
          <p:cNvSpPr txBox="1"/>
          <p:nvPr>
            <p:ph type="title"/>
          </p:nvPr>
        </p:nvSpPr>
        <p:spPr>
          <a:xfrm>
            <a:off x="1375700" y="2372775"/>
            <a:ext cx="5389200" cy="124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rgbClr val="FFFF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9pPr>
          </a:lstStyle>
          <a:p/>
        </p:txBody>
      </p:sp>
      <p:sp>
        <p:nvSpPr>
          <p:cNvPr id="108" name="Google Shape;108;p21"/>
          <p:cNvSpPr txBox="1"/>
          <p:nvPr>
            <p:ph idx="1" type="subTitle"/>
          </p:nvPr>
        </p:nvSpPr>
        <p:spPr>
          <a:xfrm>
            <a:off x="1375700" y="3826025"/>
            <a:ext cx="4530900" cy="10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FFFF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pic>
        <p:nvPicPr>
          <p:cNvPr id="109" name="Google Shape;109;p21"/>
          <p:cNvPicPr preferRelativeResize="0"/>
          <p:nvPr/>
        </p:nvPicPr>
        <p:blipFill rotWithShape="1">
          <a:blip r:embed="rId2">
            <a:alphaModFix/>
          </a:blip>
          <a:srcRect b="1933" l="37614" r="16749" t="1913"/>
          <a:stretch/>
        </p:blipFill>
        <p:spPr>
          <a:xfrm>
            <a:off x="7620000" y="762000"/>
            <a:ext cx="3798226" cy="53355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b-Section Layout: Agriculture">
  <p:cSld name="CUSTOM_6"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1" name="Google Shape;111;p22"/>
          <p:cNvGraphicFramePr/>
          <p:nvPr/>
        </p:nvGraphicFramePr>
        <p:xfrm>
          <a:off x="0" y="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{B66E4501-6D48-4363-AB18-23E32F0B669A}</a:tableStyleId>
              </a:tblPr>
              <a:tblGrid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</a:tblGrid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12" name="Google Shape;112;p22"/>
          <p:cNvSpPr/>
          <p:nvPr/>
        </p:nvSpPr>
        <p:spPr>
          <a:xfrm>
            <a:off x="762000" y="762000"/>
            <a:ext cx="10656218" cy="5335524"/>
          </a:xfrm>
          <a:custGeom>
            <a:rect b="b" l="l" r="r" t="t"/>
            <a:pathLst>
              <a:path extrusionOk="0" h="5486400" w="10818495">
                <a:moveTo>
                  <a:pt x="0" y="5486400"/>
                </a:moveTo>
                <a:lnTo>
                  <a:pt x="10817999" y="5486400"/>
                </a:lnTo>
                <a:lnTo>
                  <a:pt x="10817999" y="0"/>
                </a:lnTo>
                <a:lnTo>
                  <a:pt x="0" y="0"/>
                </a:lnTo>
                <a:lnTo>
                  <a:pt x="0" y="548640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13" name="Google Shape;113;p22"/>
          <p:cNvSpPr txBox="1"/>
          <p:nvPr>
            <p:ph type="title"/>
          </p:nvPr>
        </p:nvSpPr>
        <p:spPr>
          <a:xfrm>
            <a:off x="1375700" y="2372775"/>
            <a:ext cx="5389200" cy="124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9pPr>
          </a:lstStyle>
          <a:p/>
        </p:txBody>
      </p:sp>
      <p:sp>
        <p:nvSpPr>
          <p:cNvPr id="114" name="Google Shape;114;p22"/>
          <p:cNvSpPr txBox="1"/>
          <p:nvPr>
            <p:ph idx="1" type="subTitle"/>
          </p:nvPr>
        </p:nvSpPr>
        <p:spPr>
          <a:xfrm>
            <a:off x="1375700" y="3826025"/>
            <a:ext cx="4530900" cy="10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pic>
        <p:nvPicPr>
          <p:cNvPr id="115" name="Google Shape;115;p22"/>
          <p:cNvPicPr preferRelativeResize="0"/>
          <p:nvPr/>
        </p:nvPicPr>
        <p:blipFill rotWithShape="1">
          <a:blip r:embed="rId2">
            <a:alphaModFix/>
          </a:blip>
          <a:srcRect b="30" l="25275" r="27455" t="0"/>
          <a:stretch/>
        </p:blipFill>
        <p:spPr>
          <a:xfrm>
            <a:off x="7631775" y="762000"/>
            <a:ext cx="3798225" cy="53340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b-Section Layout: Education">
  <p:cSld name="CUSTOM_6_1"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7" name="Google Shape;117;p23"/>
          <p:cNvGraphicFramePr/>
          <p:nvPr/>
        </p:nvGraphicFramePr>
        <p:xfrm>
          <a:off x="0" y="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{B66E4501-6D48-4363-AB18-23E32F0B669A}</a:tableStyleId>
              </a:tblPr>
              <a:tblGrid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</a:tblGrid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18" name="Google Shape;118;p23"/>
          <p:cNvSpPr/>
          <p:nvPr/>
        </p:nvSpPr>
        <p:spPr>
          <a:xfrm>
            <a:off x="762000" y="762000"/>
            <a:ext cx="10656218" cy="5335524"/>
          </a:xfrm>
          <a:custGeom>
            <a:rect b="b" l="l" r="r" t="t"/>
            <a:pathLst>
              <a:path extrusionOk="0" h="5486400" w="10818495">
                <a:moveTo>
                  <a:pt x="0" y="5486400"/>
                </a:moveTo>
                <a:lnTo>
                  <a:pt x="10817999" y="5486400"/>
                </a:lnTo>
                <a:lnTo>
                  <a:pt x="10817999" y="0"/>
                </a:lnTo>
                <a:lnTo>
                  <a:pt x="0" y="0"/>
                </a:lnTo>
                <a:lnTo>
                  <a:pt x="0" y="548640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pic>
        <p:nvPicPr>
          <p:cNvPr id="119" name="Google Shape;119;p23"/>
          <p:cNvPicPr preferRelativeResize="0"/>
          <p:nvPr/>
        </p:nvPicPr>
        <p:blipFill rotWithShape="1">
          <a:blip r:embed="rId2">
            <a:alphaModFix/>
          </a:blip>
          <a:srcRect b="0" l="20909" r="31634" t="0"/>
          <a:stretch/>
        </p:blipFill>
        <p:spPr>
          <a:xfrm>
            <a:off x="7631775" y="762000"/>
            <a:ext cx="3798226" cy="5335526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23"/>
          <p:cNvSpPr txBox="1"/>
          <p:nvPr>
            <p:ph type="title"/>
          </p:nvPr>
        </p:nvSpPr>
        <p:spPr>
          <a:xfrm>
            <a:off x="1375700" y="2372775"/>
            <a:ext cx="5389200" cy="124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9pPr>
          </a:lstStyle>
          <a:p/>
        </p:txBody>
      </p:sp>
      <p:sp>
        <p:nvSpPr>
          <p:cNvPr id="121" name="Google Shape;121;p23"/>
          <p:cNvSpPr txBox="1"/>
          <p:nvPr>
            <p:ph idx="1" type="subTitle"/>
          </p:nvPr>
        </p:nvSpPr>
        <p:spPr>
          <a:xfrm>
            <a:off x="1375700" y="3826025"/>
            <a:ext cx="4530900" cy="10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b-Section Layout: India">
  <p:cSld name="CUSTOM_6_1_1"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3" name="Google Shape;123;p24"/>
          <p:cNvGraphicFramePr/>
          <p:nvPr/>
        </p:nvGraphicFramePr>
        <p:xfrm>
          <a:off x="0" y="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{B66E4501-6D48-4363-AB18-23E32F0B669A}</a:tableStyleId>
              </a:tblPr>
              <a:tblGrid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</a:tblGrid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24" name="Google Shape;124;p24"/>
          <p:cNvSpPr/>
          <p:nvPr/>
        </p:nvSpPr>
        <p:spPr>
          <a:xfrm>
            <a:off x="762000" y="762000"/>
            <a:ext cx="10656218" cy="5335524"/>
          </a:xfrm>
          <a:custGeom>
            <a:rect b="b" l="l" r="r" t="t"/>
            <a:pathLst>
              <a:path extrusionOk="0" h="5486400" w="10818495">
                <a:moveTo>
                  <a:pt x="0" y="5486400"/>
                </a:moveTo>
                <a:lnTo>
                  <a:pt x="10817999" y="5486400"/>
                </a:lnTo>
                <a:lnTo>
                  <a:pt x="10817999" y="0"/>
                </a:lnTo>
                <a:lnTo>
                  <a:pt x="0" y="0"/>
                </a:lnTo>
                <a:lnTo>
                  <a:pt x="0" y="548640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25" name="Google Shape;125;p24"/>
          <p:cNvSpPr txBox="1"/>
          <p:nvPr>
            <p:ph type="title"/>
          </p:nvPr>
        </p:nvSpPr>
        <p:spPr>
          <a:xfrm>
            <a:off x="1375700" y="2372775"/>
            <a:ext cx="5389200" cy="124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9pPr>
          </a:lstStyle>
          <a:p/>
        </p:txBody>
      </p:sp>
      <p:sp>
        <p:nvSpPr>
          <p:cNvPr id="126" name="Google Shape;126;p24"/>
          <p:cNvSpPr txBox="1"/>
          <p:nvPr>
            <p:ph idx="1" type="subTitle"/>
          </p:nvPr>
        </p:nvSpPr>
        <p:spPr>
          <a:xfrm>
            <a:off x="1375700" y="3826025"/>
            <a:ext cx="4530900" cy="10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127" name="Google Shape;127;p24"/>
          <p:cNvSpPr/>
          <p:nvPr/>
        </p:nvSpPr>
        <p:spPr>
          <a:xfrm>
            <a:off x="7924800" y="762000"/>
            <a:ext cx="3505200" cy="5334000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b-Section Layout 1">
  <p:cSld name="CUSTOM_6_1_1_1_1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9" name="Google Shape;129;p25"/>
          <p:cNvGraphicFramePr/>
          <p:nvPr/>
        </p:nvGraphicFramePr>
        <p:xfrm>
          <a:off x="0" y="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{B66E4501-6D48-4363-AB18-23E32F0B669A}</a:tableStyleId>
              </a:tblPr>
              <a:tblGrid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</a:tblGrid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30" name="Google Shape;130;p25"/>
          <p:cNvSpPr/>
          <p:nvPr/>
        </p:nvSpPr>
        <p:spPr>
          <a:xfrm>
            <a:off x="762000" y="762000"/>
            <a:ext cx="10656218" cy="5335524"/>
          </a:xfrm>
          <a:custGeom>
            <a:rect b="b" l="l" r="r" t="t"/>
            <a:pathLst>
              <a:path extrusionOk="0" h="5486400" w="10818495">
                <a:moveTo>
                  <a:pt x="0" y="5486400"/>
                </a:moveTo>
                <a:lnTo>
                  <a:pt x="10817999" y="5486400"/>
                </a:lnTo>
                <a:lnTo>
                  <a:pt x="10817999" y="0"/>
                </a:lnTo>
                <a:lnTo>
                  <a:pt x="0" y="0"/>
                </a:lnTo>
                <a:lnTo>
                  <a:pt x="0" y="548640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31" name="Google Shape;131;p25"/>
          <p:cNvSpPr txBox="1"/>
          <p:nvPr>
            <p:ph type="title"/>
          </p:nvPr>
        </p:nvSpPr>
        <p:spPr>
          <a:xfrm>
            <a:off x="1375700" y="2372775"/>
            <a:ext cx="5389200" cy="124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9pPr>
          </a:lstStyle>
          <a:p/>
        </p:txBody>
      </p:sp>
      <p:sp>
        <p:nvSpPr>
          <p:cNvPr id="132" name="Google Shape;132;p25"/>
          <p:cNvSpPr txBox="1"/>
          <p:nvPr>
            <p:ph idx="1" type="subTitle"/>
          </p:nvPr>
        </p:nvSpPr>
        <p:spPr>
          <a:xfrm>
            <a:off x="1375700" y="3826025"/>
            <a:ext cx="4530900" cy="10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graphicFrame>
        <p:nvGraphicFramePr>
          <p:cNvPr id="133" name="Google Shape;133;p25"/>
          <p:cNvGraphicFramePr/>
          <p:nvPr/>
        </p:nvGraphicFramePr>
        <p:xfrm>
          <a:off x="-5887" y="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{B66E4501-6D48-4363-AB18-23E32F0B669A}</a:tableStyleId>
              </a:tblPr>
              <a:tblGrid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</a:tblGrid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 &amp; Image">
  <p:cSld name="CUSTOM_5"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5" name="Google Shape;135;p26"/>
          <p:cNvGraphicFramePr/>
          <p:nvPr/>
        </p:nvGraphicFramePr>
        <p:xfrm>
          <a:off x="0" y="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{B66E4501-6D48-4363-AB18-23E32F0B669A}</a:tableStyleId>
              </a:tblPr>
              <a:tblGrid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</a:tblGrid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36" name="Google Shape;136;p26"/>
          <p:cNvSpPr txBox="1"/>
          <p:nvPr>
            <p:ph type="title"/>
          </p:nvPr>
        </p:nvSpPr>
        <p:spPr>
          <a:xfrm>
            <a:off x="673100" y="886729"/>
            <a:ext cx="3883200" cy="104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000">
                <a:latin typeface="Muli"/>
                <a:ea typeface="Muli"/>
                <a:cs typeface="Muli"/>
                <a:sym typeface="Mul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7" name="Google Shape;137;p26"/>
          <p:cNvSpPr txBox="1"/>
          <p:nvPr>
            <p:ph idx="1" type="subTitle"/>
          </p:nvPr>
        </p:nvSpPr>
        <p:spPr>
          <a:xfrm>
            <a:off x="673110" y="2133560"/>
            <a:ext cx="4170900" cy="4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rgbClr val="353535"/>
                </a:solidFill>
                <a:latin typeface="Muli"/>
                <a:ea typeface="Muli"/>
                <a:cs typeface="Muli"/>
                <a:sym typeface="Mul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138" name="Google Shape;138;p26"/>
          <p:cNvSpPr txBox="1"/>
          <p:nvPr>
            <p:ph idx="2" type="body"/>
          </p:nvPr>
        </p:nvSpPr>
        <p:spPr>
          <a:xfrm>
            <a:off x="673110" y="2744960"/>
            <a:ext cx="4240800" cy="119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>
                <a:solidFill>
                  <a:srgbClr val="353535"/>
                </a:solidFill>
              </a:defRPr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□"/>
              <a:defRPr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□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□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pic>
        <p:nvPicPr>
          <p:cNvPr id="139" name="Google Shape;139;p26"/>
          <p:cNvPicPr preferRelativeResize="0"/>
          <p:nvPr/>
        </p:nvPicPr>
        <p:blipFill rotWithShape="1">
          <a:blip r:embed="rId2">
            <a:alphaModFix/>
          </a:blip>
          <a:srcRect b="564" l="17331" r="16745" t="564"/>
          <a:stretch/>
        </p:blipFill>
        <p:spPr>
          <a:xfrm>
            <a:off x="6096000" y="762000"/>
            <a:ext cx="5333999" cy="5333999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26"/>
          <p:cNvSpPr txBox="1"/>
          <p:nvPr>
            <p:ph idx="12" type="sldNum"/>
          </p:nvPr>
        </p:nvSpPr>
        <p:spPr>
          <a:xfrm>
            <a:off x="10668000" y="6307875"/>
            <a:ext cx="762000" cy="31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buNone/>
              <a:defRPr>
                <a:solidFill>
                  <a:srgbClr val="FFFFFF"/>
                </a:solidFill>
              </a:defRPr>
            </a:lvl1pPr>
            <a:lvl2pPr lvl="1" algn="ctr">
              <a:buNone/>
              <a:defRPr>
                <a:solidFill>
                  <a:srgbClr val="FFFFFF"/>
                </a:solidFill>
              </a:defRPr>
            </a:lvl2pPr>
            <a:lvl3pPr lvl="2" algn="ctr">
              <a:buNone/>
              <a:defRPr>
                <a:solidFill>
                  <a:srgbClr val="FFFFFF"/>
                </a:solidFill>
              </a:defRPr>
            </a:lvl3pPr>
            <a:lvl4pPr lvl="3" algn="ctr">
              <a:buNone/>
              <a:defRPr>
                <a:solidFill>
                  <a:srgbClr val="FFFFFF"/>
                </a:solidFill>
              </a:defRPr>
            </a:lvl4pPr>
            <a:lvl5pPr lvl="4" algn="ctr">
              <a:buNone/>
              <a:defRPr>
                <a:solidFill>
                  <a:srgbClr val="FFFFFF"/>
                </a:solidFill>
              </a:defRPr>
            </a:lvl5pPr>
            <a:lvl6pPr lvl="5" algn="ctr">
              <a:buNone/>
              <a:defRPr>
                <a:solidFill>
                  <a:srgbClr val="FFFFFF"/>
                </a:solidFill>
              </a:defRPr>
            </a:lvl6pPr>
            <a:lvl7pPr lvl="6" algn="ctr">
              <a:buNone/>
              <a:defRPr>
                <a:solidFill>
                  <a:srgbClr val="FFFFFF"/>
                </a:solidFill>
              </a:defRPr>
            </a:lvl7pPr>
            <a:lvl8pPr lvl="7" algn="ctr">
              <a:buNone/>
              <a:defRPr>
                <a:solidFill>
                  <a:srgbClr val="FFFFFF"/>
                </a:solidFill>
              </a:defRPr>
            </a:lvl8pPr>
            <a:lvl9pPr lvl="8" algn="ctr">
              <a:buNone/>
              <a:defRPr>
                <a:solidFill>
                  <a:srgbClr val="FFFFFF"/>
                </a:solidFill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 &amp; Image">
  <p:cSld name="CUSTOM_4_1"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Google Shape;142;p27"/>
          <p:cNvPicPr preferRelativeResize="0"/>
          <p:nvPr/>
        </p:nvPicPr>
        <p:blipFill rotWithShape="1">
          <a:blip r:embed="rId2">
            <a:alphaModFix/>
          </a:blip>
          <a:srcRect b="10489" l="616" r="-10" t="5122"/>
          <a:stretch/>
        </p:blipFill>
        <p:spPr>
          <a:xfrm>
            <a:off x="0" y="0"/>
            <a:ext cx="12192003" cy="685800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43" name="Google Shape;143;p27"/>
          <p:cNvGraphicFramePr/>
          <p:nvPr/>
        </p:nvGraphicFramePr>
        <p:xfrm>
          <a:off x="0" y="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{B66E4501-6D48-4363-AB18-23E32F0B669A}</a:tableStyleId>
              </a:tblPr>
              <a:tblGrid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</a:tblGrid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44" name="Google Shape;144;p27"/>
          <p:cNvSpPr txBox="1"/>
          <p:nvPr>
            <p:ph type="title"/>
          </p:nvPr>
        </p:nvSpPr>
        <p:spPr>
          <a:xfrm>
            <a:off x="744650" y="1994150"/>
            <a:ext cx="5351400" cy="124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9pPr>
          </a:lstStyle>
          <a:p/>
        </p:txBody>
      </p:sp>
      <p:sp>
        <p:nvSpPr>
          <p:cNvPr id="145" name="Google Shape;145;p27"/>
          <p:cNvSpPr/>
          <p:nvPr/>
        </p:nvSpPr>
        <p:spPr>
          <a:xfrm>
            <a:off x="744650" y="1559700"/>
            <a:ext cx="757295" cy="123444"/>
          </a:xfrm>
          <a:custGeom>
            <a:rect b="b" l="l" r="r" t="t"/>
            <a:pathLst>
              <a:path extrusionOk="0" h="5486400" w="10818495">
                <a:moveTo>
                  <a:pt x="0" y="5486400"/>
                </a:moveTo>
                <a:lnTo>
                  <a:pt x="10817999" y="5486400"/>
                </a:lnTo>
                <a:lnTo>
                  <a:pt x="10817999" y="0"/>
                </a:lnTo>
                <a:lnTo>
                  <a:pt x="0" y="0"/>
                </a:lnTo>
                <a:lnTo>
                  <a:pt x="0" y="548640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46" name="Google Shape;146;p27"/>
          <p:cNvSpPr txBox="1"/>
          <p:nvPr>
            <p:ph idx="12" type="sldNum"/>
          </p:nvPr>
        </p:nvSpPr>
        <p:spPr>
          <a:xfrm>
            <a:off x="10955126" y="6068075"/>
            <a:ext cx="428400" cy="52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47" name="Google Shape;147;p27"/>
          <p:cNvSpPr txBox="1"/>
          <p:nvPr>
            <p:ph idx="1" type="subTitle"/>
          </p:nvPr>
        </p:nvSpPr>
        <p:spPr>
          <a:xfrm>
            <a:off x="744650" y="4800600"/>
            <a:ext cx="4217400" cy="90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Statement 1">
  <p:cSld name="CUSTOM_3"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9" name="Google Shape;149;p28"/>
          <p:cNvGraphicFramePr/>
          <p:nvPr/>
        </p:nvGraphicFramePr>
        <p:xfrm>
          <a:off x="0" y="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{B66E4501-6D48-4363-AB18-23E32F0B669A}</a:tableStyleId>
              </a:tblPr>
              <a:tblGrid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</a:tblGrid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50" name="Google Shape;150;p28"/>
          <p:cNvSpPr txBox="1"/>
          <p:nvPr>
            <p:ph idx="12" type="sldNum"/>
          </p:nvPr>
        </p:nvSpPr>
        <p:spPr>
          <a:xfrm>
            <a:off x="10668000" y="6320500"/>
            <a:ext cx="741600" cy="26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rgbClr val="FFFFFF"/>
                </a:solidFill>
              </a:defRPr>
            </a:lvl1pPr>
            <a:lvl2pPr lvl="1">
              <a:buNone/>
              <a:defRPr>
                <a:solidFill>
                  <a:srgbClr val="FFFFFF"/>
                </a:solidFill>
              </a:defRPr>
            </a:lvl2pPr>
            <a:lvl3pPr lvl="2">
              <a:buNone/>
              <a:defRPr>
                <a:solidFill>
                  <a:srgbClr val="FFFFFF"/>
                </a:solidFill>
              </a:defRPr>
            </a:lvl3pPr>
            <a:lvl4pPr lvl="3">
              <a:buNone/>
              <a:defRPr>
                <a:solidFill>
                  <a:srgbClr val="FFFFFF"/>
                </a:solidFill>
              </a:defRPr>
            </a:lvl4pPr>
            <a:lvl5pPr lvl="4">
              <a:buNone/>
              <a:defRPr>
                <a:solidFill>
                  <a:srgbClr val="FFFFFF"/>
                </a:solidFill>
              </a:defRPr>
            </a:lvl5pPr>
            <a:lvl6pPr lvl="5">
              <a:buNone/>
              <a:defRPr>
                <a:solidFill>
                  <a:srgbClr val="FFFFFF"/>
                </a:solidFill>
              </a:defRPr>
            </a:lvl6pPr>
            <a:lvl7pPr lvl="6">
              <a:buNone/>
              <a:defRPr>
                <a:solidFill>
                  <a:srgbClr val="FFFFFF"/>
                </a:solidFill>
              </a:defRPr>
            </a:lvl7pPr>
            <a:lvl8pPr lvl="7">
              <a:buNone/>
              <a:defRPr>
                <a:solidFill>
                  <a:srgbClr val="FFFFFF"/>
                </a:solidFill>
              </a:defRPr>
            </a:lvl8pPr>
            <a:lvl9pPr lvl="8">
              <a:buNone/>
              <a:defRPr>
                <a:solidFill>
                  <a:srgbClr val="FFFFFF"/>
                </a:solidFill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51" name="Google Shape;151;p28"/>
          <p:cNvSpPr txBox="1"/>
          <p:nvPr>
            <p:ph type="title"/>
          </p:nvPr>
        </p:nvSpPr>
        <p:spPr>
          <a:xfrm>
            <a:off x="766100" y="2144175"/>
            <a:ext cx="5389200" cy="242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Muli"/>
                <a:ea typeface="Muli"/>
                <a:cs typeface="Muli"/>
                <a:sym typeface="Muli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Muli"/>
                <a:ea typeface="Muli"/>
                <a:cs typeface="Muli"/>
                <a:sym typeface="Muli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Muli"/>
                <a:ea typeface="Muli"/>
                <a:cs typeface="Muli"/>
                <a:sym typeface="Muli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Muli"/>
                <a:ea typeface="Muli"/>
                <a:cs typeface="Muli"/>
                <a:sym typeface="Muli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Muli"/>
                <a:ea typeface="Muli"/>
                <a:cs typeface="Muli"/>
                <a:sym typeface="Muli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Muli"/>
                <a:ea typeface="Muli"/>
                <a:cs typeface="Muli"/>
                <a:sym typeface="Muli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Muli"/>
                <a:ea typeface="Muli"/>
                <a:cs typeface="Muli"/>
                <a:sym typeface="Muli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Muli"/>
                <a:ea typeface="Muli"/>
                <a:cs typeface="Muli"/>
                <a:sym typeface="Muli"/>
              </a:defRPr>
            </a:lvl9pPr>
          </a:lstStyle>
          <a:p/>
        </p:txBody>
      </p:sp>
      <p:sp>
        <p:nvSpPr>
          <p:cNvPr id="152" name="Google Shape;152;p28"/>
          <p:cNvSpPr txBox="1"/>
          <p:nvPr>
            <p:ph idx="1" type="subTitle"/>
          </p:nvPr>
        </p:nvSpPr>
        <p:spPr>
          <a:xfrm>
            <a:off x="766100" y="4816625"/>
            <a:ext cx="4530900" cy="10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Statement 2a">
  <p:cSld name="CUSTOM_3_1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9"/>
          <p:cNvSpPr/>
          <p:nvPr/>
        </p:nvSpPr>
        <p:spPr>
          <a:xfrm>
            <a:off x="0" y="0"/>
            <a:ext cx="12197853" cy="6858000"/>
          </a:xfrm>
          <a:custGeom>
            <a:rect b="b" l="l" r="r" t="t"/>
            <a:pathLst>
              <a:path extrusionOk="0" h="5486400" w="10818495">
                <a:moveTo>
                  <a:pt x="0" y="5486400"/>
                </a:moveTo>
                <a:lnTo>
                  <a:pt x="10817999" y="5486400"/>
                </a:lnTo>
                <a:lnTo>
                  <a:pt x="10817999" y="0"/>
                </a:lnTo>
                <a:lnTo>
                  <a:pt x="0" y="0"/>
                </a:lnTo>
                <a:lnTo>
                  <a:pt x="0" y="548640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graphicFrame>
        <p:nvGraphicFramePr>
          <p:cNvPr id="155" name="Google Shape;155;p29"/>
          <p:cNvGraphicFramePr/>
          <p:nvPr/>
        </p:nvGraphicFramePr>
        <p:xfrm>
          <a:off x="0" y="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{B66E4501-6D48-4363-AB18-23E32F0B669A}</a:tableStyleId>
              </a:tblPr>
              <a:tblGrid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</a:tblGrid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56" name="Google Shape;156;p29"/>
          <p:cNvSpPr txBox="1"/>
          <p:nvPr>
            <p:ph type="title"/>
          </p:nvPr>
        </p:nvSpPr>
        <p:spPr>
          <a:xfrm>
            <a:off x="766100" y="2220375"/>
            <a:ext cx="5389200" cy="185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9pPr>
          </a:lstStyle>
          <a:p/>
        </p:txBody>
      </p:sp>
      <p:sp>
        <p:nvSpPr>
          <p:cNvPr id="157" name="Google Shape;157;p29"/>
          <p:cNvSpPr txBox="1"/>
          <p:nvPr>
            <p:ph idx="1" type="subTitle"/>
          </p:nvPr>
        </p:nvSpPr>
        <p:spPr>
          <a:xfrm>
            <a:off x="766100" y="4435625"/>
            <a:ext cx="4530900" cy="10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Statement 2b">
  <p:cSld name="CUSTOM_3_1_3"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30"/>
          <p:cNvSpPr/>
          <p:nvPr/>
        </p:nvSpPr>
        <p:spPr>
          <a:xfrm>
            <a:off x="0" y="0"/>
            <a:ext cx="12197853" cy="6858000"/>
          </a:xfrm>
          <a:custGeom>
            <a:rect b="b" l="l" r="r" t="t"/>
            <a:pathLst>
              <a:path extrusionOk="0" h="5486400" w="10818495">
                <a:moveTo>
                  <a:pt x="0" y="5486400"/>
                </a:moveTo>
                <a:lnTo>
                  <a:pt x="10817999" y="5486400"/>
                </a:lnTo>
                <a:lnTo>
                  <a:pt x="10817999" y="0"/>
                </a:lnTo>
                <a:lnTo>
                  <a:pt x="0" y="0"/>
                </a:lnTo>
                <a:lnTo>
                  <a:pt x="0" y="548640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graphicFrame>
        <p:nvGraphicFramePr>
          <p:cNvPr id="160" name="Google Shape;160;p30"/>
          <p:cNvGraphicFramePr/>
          <p:nvPr/>
        </p:nvGraphicFramePr>
        <p:xfrm>
          <a:off x="0" y="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{B66E4501-6D48-4363-AB18-23E32F0B669A}</a:tableStyleId>
              </a:tblPr>
              <a:tblGrid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</a:tblGrid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61" name="Google Shape;161;p30"/>
          <p:cNvSpPr txBox="1"/>
          <p:nvPr>
            <p:ph type="title"/>
          </p:nvPr>
        </p:nvSpPr>
        <p:spPr>
          <a:xfrm>
            <a:off x="766100" y="2220375"/>
            <a:ext cx="5389200" cy="185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9pPr>
          </a:lstStyle>
          <a:p/>
        </p:txBody>
      </p:sp>
      <p:sp>
        <p:nvSpPr>
          <p:cNvPr id="162" name="Google Shape;162;p30"/>
          <p:cNvSpPr txBox="1"/>
          <p:nvPr>
            <p:ph idx="1" type="subTitle"/>
          </p:nvPr>
        </p:nvSpPr>
        <p:spPr>
          <a:xfrm>
            <a:off x="766100" y="4435625"/>
            <a:ext cx="4530900" cy="10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Statement 3">
  <p:cSld name="CUSTOM_3_1_2"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31"/>
          <p:cNvSpPr/>
          <p:nvPr/>
        </p:nvSpPr>
        <p:spPr>
          <a:xfrm>
            <a:off x="0" y="0"/>
            <a:ext cx="12190095" cy="6858000"/>
          </a:xfrm>
          <a:custGeom>
            <a:rect b="b" l="l" r="r" t="t"/>
            <a:pathLst>
              <a:path extrusionOk="0" h="6858000" w="12190095">
                <a:moveTo>
                  <a:pt x="0" y="6858000"/>
                </a:moveTo>
                <a:lnTo>
                  <a:pt x="12189599" y="6858000"/>
                </a:lnTo>
                <a:lnTo>
                  <a:pt x="12189599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65" name="Google Shape;165;p31"/>
          <p:cNvSpPr txBox="1"/>
          <p:nvPr>
            <p:ph type="title"/>
          </p:nvPr>
        </p:nvSpPr>
        <p:spPr>
          <a:xfrm>
            <a:off x="766100" y="2220375"/>
            <a:ext cx="5389200" cy="185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9pPr>
          </a:lstStyle>
          <a:p/>
        </p:txBody>
      </p:sp>
      <p:sp>
        <p:nvSpPr>
          <p:cNvPr id="166" name="Google Shape;166;p31"/>
          <p:cNvSpPr txBox="1"/>
          <p:nvPr>
            <p:ph idx="1" type="subTitle"/>
          </p:nvPr>
        </p:nvSpPr>
        <p:spPr>
          <a:xfrm>
            <a:off x="766100" y="4435625"/>
            <a:ext cx="4530900" cy="10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graphicFrame>
        <p:nvGraphicFramePr>
          <p:cNvPr id="167" name="Google Shape;167;p31"/>
          <p:cNvGraphicFramePr/>
          <p:nvPr/>
        </p:nvGraphicFramePr>
        <p:xfrm>
          <a:off x="-950" y="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{B66E4501-6D48-4363-AB18-23E32F0B669A}</a:tableStyleId>
              </a:tblPr>
              <a:tblGrid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</a:tblGrid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Statement 4">
  <p:cSld name="CUSTOM_3_1_1"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32"/>
          <p:cNvSpPr/>
          <p:nvPr/>
        </p:nvSpPr>
        <p:spPr>
          <a:xfrm>
            <a:off x="0" y="0"/>
            <a:ext cx="12197853" cy="6858000"/>
          </a:xfrm>
          <a:custGeom>
            <a:rect b="b" l="l" r="r" t="t"/>
            <a:pathLst>
              <a:path extrusionOk="0" h="5486400" w="10818495">
                <a:moveTo>
                  <a:pt x="0" y="5486400"/>
                </a:moveTo>
                <a:lnTo>
                  <a:pt x="10817999" y="5486400"/>
                </a:lnTo>
                <a:lnTo>
                  <a:pt x="10817999" y="0"/>
                </a:lnTo>
                <a:lnTo>
                  <a:pt x="0" y="0"/>
                </a:lnTo>
                <a:lnTo>
                  <a:pt x="0" y="548640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70" name="Google Shape;170;p32"/>
          <p:cNvSpPr txBox="1"/>
          <p:nvPr>
            <p:ph idx="1" type="subTitle"/>
          </p:nvPr>
        </p:nvSpPr>
        <p:spPr>
          <a:xfrm>
            <a:off x="1069001" y="4250725"/>
            <a:ext cx="9456900" cy="10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171" name="Google Shape;171;p32"/>
          <p:cNvSpPr txBox="1"/>
          <p:nvPr>
            <p:ph type="title"/>
          </p:nvPr>
        </p:nvSpPr>
        <p:spPr>
          <a:xfrm>
            <a:off x="1068999" y="1522250"/>
            <a:ext cx="9456900" cy="124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6000"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Statement 5">
  <p:cSld name="CUSTOM_3_1_1_1"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3"/>
          <p:cNvSpPr txBox="1"/>
          <p:nvPr>
            <p:ph type="title"/>
          </p:nvPr>
        </p:nvSpPr>
        <p:spPr>
          <a:xfrm>
            <a:off x="1068999" y="1522250"/>
            <a:ext cx="9456900" cy="124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60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Muli"/>
                <a:ea typeface="Muli"/>
                <a:cs typeface="Muli"/>
                <a:sym typeface="Muli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Muli"/>
                <a:ea typeface="Muli"/>
                <a:cs typeface="Muli"/>
                <a:sym typeface="Muli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Muli"/>
                <a:ea typeface="Muli"/>
                <a:cs typeface="Muli"/>
                <a:sym typeface="Muli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Muli"/>
                <a:ea typeface="Muli"/>
                <a:cs typeface="Muli"/>
                <a:sym typeface="Muli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Muli"/>
                <a:ea typeface="Muli"/>
                <a:cs typeface="Muli"/>
                <a:sym typeface="Muli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Muli"/>
                <a:ea typeface="Muli"/>
                <a:cs typeface="Muli"/>
                <a:sym typeface="Muli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Muli"/>
                <a:ea typeface="Muli"/>
                <a:cs typeface="Muli"/>
                <a:sym typeface="Muli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Muli"/>
                <a:ea typeface="Muli"/>
                <a:cs typeface="Muli"/>
                <a:sym typeface="Muli"/>
              </a:defRPr>
            </a:lvl9pPr>
          </a:lstStyle>
          <a:p/>
        </p:txBody>
      </p:sp>
      <p:sp>
        <p:nvSpPr>
          <p:cNvPr id="174" name="Google Shape;174;p33"/>
          <p:cNvSpPr txBox="1"/>
          <p:nvPr>
            <p:ph idx="1" type="subTitle"/>
          </p:nvPr>
        </p:nvSpPr>
        <p:spPr>
          <a:xfrm>
            <a:off x="1069001" y="4174525"/>
            <a:ext cx="9456900" cy="10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Statement 5 1">
  <p:cSld name="CUSTOM_3_1_1_1_1"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34"/>
          <p:cNvSpPr txBox="1"/>
          <p:nvPr>
            <p:ph type="title"/>
          </p:nvPr>
        </p:nvSpPr>
        <p:spPr>
          <a:xfrm>
            <a:off x="1068999" y="1522250"/>
            <a:ext cx="9456900" cy="124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60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Muli"/>
                <a:ea typeface="Muli"/>
                <a:cs typeface="Muli"/>
                <a:sym typeface="Muli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Muli"/>
                <a:ea typeface="Muli"/>
                <a:cs typeface="Muli"/>
                <a:sym typeface="Muli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Muli"/>
                <a:ea typeface="Muli"/>
                <a:cs typeface="Muli"/>
                <a:sym typeface="Muli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Muli"/>
                <a:ea typeface="Muli"/>
                <a:cs typeface="Muli"/>
                <a:sym typeface="Muli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Muli"/>
                <a:ea typeface="Muli"/>
                <a:cs typeface="Muli"/>
                <a:sym typeface="Muli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Muli"/>
                <a:ea typeface="Muli"/>
                <a:cs typeface="Muli"/>
                <a:sym typeface="Muli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Muli"/>
                <a:ea typeface="Muli"/>
                <a:cs typeface="Muli"/>
                <a:sym typeface="Muli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Muli"/>
                <a:ea typeface="Muli"/>
                <a:cs typeface="Muli"/>
                <a:sym typeface="Muli"/>
              </a:defRPr>
            </a:lvl9pPr>
          </a:lstStyle>
          <a:p/>
        </p:txBody>
      </p:sp>
      <p:sp>
        <p:nvSpPr>
          <p:cNvPr id="177" name="Google Shape;177;p34"/>
          <p:cNvSpPr txBox="1"/>
          <p:nvPr>
            <p:ph idx="1" type="subTitle"/>
          </p:nvPr>
        </p:nvSpPr>
        <p:spPr>
          <a:xfrm>
            <a:off x="1069001" y="4174525"/>
            <a:ext cx="9456900" cy="10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9pPr>
          </a:lstStyle>
          <a:p/>
        </p:txBody>
      </p:sp>
      <p:graphicFrame>
        <p:nvGraphicFramePr>
          <p:cNvPr id="178" name="Google Shape;178;p34"/>
          <p:cNvGraphicFramePr/>
          <p:nvPr/>
        </p:nvGraphicFramePr>
        <p:xfrm>
          <a:off x="0" y="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{B66E4501-6D48-4363-AB18-23E32F0B669A}</a:tableStyleId>
              </a:tblPr>
              <a:tblGrid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</a:tblGrid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79" name="Google Shape;179;p34"/>
          <p:cNvSpPr txBox="1"/>
          <p:nvPr>
            <p:ph idx="12" type="sldNum"/>
          </p:nvPr>
        </p:nvSpPr>
        <p:spPr>
          <a:xfrm>
            <a:off x="10668000" y="6295225"/>
            <a:ext cx="762000" cy="28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rgbClr val="FFFFFF"/>
                </a:solidFill>
              </a:defRPr>
            </a:lvl1pPr>
            <a:lvl2pPr lvl="1" rtl="0">
              <a:buNone/>
              <a:defRPr>
                <a:solidFill>
                  <a:srgbClr val="FFFFFF"/>
                </a:solidFill>
              </a:defRPr>
            </a:lvl2pPr>
            <a:lvl3pPr lvl="2" rtl="0">
              <a:buNone/>
              <a:defRPr>
                <a:solidFill>
                  <a:srgbClr val="FFFFFF"/>
                </a:solidFill>
              </a:defRPr>
            </a:lvl3pPr>
            <a:lvl4pPr lvl="3" rtl="0">
              <a:buNone/>
              <a:defRPr>
                <a:solidFill>
                  <a:srgbClr val="FFFFFF"/>
                </a:solidFill>
              </a:defRPr>
            </a:lvl4pPr>
            <a:lvl5pPr lvl="4" rtl="0">
              <a:buNone/>
              <a:defRPr>
                <a:solidFill>
                  <a:srgbClr val="FFFFFF"/>
                </a:solidFill>
              </a:defRPr>
            </a:lvl5pPr>
            <a:lvl6pPr lvl="5" rtl="0">
              <a:buNone/>
              <a:defRPr>
                <a:solidFill>
                  <a:srgbClr val="FFFFFF"/>
                </a:solidFill>
              </a:defRPr>
            </a:lvl6pPr>
            <a:lvl7pPr lvl="6" rtl="0">
              <a:buNone/>
              <a:defRPr>
                <a:solidFill>
                  <a:srgbClr val="FFFFFF"/>
                </a:solidFill>
              </a:defRPr>
            </a:lvl7pPr>
            <a:lvl8pPr lvl="7" rtl="0">
              <a:buNone/>
              <a:defRPr>
                <a:solidFill>
                  <a:srgbClr val="FFFFFF"/>
                </a:solidFill>
              </a:defRPr>
            </a:lvl8pPr>
            <a:lvl9pPr lvl="8" rtl="0">
              <a:buNone/>
              <a:defRPr>
                <a:solidFill>
                  <a:srgbClr val="FFFFFF"/>
                </a:solidFill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CUSTOM_1"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1" name="Google Shape;181;p35"/>
          <p:cNvGraphicFramePr/>
          <p:nvPr/>
        </p:nvGraphicFramePr>
        <p:xfrm>
          <a:off x="0" y="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{B66E4501-6D48-4363-AB18-23E32F0B669A}</a:tableStyleId>
              </a:tblPr>
              <a:tblGrid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</a:tblGrid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82" name="Google Shape;182;p35"/>
          <p:cNvSpPr txBox="1"/>
          <p:nvPr>
            <p:ph idx="12" type="sldNum"/>
          </p:nvPr>
        </p:nvSpPr>
        <p:spPr>
          <a:xfrm>
            <a:off x="10668000" y="6295225"/>
            <a:ext cx="762000" cy="28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rgbClr val="FFFFFF"/>
                </a:solidFill>
              </a:defRPr>
            </a:lvl1pPr>
            <a:lvl2pPr lvl="1">
              <a:buNone/>
              <a:defRPr>
                <a:solidFill>
                  <a:srgbClr val="FFFFFF"/>
                </a:solidFill>
              </a:defRPr>
            </a:lvl2pPr>
            <a:lvl3pPr lvl="2">
              <a:buNone/>
              <a:defRPr>
                <a:solidFill>
                  <a:srgbClr val="FFFFFF"/>
                </a:solidFill>
              </a:defRPr>
            </a:lvl3pPr>
            <a:lvl4pPr lvl="3">
              <a:buNone/>
              <a:defRPr>
                <a:solidFill>
                  <a:srgbClr val="FFFFFF"/>
                </a:solidFill>
              </a:defRPr>
            </a:lvl4pPr>
            <a:lvl5pPr lvl="4">
              <a:buNone/>
              <a:defRPr>
                <a:solidFill>
                  <a:srgbClr val="FFFFFF"/>
                </a:solidFill>
              </a:defRPr>
            </a:lvl5pPr>
            <a:lvl6pPr lvl="5">
              <a:buNone/>
              <a:defRPr>
                <a:solidFill>
                  <a:srgbClr val="FFFFFF"/>
                </a:solidFill>
              </a:defRPr>
            </a:lvl6pPr>
            <a:lvl7pPr lvl="6">
              <a:buNone/>
              <a:defRPr>
                <a:solidFill>
                  <a:srgbClr val="FFFFFF"/>
                </a:solidFill>
              </a:defRPr>
            </a:lvl7pPr>
            <a:lvl8pPr lvl="7">
              <a:buNone/>
              <a:defRPr>
                <a:solidFill>
                  <a:srgbClr val="FFFFFF"/>
                </a:solidFill>
              </a:defRPr>
            </a:lvl8pPr>
            <a:lvl9pPr lvl="8">
              <a:buNone/>
              <a:defRPr>
                <a:solidFill>
                  <a:srgbClr val="FFFFFF"/>
                </a:solidFill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83" name="Google Shape;183;p35"/>
          <p:cNvSpPr txBox="1"/>
          <p:nvPr>
            <p:ph type="title"/>
          </p:nvPr>
        </p:nvSpPr>
        <p:spPr>
          <a:xfrm>
            <a:off x="685800" y="533400"/>
            <a:ext cx="10845900" cy="60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uli"/>
              <a:buNone/>
              <a:defRPr i="0" sz="3000" u="none" cap="none" strike="noStrike">
                <a:solidFill>
                  <a:schemeClr val="dk2"/>
                </a:solidFill>
                <a:latin typeface="Muli"/>
                <a:ea typeface="Muli"/>
                <a:cs typeface="Muli"/>
                <a:sym typeface="Mul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Muli"/>
              <a:buNone/>
              <a:defRPr sz="1800">
                <a:latin typeface="Muli"/>
                <a:ea typeface="Muli"/>
                <a:cs typeface="Muli"/>
                <a:sym typeface="Muli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Muli"/>
              <a:buNone/>
              <a:defRPr sz="1800">
                <a:latin typeface="Muli"/>
                <a:ea typeface="Muli"/>
                <a:cs typeface="Muli"/>
                <a:sym typeface="Muli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Muli"/>
              <a:buNone/>
              <a:defRPr sz="1800">
                <a:latin typeface="Muli"/>
                <a:ea typeface="Muli"/>
                <a:cs typeface="Muli"/>
                <a:sym typeface="Muli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Muli"/>
              <a:buNone/>
              <a:defRPr sz="1800">
                <a:latin typeface="Muli"/>
                <a:ea typeface="Muli"/>
                <a:cs typeface="Muli"/>
                <a:sym typeface="Muli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Muli"/>
              <a:buNone/>
              <a:defRPr sz="1800">
                <a:latin typeface="Muli"/>
                <a:ea typeface="Muli"/>
                <a:cs typeface="Muli"/>
                <a:sym typeface="Muli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Muli"/>
              <a:buNone/>
              <a:defRPr sz="1800">
                <a:latin typeface="Muli"/>
                <a:ea typeface="Muli"/>
                <a:cs typeface="Muli"/>
                <a:sym typeface="Muli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Muli"/>
              <a:buNone/>
              <a:defRPr sz="1800">
                <a:latin typeface="Muli"/>
                <a:ea typeface="Muli"/>
                <a:cs typeface="Muli"/>
                <a:sym typeface="Muli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Muli"/>
              <a:buNone/>
              <a:defRPr sz="1800">
                <a:latin typeface="Muli"/>
                <a:ea typeface="Muli"/>
                <a:cs typeface="Muli"/>
                <a:sym typeface="Muli"/>
              </a:defRPr>
            </a:lvl9pPr>
          </a:lstStyle>
          <a:p/>
        </p:txBody>
      </p:sp>
      <p:sp>
        <p:nvSpPr>
          <p:cNvPr id="184" name="Google Shape;184;p35"/>
          <p:cNvSpPr/>
          <p:nvPr/>
        </p:nvSpPr>
        <p:spPr>
          <a:xfrm>
            <a:off x="10472600" y="5944225"/>
            <a:ext cx="1112400" cy="9138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uli"/>
              <a:ea typeface="Muli"/>
              <a:cs typeface="Muli"/>
              <a:sym typeface="Muli"/>
            </a:endParaRPr>
          </a:p>
        </p:txBody>
      </p:sp>
      <p:grpSp>
        <p:nvGrpSpPr>
          <p:cNvPr id="185" name="Google Shape;185;p35"/>
          <p:cNvGrpSpPr/>
          <p:nvPr/>
        </p:nvGrpSpPr>
        <p:grpSpPr>
          <a:xfrm>
            <a:off x="0" y="5980278"/>
            <a:ext cx="12191479" cy="127050"/>
            <a:chOff x="0" y="9863563"/>
            <a:chExt cx="20104682" cy="209550"/>
          </a:xfrm>
        </p:grpSpPr>
        <p:sp>
          <p:nvSpPr>
            <p:cNvPr id="186" name="Google Shape;186;p35"/>
            <p:cNvSpPr/>
            <p:nvPr/>
          </p:nvSpPr>
          <p:spPr>
            <a:xfrm>
              <a:off x="9568127" y="9863563"/>
              <a:ext cx="10536555" cy="209550"/>
            </a:xfrm>
            <a:custGeom>
              <a:rect b="b" l="l" r="r" t="t"/>
              <a:pathLst>
                <a:path extrusionOk="0" h="209550" w="10536555">
                  <a:moveTo>
                    <a:pt x="10535972" y="0"/>
                  </a:moveTo>
                  <a:lnTo>
                    <a:pt x="0" y="0"/>
                  </a:lnTo>
                  <a:lnTo>
                    <a:pt x="0" y="209417"/>
                  </a:lnTo>
                  <a:lnTo>
                    <a:pt x="10535972" y="209417"/>
                  </a:lnTo>
                  <a:lnTo>
                    <a:pt x="10535972" y="0"/>
                  </a:lnTo>
                  <a:close/>
                </a:path>
              </a:pathLst>
            </a:custGeom>
            <a:solidFill>
              <a:srgbClr val="479AC8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7" name="Google Shape;187;p35"/>
            <p:cNvSpPr/>
            <p:nvPr/>
          </p:nvSpPr>
          <p:spPr>
            <a:xfrm>
              <a:off x="6861916" y="9863563"/>
              <a:ext cx="2706370" cy="209550"/>
            </a:xfrm>
            <a:custGeom>
              <a:rect b="b" l="l" r="r" t="t"/>
              <a:pathLst>
                <a:path extrusionOk="0" h="209550" w="2706370">
                  <a:moveTo>
                    <a:pt x="2706210" y="0"/>
                  </a:moveTo>
                  <a:lnTo>
                    <a:pt x="0" y="0"/>
                  </a:lnTo>
                  <a:lnTo>
                    <a:pt x="0" y="209417"/>
                  </a:lnTo>
                  <a:lnTo>
                    <a:pt x="2706210" y="209417"/>
                  </a:lnTo>
                  <a:lnTo>
                    <a:pt x="2706210" y="0"/>
                  </a:lnTo>
                  <a:close/>
                </a:path>
              </a:pathLst>
            </a:custGeom>
            <a:solidFill>
              <a:srgbClr val="F0AF47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8" name="Google Shape;188;p35"/>
            <p:cNvSpPr/>
            <p:nvPr/>
          </p:nvSpPr>
          <p:spPr>
            <a:xfrm>
              <a:off x="0" y="9863563"/>
              <a:ext cx="4956810" cy="209550"/>
            </a:xfrm>
            <a:custGeom>
              <a:rect b="b" l="l" r="r" t="t"/>
              <a:pathLst>
                <a:path extrusionOk="0" h="209550" w="4956810">
                  <a:moveTo>
                    <a:pt x="4956623" y="0"/>
                  </a:moveTo>
                  <a:lnTo>
                    <a:pt x="0" y="0"/>
                  </a:lnTo>
                  <a:lnTo>
                    <a:pt x="0" y="209417"/>
                  </a:lnTo>
                  <a:lnTo>
                    <a:pt x="4956623" y="209417"/>
                  </a:lnTo>
                  <a:lnTo>
                    <a:pt x="4956623" y="0"/>
                  </a:lnTo>
                  <a:close/>
                </a:path>
              </a:pathLst>
            </a:custGeom>
            <a:solidFill>
              <a:srgbClr val="E07838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9" name="Google Shape;189;p35"/>
            <p:cNvSpPr/>
            <p:nvPr/>
          </p:nvSpPr>
          <p:spPr>
            <a:xfrm>
              <a:off x="4956623" y="9863563"/>
              <a:ext cx="1905634" cy="209550"/>
            </a:xfrm>
            <a:custGeom>
              <a:rect b="b" l="l" r="r" t="t"/>
              <a:pathLst>
                <a:path extrusionOk="0" h="209550" w="1905634">
                  <a:moveTo>
                    <a:pt x="1905292" y="0"/>
                  </a:moveTo>
                  <a:lnTo>
                    <a:pt x="0" y="0"/>
                  </a:lnTo>
                  <a:lnTo>
                    <a:pt x="0" y="209417"/>
                  </a:lnTo>
                  <a:lnTo>
                    <a:pt x="1905292" y="209417"/>
                  </a:lnTo>
                  <a:lnTo>
                    <a:pt x="1905292" y="0"/>
                  </a:lnTo>
                  <a:close/>
                </a:path>
              </a:pathLst>
            </a:custGeom>
            <a:solidFill>
              <a:srgbClr val="07807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90" name="Google Shape;190;p35"/>
          <p:cNvGrpSpPr/>
          <p:nvPr/>
        </p:nvGrpSpPr>
        <p:grpSpPr>
          <a:xfrm>
            <a:off x="10472612" y="6300976"/>
            <a:ext cx="1450594" cy="352728"/>
            <a:chOff x="17270138" y="10392506"/>
            <a:chExt cx="2392141" cy="581772"/>
          </a:xfrm>
        </p:grpSpPr>
        <p:grpSp>
          <p:nvGrpSpPr>
            <p:cNvPr id="191" name="Google Shape;191;p35"/>
            <p:cNvGrpSpPr/>
            <p:nvPr/>
          </p:nvGrpSpPr>
          <p:grpSpPr>
            <a:xfrm>
              <a:off x="17879688" y="10615449"/>
              <a:ext cx="479402" cy="221678"/>
              <a:chOff x="17879688" y="10615449"/>
              <a:chExt cx="479402" cy="221678"/>
            </a:xfrm>
          </p:grpSpPr>
          <p:pic>
            <p:nvPicPr>
              <p:cNvPr id="192" name="Google Shape;192;p35"/>
              <p:cNvPicPr preferRelativeResize="0"/>
              <p:nvPr/>
            </p:nvPicPr>
            <p:blipFill rotWithShape="1">
              <a:blip r:embed="rId2">
                <a:alphaModFix/>
              </a:blip>
              <a:srcRect b="0" l="0" r="0" t="0"/>
              <a:stretch/>
            </p:blipFill>
            <p:spPr>
              <a:xfrm>
                <a:off x="17879688" y="10624359"/>
                <a:ext cx="165691" cy="212768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93" name="Google Shape;193;p35"/>
              <p:cNvSpPr/>
              <p:nvPr/>
            </p:nvSpPr>
            <p:spPr>
              <a:xfrm>
                <a:off x="18087310" y="10615449"/>
                <a:ext cx="271780" cy="221615"/>
              </a:xfrm>
              <a:custGeom>
                <a:rect b="b" l="l" r="r" t="t"/>
                <a:pathLst>
                  <a:path extrusionOk="0" h="221615" w="271780">
                    <a:moveTo>
                      <a:pt x="137189" y="0"/>
                    </a:moveTo>
                    <a:lnTo>
                      <a:pt x="98004" y="3605"/>
                    </a:lnTo>
                    <a:lnTo>
                      <a:pt x="36808" y="31434"/>
                    </a:lnTo>
                    <a:lnTo>
                      <a:pt x="9099" y="68863"/>
                    </a:lnTo>
                    <a:lnTo>
                      <a:pt x="0" y="113954"/>
                    </a:lnTo>
                    <a:lnTo>
                      <a:pt x="3551" y="145640"/>
                    </a:lnTo>
                    <a:lnTo>
                      <a:pt x="32269" y="192733"/>
                    </a:lnTo>
                    <a:lnTo>
                      <a:pt x="73580" y="214194"/>
                    </a:lnTo>
                    <a:lnTo>
                      <a:pt x="111437" y="220668"/>
                    </a:lnTo>
                    <a:lnTo>
                      <a:pt x="133618" y="221469"/>
                    </a:lnTo>
                    <a:lnTo>
                      <a:pt x="181804" y="217606"/>
                    </a:lnTo>
                    <a:lnTo>
                      <a:pt x="219554" y="205709"/>
                    </a:lnTo>
                    <a:lnTo>
                      <a:pt x="247804" y="185322"/>
                    </a:lnTo>
                    <a:lnTo>
                      <a:pt x="248779" y="183868"/>
                    </a:lnTo>
                    <a:lnTo>
                      <a:pt x="137189" y="183868"/>
                    </a:lnTo>
                    <a:lnTo>
                      <a:pt x="100110" y="180475"/>
                    </a:lnTo>
                    <a:lnTo>
                      <a:pt x="72483" y="170233"/>
                    </a:lnTo>
                    <a:lnTo>
                      <a:pt x="54152" y="153044"/>
                    </a:lnTo>
                    <a:lnTo>
                      <a:pt x="44961" y="128812"/>
                    </a:lnTo>
                    <a:lnTo>
                      <a:pt x="271174" y="128812"/>
                    </a:lnTo>
                    <a:lnTo>
                      <a:pt x="271174" y="109661"/>
                    </a:lnTo>
                    <a:lnTo>
                      <a:pt x="269153" y="93724"/>
                    </a:lnTo>
                    <a:lnTo>
                      <a:pt x="45736" y="93724"/>
                    </a:lnTo>
                    <a:lnTo>
                      <a:pt x="56104" y="69304"/>
                    </a:lnTo>
                    <a:lnTo>
                      <a:pt x="75188" y="51618"/>
                    </a:lnTo>
                    <a:lnTo>
                      <a:pt x="102680" y="40863"/>
                    </a:lnTo>
                    <a:lnTo>
                      <a:pt x="138268" y="37234"/>
                    </a:lnTo>
                    <a:lnTo>
                      <a:pt x="242644" y="37234"/>
                    </a:lnTo>
                    <a:lnTo>
                      <a:pt x="236021" y="29799"/>
                    </a:lnTo>
                    <a:lnTo>
                      <a:pt x="209260" y="13350"/>
                    </a:lnTo>
                    <a:lnTo>
                      <a:pt x="193505" y="7474"/>
                    </a:lnTo>
                    <a:lnTo>
                      <a:pt x="176327" y="3306"/>
                    </a:lnTo>
                    <a:lnTo>
                      <a:pt x="157597" y="822"/>
                    </a:lnTo>
                    <a:lnTo>
                      <a:pt x="137189" y="0"/>
                    </a:lnTo>
                    <a:close/>
                  </a:path>
                  <a:path extrusionOk="0" h="221615" w="271780">
                    <a:moveTo>
                      <a:pt x="268326" y="154183"/>
                    </a:moveTo>
                    <a:lnTo>
                      <a:pt x="216265" y="154183"/>
                    </a:lnTo>
                    <a:lnTo>
                      <a:pt x="215899" y="154780"/>
                    </a:lnTo>
                    <a:lnTo>
                      <a:pt x="204180" y="167811"/>
                    </a:lnTo>
                    <a:lnTo>
                      <a:pt x="187523" y="176867"/>
                    </a:lnTo>
                    <a:lnTo>
                      <a:pt x="165375" y="182152"/>
                    </a:lnTo>
                    <a:lnTo>
                      <a:pt x="137189" y="183868"/>
                    </a:lnTo>
                    <a:lnTo>
                      <a:pt x="248779" y="183868"/>
                    </a:lnTo>
                    <a:lnTo>
                      <a:pt x="267489" y="155984"/>
                    </a:lnTo>
                    <a:lnTo>
                      <a:pt x="268326" y="154183"/>
                    </a:lnTo>
                    <a:close/>
                  </a:path>
                  <a:path extrusionOk="0" h="221615" w="271780">
                    <a:moveTo>
                      <a:pt x="242644" y="37234"/>
                    </a:moveTo>
                    <a:lnTo>
                      <a:pt x="138268" y="37234"/>
                    </a:lnTo>
                    <a:lnTo>
                      <a:pt x="172911" y="40716"/>
                    </a:lnTo>
                    <a:lnTo>
                      <a:pt x="198783" y="51226"/>
                    </a:lnTo>
                    <a:lnTo>
                      <a:pt x="216030" y="68863"/>
                    </a:lnTo>
                    <a:lnTo>
                      <a:pt x="224799" y="93724"/>
                    </a:lnTo>
                    <a:lnTo>
                      <a:pt x="269153" y="93724"/>
                    </a:lnTo>
                    <a:lnTo>
                      <a:pt x="267196" y="78293"/>
                    </a:lnTo>
                    <a:lnTo>
                      <a:pt x="255405" y="51559"/>
                    </a:lnTo>
                    <a:lnTo>
                      <a:pt x="242644" y="37234"/>
                    </a:lnTo>
                    <a:close/>
                  </a:path>
                </a:pathLst>
              </a:custGeom>
              <a:solidFill>
                <a:srgbClr val="040404"/>
              </a:solidFill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1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94" name="Google Shape;194;p35"/>
            <p:cNvSpPr/>
            <p:nvPr/>
          </p:nvSpPr>
          <p:spPr>
            <a:xfrm>
              <a:off x="18426135" y="10620492"/>
              <a:ext cx="269875" cy="211454"/>
            </a:xfrm>
            <a:custGeom>
              <a:rect b="b" l="l" r="r" t="t"/>
              <a:pathLst>
                <a:path extrusionOk="0" h="211454" w="269875">
                  <a:moveTo>
                    <a:pt x="269468" y="0"/>
                  </a:moveTo>
                  <a:lnTo>
                    <a:pt x="221836" y="0"/>
                  </a:lnTo>
                  <a:lnTo>
                    <a:pt x="221836" y="154298"/>
                  </a:lnTo>
                  <a:lnTo>
                    <a:pt x="49705" y="0"/>
                  </a:lnTo>
                  <a:lnTo>
                    <a:pt x="0" y="0"/>
                  </a:lnTo>
                  <a:lnTo>
                    <a:pt x="0" y="210925"/>
                  </a:lnTo>
                  <a:lnTo>
                    <a:pt x="47935" y="210925"/>
                  </a:lnTo>
                  <a:lnTo>
                    <a:pt x="47935" y="54856"/>
                  </a:lnTo>
                  <a:lnTo>
                    <a:pt x="221836" y="210925"/>
                  </a:lnTo>
                  <a:lnTo>
                    <a:pt x="269468" y="210925"/>
                  </a:lnTo>
                  <a:lnTo>
                    <a:pt x="269468" y="0"/>
                  </a:lnTo>
                  <a:close/>
                </a:path>
              </a:pathLst>
            </a:custGeom>
            <a:solidFill>
              <a:srgbClr val="040404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5" name="Google Shape;195;p35"/>
            <p:cNvSpPr/>
            <p:nvPr/>
          </p:nvSpPr>
          <p:spPr>
            <a:xfrm>
              <a:off x="18756563" y="10610134"/>
              <a:ext cx="281305" cy="227329"/>
            </a:xfrm>
            <a:custGeom>
              <a:rect b="b" l="l" r="r" t="t"/>
              <a:pathLst>
                <a:path extrusionOk="0" h="227329" w="281305">
                  <a:moveTo>
                    <a:pt x="140131" y="0"/>
                  </a:moveTo>
                  <a:lnTo>
                    <a:pt x="100945" y="3402"/>
                  </a:lnTo>
                  <a:lnTo>
                    <a:pt x="39362" y="30060"/>
                  </a:lnTo>
                  <a:lnTo>
                    <a:pt x="9978" y="66450"/>
                  </a:lnTo>
                  <a:lnTo>
                    <a:pt x="0" y="114855"/>
                  </a:lnTo>
                  <a:lnTo>
                    <a:pt x="8728" y="163675"/>
                  </a:lnTo>
                  <a:lnTo>
                    <a:pt x="34831" y="198668"/>
                  </a:lnTo>
                  <a:lnTo>
                    <a:pt x="78188" y="219734"/>
                  </a:lnTo>
                  <a:lnTo>
                    <a:pt x="138676" y="226778"/>
                  </a:lnTo>
                  <a:lnTo>
                    <a:pt x="199632" y="219440"/>
                  </a:lnTo>
                  <a:lnTo>
                    <a:pt x="244253" y="197882"/>
                  </a:lnTo>
                  <a:lnTo>
                    <a:pt x="253425" y="186140"/>
                  </a:lnTo>
                  <a:lnTo>
                    <a:pt x="139765" y="186140"/>
                  </a:lnTo>
                  <a:lnTo>
                    <a:pt x="99849" y="181747"/>
                  </a:lnTo>
                  <a:lnTo>
                    <a:pt x="71531" y="168485"/>
                  </a:lnTo>
                  <a:lnTo>
                    <a:pt x="54656" y="146229"/>
                  </a:lnTo>
                  <a:lnTo>
                    <a:pt x="49066" y="114855"/>
                  </a:lnTo>
                  <a:lnTo>
                    <a:pt x="55084" y="82600"/>
                  </a:lnTo>
                  <a:lnTo>
                    <a:pt x="72764" y="58990"/>
                  </a:lnTo>
                  <a:lnTo>
                    <a:pt x="101545" y="44485"/>
                  </a:lnTo>
                  <a:lnTo>
                    <a:pt x="140864" y="39548"/>
                  </a:lnTo>
                  <a:lnTo>
                    <a:pt x="251382" y="39548"/>
                  </a:lnTo>
                  <a:lnTo>
                    <a:pt x="242697" y="30174"/>
                  </a:lnTo>
                  <a:lnTo>
                    <a:pt x="213532" y="13287"/>
                  </a:lnTo>
                  <a:lnTo>
                    <a:pt x="196852" y="7438"/>
                  </a:lnTo>
                  <a:lnTo>
                    <a:pt x="179145" y="3290"/>
                  </a:lnTo>
                  <a:lnTo>
                    <a:pt x="160280" y="818"/>
                  </a:lnTo>
                  <a:lnTo>
                    <a:pt x="140131" y="0"/>
                  </a:lnTo>
                  <a:close/>
                </a:path>
                <a:path extrusionOk="0" h="227329" w="281305">
                  <a:moveTo>
                    <a:pt x="251382" y="39548"/>
                  </a:moveTo>
                  <a:lnTo>
                    <a:pt x="140864" y="39548"/>
                  </a:lnTo>
                  <a:lnTo>
                    <a:pt x="179872" y="44485"/>
                  </a:lnTo>
                  <a:lnTo>
                    <a:pt x="208426" y="58990"/>
                  </a:lnTo>
                  <a:lnTo>
                    <a:pt x="225969" y="82600"/>
                  </a:lnTo>
                  <a:lnTo>
                    <a:pt x="231940" y="114855"/>
                  </a:lnTo>
                  <a:lnTo>
                    <a:pt x="226259" y="146229"/>
                  </a:lnTo>
                  <a:lnTo>
                    <a:pt x="209110" y="168485"/>
                  </a:lnTo>
                  <a:lnTo>
                    <a:pt x="180332" y="181747"/>
                  </a:lnTo>
                  <a:lnTo>
                    <a:pt x="139765" y="186140"/>
                  </a:lnTo>
                  <a:lnTo>
                    <a:pt x="253425" y="186140"/>
                  </a:lnTo>
                  <a:lnTo>
                    <a:pt x="271665" y="162792"/>
                  </a:lnTo>
                  <a:lnTo>
                    <a:pt x="280996" y="114855"/>
                  </a:lnTo>
                  <a:lnTo>
                    <a:pt x="276663" y="81317"/>
                  </a:lnTo>
                  <a:lnTo>
                    <a:pt x="263819" y="52970"/>
                  </a:lnTo>
                  <a:lnTo>
                    <a:pt x="251382" y="39548"/>
                  </a:lnTo>
                  <a:close/>
                </a:path>
              </a:pathLst>
            </a:custGeom>
            <a:solidFill>
              <a:srgbClr val="040404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6" name="Google Shape;196;p35"/>
            <p:cNvSpPr/>
            <p:nvPr/>
          </p:nvSpPr>
          <p:spPr>
            <a:xfrm>
              <a:off x="19099035" y="10610132"/>
              <a:ext cx="563244" cy="227329"/>
            </a:xfrm>
            <a:custGeom>
              <a:rect b="b" l="l" r="r" t="t"/>
              <a:pathLst>
                <a:path extrusionOk="0" h="227329" w="563244">
                  <a:moveTo>
                    <a:pt x="266001" y="226796"/>
                  </a:moveTo>
                  <a:lnTo>
                    <a:pt x="157340" y="99275"/>
                  </a:lnTo>
                  <a:lnTo>
                    <a:pt x="260578" y="15341"/>
                  </a:lnTo>
                  <a:lnTo>
                    <a:pt x="194271" y="15341"/>
                  </a:lnTo>
                  <a:lnTo>
                    <a:pt x="46875" y="136359"/>
                  </a:lnTo>
                  <a:lnTo>
                    <a:pt x="46875" y="15341"/>
                  </a:lnTo>
                  <a:lnTo>
                    <a:pt x="0" y="15341"/>
                  </a:lnTo>
                  <a:lnTo>
                    <a:pt x="0" y="226796"/>
                  </a:lnTo>
                  <a:lnTo>
                    <a:pt x="46875" y="226796"/>
                  </a:lnTo>
                  <a:lnTo>
                    <a:pt x="46875" y="182537"/>
                  </a:lnTo>
                  <a:lnTo>
                    <a:pt x="120548" y="124307"/>
                  </a:lnTo>
                  <a:lnTo>
                    <a:pt x="207327" y="226796"/>
                  </a:lnTo>
                  <a:lnTo>
                    <a:pt x="266001" y="226796"/>
                  </a:lnTo>
                  <a:close/>
                </a:path>
                <a:path extrusionOk="0" h="227329" w="563244">
                  <a:moveTo>
                    <a:pt x="563219" y="80784"/>
                  </a:moveTo>
                  <a:lnTo>
                    <a:pt x="556120" y="44602"/>
                  </a:lnTo>
                  <a:lnTo>
                    <a:pt x="548868" y="36258"/>
                  </a:lnTo>
                  <a:lnTo>
                    <a:pt x="534250" y="19443"/>
                  </a:lnTo>
                  <a:lnTo>
                    <a:pt x="517817" y="13017"/>
                  </a:lnTo>
                  <a:lnTo>
                    <a:pt x="517817" y="109728"/>
                  </a:lnTo>
                  <a:lnTo>
                    <a:pt x="517715" y="115951"/>
                  </a:lnTo>
                  <a:lnTo>
                    <a:pt x="500291" y="154762"/>
                  </a:lnTo>
                  <a:lnTo>
                    <a:pt x="450342" y="185000"/>
                  </a:lnTo>
                  <a:lnTo>
                    <a:pt x="404761" y="191274"/>
                  </a:lnTo>
                  <a:lnTo>
                    <a:pt x="382905" y="189572"/>
                  </a:lnTo>
                  <a:lnTo>
                    <a:pt x="367411" y="184416"/>
                  </a:lnTo>
                  <a:lnTo>
                    <a:pt x="358165" y="175780"/>
                  </a:lnTo>
                  <a:lnTo>
                    <a:pt x="355104" y="163601"/>
                  </a:lnTo>
                  <a:lnTo>
                    <a:pt x="355104" y="163233"/>
                  </a:lnTo>
                  <a:lnTo>
                    <a:pt x="380695" y="134302"/>
                  </a:lnTo>
                  <a:lnTo>
                    <a:pt x="420522" y="127152"/>
                  </a:lnTo>
                  <a:lnTo>
                    <a:pt x="451739" y="124929"/>
                  </a:lnTo>
                  <a:lnTo>
                    <a:pt x="476529" y="122809"/>
                  </a:lnTo>
                  <a:lnTo>
                    <a:pt x="495388" y="119672"/>
                  </a:lnTo>
                  <a:lnTo>
                    <a:pt x="508939" y="115366"/>
                  </a:lnTo>
                  <a:lnTo>
                    <a:pt x="517817" y="109728"/>
                  </a:lnTo>
                  <a:lnTo>
                    <a:pt x="517817" y="13017"/>
                  </a:lnTo>
                  <a:lnTo>
                    <a:pt x="496785" y="4775"/>
                  </a:lnTo>
                  <a:lnTo>
                    <a:pt x="442874" y="0"/>
                  </a:lnTo>
                  <a:lnTo>
                    <a:pt x="387819" y="5156"/>
                  </a:lnTo>
                  <a:lnTo>
                    <a:pt x="347306" y="20701"/>
                  </a:lnTo>
                  <a:lnTo>
                    <a:pt x="321094" y="46786"/>
                  </a:lnTo>
                  <a:lnTo>
                    <a:pt x="308978" y="83566"/>
                  </a:lnTo>
                  <a:lnTo>
                    <a:pt x="308800" y="84988"/>
                  </a:lnTo>
                  <a:lnTo>
                    <a:pt x="358254" y="84988"/>
                  </a:lnTo>
                  <a:lnTo>
                    <a:pt x="358381" y="83883"/>
                  </a:lnTo>
                  <a:lnTo>
                    <a:pt x="365785" y="61988"/>
                  </a:lnTo>
                  <a:lnTo>
                    <a:pt x="382066" y="47218"/>
                  </a:lnTo>
                  <a:lnTo>
                    <a:pt x="408546" y="38874"/>
                  </a:lnTo>
                  <a:lnTo>
                    <a:pt x="446532" y="36258"/>
                  </a:lnTo>
                  <a:lnTo>
                    <a:pt x="472998" y="37934"/>
                  </a:lnTo>
                  <a:lnTo>
                    <a:pt x="510755" y="54457"/>
                  </a:lnTo>
                  <a:lnTo>
                    <a:pt x="517093" y="65036"/>
                  </a:lnTo>
                  <a:lnTo>
                    <a:pt x="517093" y="70904"/>
                  </a:lnTo>
                  <a:lnTo>
                    <a:pt x="480644" y="91363"/>
                  </a:lnTo>
                  <a:lnTo>
                    <a:pt x="417677" y="96291"/>
                  </a:lnTo>
                  <a:lnTo>
                    <a:pt x="393242" y="98894"/>
                  </a:lnTo>
                  <a:lnTo>
                    <a:pt x="351866" y="108013"/>
                  </a:lnTo>
                  <a:lnTo>
                    <a:pt x="311823" y="136855"/>
                  </a:lnTo>
                  <a:lnTo>
                    <a:pt x="304203" y="167259"/>
                  </a:lnTo>
                  <a:lnTo>
                    <a:pt x="309740" y="193230"/>
                  </a:lnTo>
                  <a:lnTo>
                    <a:pt x="326326" y="211836"/>
                  </a:lnTo>
                  <a:lnTo>
                    <a:pt x="353872" y="223050"/>
                  </a:lnTo>
                  <a:lnTo>
                    <a:pt x="392315" y="226796"/>
                  </a:lnTo>
                  <a:lnTo>
                    <a:pt x="423240" y="224764"/>
                  </a:lnTo>
                  <a:lnTo>
                    <a:pt x="474853" y="208648"/>
                  </a:lnTo>
                  <a:lnTo>
                    <a:pt x="509028" y="180670"/>
                  </a:lnTo>
                  <a:lnTo>
                    <a:pt x="519264" y="165595"/>
                  </a:lnTo>
                  <a:lnTo>
                    <a:pt x="523392" y="219824"/>
                  </a:lnTo>
                  <a:lnTo>
                    <a:pt x="563219" y="219824"/>
                  </a:lnTo>
                  <a:lnTo>
                    <a:pt x="563219" y="165595"/>
                  </a:lnTo>
                  <a:lnTo>
                    <a:pt x="563219" y="109728"/>
                  </a:lnTo>
                  <a:lnTo>
                    <a:pt x="563219" y="80784"/>
                  </a:lnTo>
                  <a:close/>
                </a:path>
              </a:pathLst>
            </a:custGeom>
            <a:solidFill>
              <a:srgbClr val="040404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97" name="Google Shape;197;p35"/>
            <p:cNvGrpSpPr/>
            <p:nvPr/>
          </p:nvGrpSpPr>
          <p:grpSpPr>
            <a:xfrm>
              <a:off x="17270138" y="10697205"/>
              <a:ext cx="448309" cy="277073"/>
              <a:chOff x="17270138" y="10697205"/>
              <a:chExt cx="448309" cy="277073"/>
            </a:xfrm>
          </p:grpSpPr>
          <p:sp>
            <p:nvSpPr>
              <p:cNvPr id="198" name="Google Shape;198;p35"/>
              <p:cNvSpPr/>
              <p:nvPr/>
            </p:nvSpPr>
            <p:spPr>
              <a:xfrm>
                <a:off x="17270138" y="10697205"/>
                <a:ext cx="448309" cy="55245"/>
              </a:xfrm>
              <a:custGeom>
                <a:rect b="b" l="l" r="r" t="t"/>
                <a:pathLst>
                  <a:path extrusionOk="0" h="55245" w="448309">
                    <a:moveTo>
                      <a:pt x="440300" y="0"/>
                    </a:moveTo>
                    <a:lnTo>
                      <a:pt x="7455" y="0"/>
                    </a:lnTo>
                    <a:lnTo>
                      <a:pt x="4412" y="12040"/>
                    </a:lnTo>
                    <a:lnTo>
                      <a:pt x="2145" y="24279"/>
                    </a:lnTo>
                    <a:lnTo>
                      <a:pt x="668" y="36679"/>
                    </a:lnTo>
                    <a:lnTo>
                      <a:pt x="0" y="51087"/>
                    </a:lnTo>
                    <a:lnTo>
                      <a:pt x="73" y="54846"/>
                    </a:lnTo>
                    <a:lnTo>
                      <a:pt x="447693" y="54846"/>
                    </a:lnTo>
                    <a:lnTo>
                      <a:pt x="447766" y="49202"/>
                    </a:lnTo>
                    <a:lnTo>
                      <a:pt x="447097" y="36679"/>
                    </a:lnTo>
                    <a:lnTo>
                      <a:pt x="445619" y="24279"/>
                    </a:lnTo>
                    <a:lnTo>
                      <a:pt x="443349" y="12040"/>
                    </a:lnTo>
                    <a:lnTo>
                      <a:pt x="440300" y="0"/>
                    </a:lnTo>
                    <a:close/>
                  </a:path>
                </a:pathLst>
              </a:custGeom>
              <a:solidFill>
                <a:srgbClr val="F0AF47"/>
              </a:solidFill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1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9" name="Google Shape;199;p35"/>
              <p:cNvSpPr/>
              <p:nvPr/>
            </p:nvSpPr>
            <p:spPr>
              <a:xfrm>
                <a:off x="17272040" y="10775656"/>
                <a:ext cx="444500" cy="55245"/>
              </a:xfrm>
              <a:custGeom>
                <a:rect b="b" l="l" r="r" t="t"/>
                <a:pathLst>
                  <a:path extrusionOk="0" h="55245" w="444500">
                    <a:moveTo>
                      <a:pt x="443965" y="0"/>
                    </a:moveTo>
                    <a:lnTo>
                      <a:pt x="0" y="0"/>
                    </a:lnTo>
                    <a:lnTo>
                      <a:pt x="2328" y="14230"/>
                    </a:lnTo>
                    <a:lnTo>
                      <a:pt x="5540" y="28145"/>
                    </a:lnTo>
                    <a:lnTo>
                      <a:pt x="9601" y="41715"/>
                    </a:lnTo>
                    <a:lnTo>
                      <a:pt x="14481" y="54909"/>
                    </a:lnTo>
                    <a:lnTo>
                      <a:pt x="429484" y="54909"/>
                    </a:lnTo>
                    <a:lnTo>
                      <a:pt x="434362" y="41715"/>
                    </a:lnTo>
                    <a:lnTo>
                      <a:pt x="438421" y="28145"/>
                    </a:lnTo>
                    <a:lnTo>
                      <a:pt x="441632" y="14230"/>
                    </a:lnTo>
                    <a:lnTo>
                      <a:pt x="443965" y="0"/>
                    </a:lnTo>
                    <a:close/>
                  </a:path>
                </a:pathLst>
              </a:custGeom>
              <a:solidFill>
                <a:srgbClr val="078070"/>
              </a:solidFill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1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0" name="Google Shape;200;p35"/>
              <p:cNvSpPr/>
              <p:nvPr/>
            </p:nvSpPr>
            <p:spPr>
              <a:xfrm>
                <a:off x="17294201" y="10851088"/>
                <a:ext cx="400050" cy="123190"/>
              </a:xfrm>
              <a:custGeom>
                <a:rect b="b" l="l" r="r" t="t"/>
                <a:pathLst>
                  <a:path extrusionOk="0" h="123190" w="400050">
                    <a:moveTo>
                      <a:pt x="399631" y="0"/>
                    </a:moveTo>
                    <a:lnTo>
                      <a:pt x="0" y="0"/>
                    </a:lnTo>
                    <a:lnTo>
                      <a:pt x="26578" y="40754"/>
                    </a:lnTo>
                    <a:lnTo>
                      <a:pt x="61146" y="74712"/>
                    </a:lnTo>
                    <a:lnTo>
                      <a:pt x="102406" y="100575"/>
                    </a:lnTo>
                    <a:lnTo>
                      <a:pt x="149061" y="117045"/>
                    </a:lnTo>
                    <a:lnTo>
                      <a:pt x="199815" y="122823"/>
                    </a:lnTo>
                    <a:lnTo>
                      <a:pt x="250569" y="117045"/>
                    </a:lnTo>
                    <a:lnTo>
                      <a:pt x="297225" y="100575"/>
                    </a:lnTo>
                    <a:lnTo>
                      <a:pt x="338485" y="74712"/>
                    </a:lnTo>
                    <a:lnTo>
                      <a:pt x="373052" y="40754"/>
                    </a:lnTo>
                    <a:lnTo>
                      <a:pt x="399631" y="0"/>
                    </a:lnTo>
                    <a:close/>
                  </a:path>
                </a:pathLst>
              </a:custGeom>
              <a:solidFill>
                <a:srgbClr val="E07838"/>
              </a:solidFill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1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pic>
          <p:nvPicPr>
            <p:cNvPr id="201" name="Google Shape;201;p3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7298399" y="10392506"/>
              <a:ext cx="391240" cy="257497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&amp; Content">
  <p:cSld name="CUSTOM_2"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3" name="Google Shape;203;p36"/>
          <p:cNvGraphicFramePr/>
          <p:nvPr/>
        </p:nvGraphicFramePr>
        <p:xfrm>
          <a:off x="0" y="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{B66E4501-6D48-4363-AB18-23E32F0B669A}</a:tableStyleId>
              </a:tblPr>
              <a:tblGrid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</a:tblGrid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04" name="Google Shape;204;p36"/>
          <p:cNvSpPr txBox="1"/>
          <p:nvPr>
            <p:ph idx="12" type="sldNum"/>
          </p:nvPr>
        </p:nvSpPr>
        <p:spPr>
          <a:xfrm>
            <a:off x="10668000" y="6295225"/>
            <a:ext cx="762000" cy="28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rgbClr val="FFFFFF"/>
                </a:solidFill>
              </a:defRPr>
            </a:lvl1pPr>
            <a:lvl2pPr lvl="1" rtl="0">
              <a:buNone/>
              <a:defRPr>
                <a:solidFill>
                  <a:srgbClr val="FFFFFF"/>
                </a:solidFill>
              </a:defRPr>
            </a:lvl2pPr>
            <a:lvl3pPr lvl="2" rtl="0">
              <a:buNone/>
              <a:defRPr>
                <a:solidFill>
                  <a:srgbClr val="FFFFFF"/>
                </a:solidFill>
              </a:defRPr>
            </a:lvl3pPr>
            <a:lvl4pPr lvl="3" rtl="0">
              <a:buNone/>
              <a:defRPr>
                <a:solidFill>
                  <a:srgbClr val="FFFFFF"/>
                </a:solidFill>
              </a:defRPr>
            </a:lvl4pPr>
            <a:lvl5pPr lvl="4" rtl="0">
              <a:buNone/>
              <a:defRPr>
                <a:solidFill>
                  <a:srgbClr val="FFFFFF"/>
                </a:solidFill>
              </a:defRPr>
            </a:lvl5pPr>
            <a:lvl6pPr lvl="5" rtl="0">
              <a:buNone/>
              <a:defRPr>
                <a:solidFill>
                  <a:srgbClr val="FFFFFF"/>
                </a:solidFill>
              </a:defRPr>
            </a:lvl6pPr>
            <a:lvl7pPr lvl="6" rtl="0">
              <a:buNone/>
              <a:defRPr>
                <a:solidFill>
                  <a:srgbClr val="FFFFFF"/>
                </a:solidFill>
              </a:defRPr>
            </a:lvl7pPr>
            <a:lvl8pPr lvl="7" rtl="0">
              <a:buNone/>
              <a:defRPr>
                <a:solidFill>
                  <a:srgbClr val="FFFFFF"/>
                </a:solidFill>
              </a:defRPr>
            </a:lvl8pPr>
            <a:lvl9pPr lvl="8" rtl="0">
              <a:buNone/>
              <a:defRPr>
                <a:solidFill>
                  <a:srgbClr val="FFFFFF"/>
                </a:solidFill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05" name="Google Shape;205;p36"/>
          <p:cNvSpPr txBox="1"/>
          <p:nvPr>
            <p:ph idx="1" type="body"/>
          </p:nvPr>
        </p:nvSpPr>
        <p:spPr>
          <a:xfrm>
            <a:off x="685800" y="1264824"/>
            <a:ext cx="10820400" cy="458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Font typeface="Muli"/>
              <a:buChar char="■"/>
              <a:defRPr sz="1800">
                <a:latin typeface="Muli"/>
                <a:ea typeface="Muli"/>
                <a:cs typeface="Muli"/>
                <a:sym typeface="Muli"/>
              </a:defRPr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Font typeface="Muli"/>
              <a:buChar char="□"/>
              <a:defRPr sz="1800">
                <a:latin typeface="Muli"/>
                <a:ea typeface="Muli"/>
                <a:cs typeface="Muli"/>
                <a:sym typeface="Muli"/>
              </a:defRPr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uli"/>
              <a:buChar char="■"/>
              <a:defRPr sz="1800">
                <a:latin typeface="Muli"/>
                <a:ea typeface="Muli"/>
                <a:cs typeface="Muli"/>
                <a:sym typeface="Muli"/>
              </a:defRPr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uli"/>
              <a:buChar char="■"/>
              <a:defRPr sz="1800">
                <a:latin typeface="Muli"/>
                <a:ea typeface="Muli"/>
                <a:cs typeface="Muli"/>
                <a:sym typeface="Muli"/>
              </a:defRPr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Font typeface="Muli"/>
              <a:buChar char="□"/>
              <a:defRPr sz="1800">
                <a:latin typeface="Muli"/>
                <a:ea typeface="Muli"/>
                <a:cs typeface="Muli"/>
                <a:sym typeface="Muli"/>
              </a:defRPr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Font typeface="Muli"/>
              <a:buChar char="■"/>
              <a:defRPr sz="1800">
                <a:latin typeface="Muli"/>
                <a:ea typeface="Muli"/>
                <a:cs typeface="Muli"/>
                <a:sym typeface="Muli"/>
              </a:defRPr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Font typeface="Muli"/>
              <a:buChar char="■"/>
              <a:defRPr sz="1800">
                <a:latin typeface="Muli"/>
                <a:ea typeface="Muli"/>
                <a:cs typeface="Muli"/>
                <a:sym typeface="Muli"/>
              </a:defRPr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Font typeface="Muli"/>
              <a:buChar char="□"/>
              <a:defRPr sz="1800">
                <a:latin typeface="Muli"/>
                <a:ea typeface="Muli"/>
                <a:cs typeface="Muli"/>
                <a:sym typeface="Muli"/>
              </a:defRPr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Font typeface="Muli"/>
              <a:buChar char="■"/>
              <a:defRPr sz="1800">
                <a:latin typeface="Muli"/>
                <a:ea typeface="Muli"/>
                <a:cs typeface="Muli"/>
                <a:sym typeface="Muli"/>
              </a:defRPr>
            </a:lvl9pPr>
          </a:lstStyle>
          <a:p/>
        </p:txBody>
      </p:sp>
      <p:sp>
        <p:nvSpPr>
          <p:cNvPr id="206" name="Google Shape;206;p36"/>
          <p:cNvSpPr txBox="1"/>
          <p:nvPr>
            <p:ph type="title"/>
          </p:nvPr>
        </p:nvSpPr>
        <p:spPr>
          <a:xfrm>
            <a:off x="685800" y="533400"/>
            <a:ext cx="10845900" cy="60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uli"/>
              <a:buNone/>
              <a:defRPr i="0" sz="3000" u="none" cap="none" strike="noStrike">
                <a:solidFill>
                  <a:schemeClr val="dk2"/>
                </a:solidFill>
                <a:latin typeface="Muli"/>
                <a:ea typeface="Muli"/>
                <a:cs typeface="Muli"/>
                <a:sym typeface="Mul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Muli"/>
              <a:buNone/>
              <a:defRPr sz="1800">
                <a:latin typeface="Muli"/>
                <a:ea typeface="Muli"/>
                <a:cs typeface="Muli"/>
                <a:sym typeface="Muli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Muli"/>
              <a:buNone/>
              <a:defRPr sz="1800">
                <a:latin typeface="Muli"/>
                <a:ea typeface="Muli"/>
                <a:cs typeface="Muli"/>
                <a:sym typeface="Muli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Muli"/>
              <a:buNone/>
              <a:defRPr sz="1800">
                <a:latin typeface="Muli"/>
                <a:ea typeface="Muli"/>
                <a:cs typeface="Muli"/>
                <a:sym typeface="Muli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Muli"/>
              <a:buNone/>
              <a:defRPr sz="1800">
                <a:latin typeface="Muli"/>
                <a:ea typeface="Muli"/>
                <a:cs typeface="Muli"/>
                <a:sym typeface="Muli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Muli"/>
              <a:buNone/>
              <a:defRPr sz="1800">
                <a:latin typeface="Muli"/>
                <a:ea typeface="Muli"/>
                <a:cs typeface="Muli"/>
                <a:sym typeface="Muli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Muli"/>
              <a:buNone/>
              <a:defRPr sz="1800">
                <a:latin typeface="Muli"/>
                <a:ea typeface="Muli"/>
                <a:cs typeface="Muli"/>
                <a:sym typeface="Muli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Muli"/>
              <a:buNone/>
              <a:defRPr sz="1800">
                <a:latin typeface="Muli"/>
                <a:ea typeface="Muli"/>
                <a:cs typeface="Muli"/>
                <a:sym typeface="Muli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Muli"/>
              <a:buNone/>
              <a:defRPr sz="1800">
                <a:latin typeface="Muli"/>
                <a:ea typeface="Muli"/>
                <a:cs typeface="Muli"/>
                <a:sym typeface="Muli"/>
              </a:defRPr>
            </a:lvl9pPr>
          </a:lstStyle>
          <a:p/>
        </p:txBody>
      </p:sp>
      <p:sp>
        <p:nvSpPr>
          <p:cNvPr id="207" name="Google Shape;207;p36"/>
          <p:cNvSpPr txBox="1"/>
          <p:nvPr/>
        </p:nvSpPr>
        <p:spPr>
          <a:xfrm>
            <a:off x="685800" y="6096000"/>
            <a:ext cx="3921000" cy="15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3325">
            <a:no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latin typeface="Muli"/>
                <a:ea typeface="Muli"/>
                <a:cs typeface="Muli"/>
                <a:sym typeface="Muli"/>
              </a:rPr>
              <a:t>Busara Center For Behavioral Economics | 2022</a:t>
            </a:r>
            <a:endParaRPr sz="1000">
              <a:latin typeface="Muli"/>
              <a:ea typeface="Muli"/>
              <a:cs typeface="Muli"/>
              <a:sym typeface="Muli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>
  <p:cSld name="Two Content"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9" name="Google Shape;209;p37"/>
          <p:cNvGraphicFramePr/>
          <p:nvPr/>
        </p:nvGraphicFramePr>
        <p:xfrm>
          <a:off x="0" y="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{B66E4501-6D48-4363-AB18-23E32F0B669A}</a:tableStyleId>
              </a:tblPr>
              <a:tblGrid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</a:tblGrid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10" name="Google Shape;210;p37"/>
          <p:cNvSpPr txBox="1"/>
          <p:nvPr>
            <p:ph idx="12" type="sldNum"/>
          </p:nvPr>
        </p:nvSpPr>
        <p:spPr>
          <a:xfrm>
            <a:off x="10668000" y="6295225"/>
            <a:ext cx="762000" cy="28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rgbClr val="FFFFFF"/>
                </a:solidFill>
              </a:defRPr>
            </a:lvl1pPr>
            <a:lvl2pPr lvl="1" rtl="0">
              <a:buNone/>
              <a:defRPr>
                <a:solidFill>
                  <a:srgbClr val="FFFFFF"/>
                </a:solidFill>
              </a:defRPr>
            </a:lvl2pPr>
            <a:lvl3pPr lvl="2" rtl="0">
              <a:buNone/>
              <a:defRPr>
                <a:solidFill>
                  <a:srgbClr val="FFFFFF"/>
                </a:solidFill>
              </a:defRPr>
            </a:lvl3pPr>
            <a:lvl4pPr lvl="3" rtl="0">
              <a:buNone/>
              <a:defRPr>
                <a:solidFill>
                  <a:srgbClr val="FFFFFF"/>
                </a:solidFill>
              </a:defRPr>
            </a:lvl4pPr>
            <a:lvl5pPr lvl="4" rtl="0">
              <a:buNone/>
              <a:defRPr>
                <a:solidFill>
                  <a:srgbClr val="FFFFFF"/>
                </a:solidFill>
              </a:defRPr>
            </a:lvl5pPr>
            <a:lvl6pPr lvl="5" rtl="0">
              <a:buNone/>
              <a:defRPr>
                <a:solidFill>
                  <a:srgbClr val="FFFFFF"/>
                </a:solidFill>
              </a:defRPr>
            </a:lvl6pPr>
            <a:lvl7pPr lvl="6" rtl="0">
              <a:buNone/>
              <a:defRPr>
                <a:solidFill>
                  <a:srgbClr val="FFFFFF"/>
                </a:solidFill>
              </a:defRPr>
            </a:lvl7pPr>
            <a:lvl8pPr lvl="7" rtl="0">
              <a:buNone/>
              <a:defRPr>
                <a:solidFill>
                  <a:srgbClr val="FFFFFF"/>
                </a:solidFill>
              </a:defRPr>
            </a:lvl8pPr>
            <a:lvl9pPr lvl="8" rtl="0">
              <a:buNone/>
              <a:defRPr>
                <a:solidFill>
                  <a:srgbClr val="FFFFFF"/>
                </a:solidFill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11" name="Google Shape;211;p37"/>
          <p:cNvSpPr txBox="1"/>
          <p:nvPr>
            <p:ph idx="1" type="body"/>
          </p:nvPr>
        </p:nvSpPr>
        <p:spPr>
          <a:xfrm>
            <a:off x="685800" y="1318212"/>
            <a:ext cx="4800600" cy="458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Font typeface="Muli"/>
              <a:buChar char="■"/>
              <a:defRPr sz="1800">
                <a:latin typeface="Muli"/>
                <a:ea typeface="Muli"/>
                <a:cs typeface="Muli"/>
                <a:sym typeface="Muli"/>
              </a:defRPr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Font typeface="Muli"/>
              <a:buChar char="□"/>
              <a:defRPr sz="1800">
                <a:latin typeface="Muli"/>
                <a:ea typeface="Muli"/>
                <a:cs typeface="Muli"/>
                <a:sym typeface="Muli"/>
              </a:defRPr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uli"/>
              <a:buChar char="■"/>
              <a:defRPr sz="1800">
                <a:latin typeface="Muli"/>
                <a:ea typeface="Muli"/>
                <a:cs typeface="Muli"/>
                <a:sym typeface="Muli"/>
              </a:defRPr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uli"/>
              <a:buChar char="■"/>
              <a:defRPr sz="1800">
                <a:latin typeface="Muli"/>
                <a:ea typeface="Muli"/>
                <a:cs typeface="Muli"/>
                <a:sym typeface="Muli"/>
              </a:defRPr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Font typeface="Muli"/>
              <a:buChar char="□"/>
              <a:defRPr sz="1800">
                <a:latin typeface="Muli"/>
                <a:ea typeface="Muli"/>
                <a:cs typeface="Muli"/>
                <a:sym typeface="Muli"/>
              </a:defRPr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Font typeface="Muli"/>
              <a:buChar char="■"/>
              <a:defRPr sz="1800">
                <a:latin typeface="Muli"/>
                <a:ea typeface="Muli"/>
                <a:cs typeface="Muli"/>
                <a:sym typeface="Muli"/>
              </a:defRPr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Font typeface="Muli"/>
              <a:buChar char="■"/>
              <a:defRPr sz="1800">
                <a:latin typeface="Muli"/>
                <a:ea typeface="Muli"/>
                <a:cs typeface="Muli"/>
                <a:sym typeface="Muli"/>
              </a:defRPr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Font typeface="Muli"/>
              <a:buChar char="□"/>
              <a:defRPr sz="1800">
                <a:latin typeface="Muli"/>
                <a:ea typeface="Muli"/>
                <a:cs typeface="Muli"/>
                <a:sym typeface="Muli"/>
              </a:defRPr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Font typeface="Muli"/>
              <a:buChar char="■"/>
              <a:defRPr sz="1800">
                <a:latin typeface="Muli"/>
                <a:ea typeface="Muli"/>
                <a:cs typeface="Muli"/>
                <a:sym typeface="Muli"/>
              </a:defRPr>
            </a:lvl9pPr>
          </a:lstStyle>
          <a:p/>
        </p:txBody>
      </p:sp>
      <p:sp>
        <p:nvSpPr>
          <p:cNvPr id="212" name="Google Shape;212;p37"/>
          <p:cNvSpPr txBox="1"/>
          <p:nvPr>
            <p:ph idx="2" type="body"/>
          </p:nvPr>
        </p:nvSpPr>
        <p:spPr>
          <a:xfrm>
            <a:off x="6629400" y="1318212"/>
            <a:ext cx="4800600" cy="458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Font typeface="Muli"/>
              <a:buChar char="■"/>
              <a:defRPr sz="1800">
                <a:latin typeface="Muli"/>
                <a:ea typeface="Muli"/>
                <a:cs typeface="Muli"/>
                <a:sym typeface="Muli"/>
              </a:defRPr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Font typeface="Muli"/>
              <a:buChar char="□"/>
              <a:defRPr sz="1800">
                <a:latin typeface="Muli"/>
                <a:ea typeface="Muli"/>
                <a:cs typeface="Muli"/>
                <a:sym typeface="Muli"/>
              </a:defRPr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uli"/>
              <a:buChar char="■"/>
              <a:defRPr sz="1800">
                <a:latin typeface="Muli"/>
                <a:ea typeface="Muli"/>
                <a:cs typeface="Muli"/>
                <a:sym typeface="Muli"/>
              </a:defRPr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uli"/>
              <a:buChar char="■"/>
              <a:defRPr sz="1800">
                <a:latin typeface="Muli"/>
                <a:ea typeface="Muli"/>
                <a:cs typeface="Muli"/>
                <a:sym typeface="Muli"/>
              </a:defRPr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Font typeface="Muli"/>
              <a:buChar char="□"/>
              <a:defRPr sz="1800">
                <a:latin typeface="Muli"/>
                <a:ea typeface="Muli"/>
                <a:cs typeface="Muli"/>
                <a:sym typeface="Muli"/>
              </a:defRPr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Font typeface="Muli"/>
              <a:buChar char="■"/>
              <a:defRPr sz="1800">
                <a:latin typeface="Muli"/>
                <a:ea typeface="Muli"/>
                <a:cs typeface="Muli"/>
                <a:sym typeface="Muli"/>
              </a:defRPr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Font typeface="Muli"/>
              <a:buChar char="■"/>
              <a:defRPr sz="1800">
                <a:latin typeface="Muli"/>
                <a:ea typeface="Muli"/>
                <a:cs typeface="Muli"/>
                <a:sym typeface="Muli"/>
              </a:defRPr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Font typeface="Muli"/>
              <a:buChar char="□"/>
              <a:defRPr sz="1800">
                <a:latin typeface="Muli"/>
                <a:ea typeface="Muli"/>
                <a:cs typeface="Muli"/>
                <a:sym typeface="Muli"/>
              </a:defRPr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Font typeface="Muli"/>
              <a:buChar char="■"/>
              <a:defRPr sz="1800">
                <a:latin typeface="Muli"/>
                <a:ea typeface="Muli"/>
                <a:cs typeface="Muli"/>
                <a:sym typeface="Muli"/>
              </a:defRPr>
            </a:lvl9pPr>
          </a:lstStyle>
          <a:p/>
        </p:txBody>
      </p:sp>
      <p:sp>
        <p:nvSpPr>
          <p:cNvPr id="213" name="Google Shape;213;p37"/>
          <p:cNvSpPr txBox="1"/>
          <p:nvPr>
            <p:ph type="title"/>
          </p:nvPr>
        </p:nvSpPr>
        <p:spPr>
          <a:xfrm>
            <a:off x="685800" y="533400"/>
            <a:ext cx="10845900" cy="60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uli"/>
              <a:buNone/>
              <a:defRPr i="0" sz="3000" u="none" cap="none" strike="noStrike">
                <a:solidFill>
                  <a:schemeClr val="dk2"/>
                </a:solidFill>
                <a:latin typeface="Muli"/>
                <a:ea typeface="Muli"/>
                <a:cs typeface="Muli"/>
                <a:sym typeface="Mul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Muli"/>
              <a:buNone/>
              <a:defRPr sz="1800">
                <a:latin typeface="Muli"/>
                <a:ea typeface="Muli"/>
                <a:cs typeface="Muli"/>
                <a:sym typeface="Muli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Muli"/>
              <a:buNone/>
              <a:defRPr sz="1800">
                <a:latin typeface="Muli"/>
                <a:ea typeface="Muli"/>
                <a:cs typeface="Muli"/>
                <a:sym typeface="Muli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Muli"/>
              <a:buNone/>
              <a:defRPr sz="1800">
                <a:latin typeface="Muli"/>
                <a:ea typeface="Muli"/>
                <a:cs typeface="Muli"/>
                <a:sym typeface="Muli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Muli"/>
              <a:buNone/>
              <a:defRPr sz="1800">
                <a:latin typeface="Muli"/>
                <a:ea typeface="Muli"/>
                <a:cs typeface="Muli"/>
                <a:sym typeface="Muli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Muli"/>
              <a:buNone/>
              <a:defRPr sz="1800">
                <a:latin typeface="Muli"/>
                <a:ea typeface="Muli"/>
                <a:cs typeface="Muli"/>
                <a:sym typeface="Muli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Muli"/>
              <a:buNone/>
              <a:defRPr sz="1800">
                <a:latin typeface="Muli"/>
                <a:ea typeface="Muli"/>
                <a:cs typeface="Muli"/>
                <a:sym typeface="Muli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Muli"/>
              <a:buNone/>
              <a:defRPr sz="1800">
                <a:latin typeface="Muli"/>
                <a:ea typeface="Muli"/>
                <a:cs typeface="Muli"/>
                <a:sym typeface="Muli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Muli"/>
              <a:buNone/>
              <a:defRPr sz="1800">
                <a:latin typeface="Muli"/>
                <a:ea typeface="Muli"/>
                <a:cs typeface="Muli"/>
                <a:sym typeface="Muli"/>
              </a:defRPr>
            </a:lvl9pPr>
          </a:lstStyle>
          <a:p/>
        </p:txBody>
      </p:sp>
      <p:sp>
        <p:nvSpPr>
          <p:cNvPr id="214" name="Google Shape;214;p37"/>
          <p:cNvSpPr txBox="1"/>
          <p:nvPr/>
        </p:nvSpPr>
        <p:spPr>
          <a:xfrm>
            <a:off x="685800" y="6096000"/>
            <a:ext cx="3921000" cy="15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3325">
            <a:no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latin typeface="Muli"/>
                <a:ea typeface="Muli"/>
                <a:cs typeface="Muli"/>
                <a:sym typeface="Muli"/>
              </a:rPr>
              <a:t>Busara Center For Behavioral Economics | 2022</a:t>
            </a:r>
            <a:endParaRPr sz="1000">
              <a:latin typeface="Muli"/>
              <a:ea typeface="Muli"/>
              <a:cs typeface="Muli"/>
              <a:sym typeface="Muli"/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 bullets">
  <p:cSld name="Two Content_2"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6" name="Google Shape;216;p38"/>
          <p:cNvGraphicFramePr/>
          <p:nvPr/>
        </p:nvGraphicFramePr>
        <p:xfrm>
          <a:off x="0" y="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{B66E4501-6D48-4363-AB18-23E32F0B669A}</a:tableStyleId>
              </a:tblPr>
              <a:tblGrid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</a:tblGrid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17" name="Google Shape;217;p38"/>
          <p:cNvSpPr txBox="1"/>
          <p:nvPr>
            <p:ph idx="12" type="sldNum"/>
          </p:nvPr>
        </p:nvSpPr>
        <p:spPr>
          <a:xfrm>
            <a:off x="10668000" y="6295225"/>
            <a:ext cx="762000" cy="28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rgbClr val="FFFFFF"/>
                </a:solidFill>
              </a:defRPr>
            </a:lvl1pPr>
            <a:lvl2pPr lvl="1" rtl="0">
              <a:buNone/>
              <a:defRPr>
                <a:solidFill>
                  <a:srgbClr val="FFFFFF"/>
                </a:solidFill>
              </a:defRPr>
            </a:lvl2pPr>
            <a:lvl3pPr lvl="2" rtl="0">
              <a:buNone/>
              <a:defRPr>
                <a:solidFill>
                  <a:srgbClr val="FFFFFF"/>
                </a:solidFill>
              </a:defRPr>
            </a:lvl3pPr>
            <a:lvl4pPr lvl="3" rtl="0">
              <a:buNone/>
              <a:defRPr>
                <a:solidFill>
                  <a:srgbClr val="FFFFFF"/>
                </a:solidFill>
              </a:defRPr>
            </a:lvl4pPr>
            <a:lvl5pPr lvl="4" rtl="0">
              <a:buNone/>
              <a:defRPr>
                <a:solidFill>
                  <a:srgbClr val="FFFFFF"/>
                </a:solidFill>
              </a:defRPr>
            </a:lvl5pPr>
            <a:lvl6pPr lvl="5" rtl="0">
              <a:buNone/>
              <a:defRPr>
                <a:solidFill>
                  <a:srgbClr val="FFFFFF"/>
                </a:solidFill>
              </a:defRPr>
            </a:lvl6pPr>
            <a:lvl7pPr lvl="6" rtl="0">
              <a:buNone/>
              <a:defRPr>
                <a:solidFill>
                  <a:srgbClr val="FFFFFF"/>
                </a:solidFill>
              </a:defRPr>
            </a:lvl7pPr>
            <a:lvl8pPr lvl="7" rtl="0">
              <a:buNone/>
              <a:defRPr>
                <a:solidFill>
                  <a:srgbClr val="FFFFFF"/>
                </a:solidFill>
              </a:defRPr>
            </a:lvl8pPr>
            <a:lvl9pPr lvl="8" rtl="0">
              <a:buNone/>
              <a:defRPr>
                <a:solidFill>
                  <a:srgbClr val="FFFFFF"/>
                </a:solidFill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18" name="Google Shape;218;p38"/>
          <p:cNvSpPr txBox="1"/>
          <p:nvPr>
            <p:ph idx="1" type="body"/>
          </p:nvPr>
        </p:nvSpPr>
        <p:spPr>
          <a:xfrm>
            <a:off x="685800" y="1318212"/>
            <a:ext cx="4800600" cy="458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Font typeface="Muli"/>
              <a:buChar char="■"/>
              <a:defRPr sz="1800">
                <a:latin typeface="Muli"/>
                <a:ea typeface="Muli"/>
                <a:cs typeface="Muli"/>
                <a:sym typeface="Muli"/>
              </a:defRPr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Font typeface="Muli"/>
              <a:buChar char="□"/>
              <a:defRPr sz="1800">
                <a:latin typeface="Muli"/>
                <a:ea typeface="Muli"/>
                <a:cs typeface="Muli"/>
                <a:sym typeface="Muli"/>
              </a:defRPr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uli"/>
              <a:buChar char="■"/>
              <a:defRPr sz="1800">
                <a:latin typeface="Muli"/>
                <a:ea typeface="Muli"/>
                <a:cs typeface="Muli"/>
                <a:sym typeface="Muli"/>
              </a:defRPr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uli"/>
              <a:buChar char="■"/>
              <a:defRPr sz="1800">
                <a:latin typeface="Muli"/>
                <a:ea typeface="Muli"/>
                <a:cs typeface="Muli"/>
                <a:sym typeface="Muli"/>
              </a:defRPr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Font typeface="Muli"/>
              <a:buChar char="□"/>
              <a:defRPr sz="1800">
                <a:latin typeface="Muli"/>
                <a:ea typeface="Muli"/>
                <a:cs typeface="Muli"/>
                <a:sym typeface="Muli"/>
              </a:defRPr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Font typeface="Muli"/>
              <a:buChar char="■"/>
              <a:defRPr sz="1800">
                <a:latin typeface="Muli"/>
                <a:ea typeface="Muli"/>
                <a:cs typeface="Muli"/>
                <a:sym typeface="Muli"/>
              </a:defRPr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Font typeface="Muli"/>
              <a:buChar char="■"/>
              <a:defRPr sz="1800">
                <a:latin typeface="Muli"/>
                <a:ea typeface="Muli"/>
                <a:cs typeface="Muli"/>
                <a:sym typeface="Muli"/>
              </a:defRPr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Font typeface="Muli"/>
              <a:buChar char="□"/>
              <a:defRPr sz="1800">
                <a:latin typeface="Muli"/>
                <a:ea typeface="Muli"/>
                <a:cs typeface="Muli"/>
                <a:sym typeface="Muli"/>
              </a:defRPr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Font typeface="Muli"/>
              <a:buChar char="■"/>
              <a:defRPr sz="1800">
                <a:latin typeface="Muli"/>
                <a:ea typeface="Muli"/>
                <a:cs typeface="Muli"/>
                <a:sym typeface="Muli"/>
              </a:defRPr>
            </a:lvl9pPr>
          </a:lstStyle>
          <a:p/>
        </p:txBody>
      </p:sp>
      <p:sp>
        <p:nvSpPr>
          <p:cNvPr id="219" name="Google Shape;219;p38"/>
          <p:cNvSpPr txBox="1"/>
          <p:nvPr>
            <p:ph type="title"/>
          </p:nvPr>
        </p:nvSpPr>
        <p:spPr>
          <a:xfrm>
            <a:off x="685800" y="533400"/>
            <a:ext cx="10845900" cy="60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uli"/>
              <a:buNone/>
              <a:defRPr i="0" sz="3000" u="none" cap="none" strike="noStrike">
                <a:solidFill>
                  <a:schemeClr val="dk2"/>
                </a:solidFill>
                <a:latin typeface="Muli"/>
                <a:ea typeface="Muli"/>
                <a:cs typeface="Muli"/>
                <a:sym typeface="Mul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Muli"/>
              <a:buNone/>
              <a:defRPr sz="1800">
                <a:latin typeface="Muli"/>
                <a:ea typeface="Muli"/>
                <a:cs typeface="Muli"/>
                <a:sym typeface="Muli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Muli"/>
              <a:buNone/>
              <a:defRPr sz="1800">
                <a:latin typeface="Muli"/>
                <a:ea typeface="Muli"/>
                <a:cs typeface="Muli"/>
                <a:sym typeface="Muli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Muli"/>
              <a:buNone/>
              <a:defRPr sz="1800">
                <a:latin typeface="Muli"/>
                <a:ea typeface="Muli"/>
                <a:cs typeface="Muli"/>
                <a:sym typeface="Muli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Muli"/>
              <a:buNone/>
              <a:defRPr sz="1800">
                <a:latin typeface="Muli"/>
                <a:ea typeface="Muli"/>
                <a:cs typeface="Muli"/>
                <a:sym typeface="Muli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Muli"/>
              <a:buNone/>
              <a:defRPr sz="1800">
                <a:latin typeface="Muli"/>
                <a:ea typeface="Muli"/>
                <a:cs typeface="Muli"/>
                <a:sym typeface="Muli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Muli"/>
              <a:buNone/>
              <a:defRPr sz="1800">
                <a:latin typeface="Muli"/>
                <a:ea typeface="Muli"/>
                <a:cs typeface="Muli"/>
                <a:sym typeface="Muli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Muli"/>
              <a:buNone/>
              <a:defRPr sz="1800">
                <a:latin typeface="Muli"/>
                <a:ea typeface="Muli"/>
                <a:cs typeface="Muli"/>
                <a:sym typeface="Muli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Muli"/>
              <a:buNone/>
              <a:defRPr sz="1800">
                <a:latin typeface="Muli"/>
                <a:ea typeface="Muli"/>
                <a:cs typeface="Muli"/>
                <a:sym typeface="Muli"/>
              </a:defRPr>
            </a:lvl9pPr>
          </a:lstStyle>
          <a:p/>
        </p:txBody>
      </p:sp>
      <p:grpSp>
        <p:nvGrpSpPr>
          <p:cNvPr id="220" name="Google Shape;220;p38"/>
          <p:cNvGrpSpPr/>
          <p:nvPr/>
        </p:nvGrpSpPr>
        <p:grpSpPr>
          <a:xfrm>
            <a:off x="6126479" y="1446441"/>
            <a:ext cx="5302980" cy="623700"/>
            <a:chOff x="5745479" y="1446441"/>
            <a:chExt cx="5302980" cy="623700"/>
          </a:xfrm>
        </p:grpSpPr>
        <p:sp>
          <p:nvSpPr>
            <p:cNvPr id="221" name="Google Shape;221;p38"/>
            <p:cNvSpPr txBox="1"/>
            <p:nvPr/>
          </p:nvSpPr>
          <p:spPr>
            <a:xfrm>
              <a:off x="5775959" y="1446441"/>
              <a:ext cx="5272500" cy="623700"/>
            </a:xfrm>
            <a:prstGeom prst="rect">
              <a:avLst/>
            </a:prstGeom>
            <a:solidFill>
              <a:srgbClr val="EEEEEE"/>
            </a:solidFill>
            <a:ln>
              <a:noFill/>
            </a:ln>
          </p:spPr>
          <p:txBody>
            <a:bodyPr anchorCtr="0" anchor="t" bIns="0" lIns="0" spcFirstLastPara="1" rIns="0" wrap="square" tIns="4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latin typeface="Muli"/>
                <a:ea typeface="Muli"/>
                <a:cs typeface="Muli"/>
                <a:sym typeface="Muli"/>
              </a:endParaRPr>
            </a:p>
          </p:txBody>
        </p:sp>
        <p:sp>
          <p:nvSpPr>
            <p:cNvPr id="222" name="Google Shape;222;p38"/>
            <p:cNvSpPr/>
            <p:nvPr/>
          </p:nvSpPr>
          <p:spPr>
            <a:xfrm>
              <a:off x="5745479" y="1446441"/>
              <a:ext cx="0" cy="623569"/>
            </a:xfrm>
            <a:custGeom>
              <a:rect b="b" l="l" r="r" t="t"/>
              <a:pathLst>
                <a:path extrusionOk="0" h="623569" w="120000">
                  <a:moveTo>
                    <a:pt x="0" y="0"/>
                  </a:moveTo>
                  <a:lnTo>
                    <a:pt x="0" y="622960"/>
                  </a:lnTo>
                </a:path>
              </a:pathLst>
            </a:custGeom>
            <a:noFill/>
            <a:ln cap="flat" cmpd="sng" w="60950">
              <a:solidFill>
                <a:srgbClr val="0051B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grpSp>
        <p:nvGrpSpPr>
          <p:cNvPr id="223" name="Google Shape;223;p38"/>
          <p:cNvGrpSpPr/>
          <p:nvPr/>
        </p:nvGrpSpPr>
        <p:grpSpPr>
          <a:xfrm>
            <a:off x="6126479" y="2370921"/>
            <a:ext cx="5302980" cy="623700"/>
            <a:chOff x="5745479" y="2218524"/>
            <a:chExt cx="5302980" cy="623700"/>
          </a:xfrm>
        </p:grpSpPr>
        <p:sp>
          <p:nvSpPr>
            <p:cNvPr id="224" name="Google Shape;224;p38"/>
            <p:cNvSpPr txBox="1"/>
            <p:nvPr/>
          </p:nvSpPr>
          <p:spPr>
            <a:xfrm>
              <a:off x="5775959" y="2218524"/>
              <a:ext cx="5272500" cy="623700"/>
            </a:xfrm>
            <a:prstGeom prst="rect">
              <a:avLst/>
            </a:prstGeom>
            <a:solidFill>
              <a:srgbClr val="EEEEEE"/>
            </a:solidFill>
            <a:ln>
              <a:noFill/>
            </a:ln>
          </p:spPr>
          <p:txBody>
            <a:bodyPr anchorCtr="0" anchor="t" bIns="0" lIns="0" spcFirstLastPara="1" rIns="0" wrap="square" tIns="4425">
              <a:noAutofit/>
            </a:bodyPr>
            <a:lstStyle/>
            <a:p>
              <a:pPr indent="0" lvl="0" marL="39116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latin typeface="Muli"/>
                <a:ea typeface="Muli"/>
                <a:cs typeface="Muli"/>
                <a:sym typeface="Muli"/>
              </a:endParaRPr>
            </a:p>
          </p:txBody>
        </p:sp>
        <p:sp>
          <p:nvSpPr>
            <p:cNvPr id="225" name="Google Shape;225;p38"/>
            <p:cNvSpPr/>
            <p:nvPr/>
          </p:nvSpPr>
          <p:spPr>
            <a:xfrm>
              <a:off x="5745479" y="2218524"/>
              <a:ext cx="0" cy="623569"/>
            </a:xfrm>
            <a:custGeom>
              <a:rect b="b" l="l" r="r" t="t"/>
              <a:pathLst>
                <a:path extrusionOk="0" h="623569" w="120000">
                  <a:moveTo>
                    <a:pt x="0" y="0"/>
                  </a:moveTo>
                  <a:lnTo>
                    <a:pt x="0" y="622960"/>
                  </a:lnTo>
                </a:path>
              </a:pathLst>
            </a:custGeom>
            <a:noFill/>
            <a:ln cap="flat" cmpd="sng" w="60950">
              <a:solidFill>
                <a:srgbClr val="0051B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grpSp>
        <p:nvGrpSpPr>
          <p:cNvPr id="226" name="Google Shape;226;p38"/>
          <p:cNvGrpSpPr/>
          <p:nvPr/>
        </p:nvGrpSpPr>
        <p:grpSpPr>
          <a:xfrm>
            <a:off x="6126479" y="3295402"/>
            <a:ext cx="5302980" cy="623700"/>
            <a:chOff x="5745479" y="2990608"/>
            <a:chExt cx="5302980" cy="623700"/>
          </a:xfrm>
        </p:grpSpPr>
        <p:sp>
          <p:nvSpPr>
            <p:cNvPr id="227" name="Google Shape;227;p38"/>
            <p:cNvSpPr txBox="1"/>
            <p:nvPr/>
          </p:nvSpPr>
          <p:spPr>
            <a:xfrm>
              <a:off x="5775959" y="2990608"/>
              <a:ext cx="5272500" cy="623700"/>
            </a:xfrm>
            <a:prstGeom prst="rect">
              <a:avLst/>
            </a:prstGeom>
            <a:solidFill>
              <a:srgbClr val="EEEEEE"/>
            </a:solidFill>
            <a:ln>
              <a:noFill/>
            </a:ln>
          </p:spPr>
          <p:txBody>
            <a:bodyPr anchorCtr="0" anchor="t" bIns="0" lIns="0" spcFirstLastPara="1" rIns="0" wrap="square" tIns="4425">
              <a:noAutofit/>
            </a:bodyPr>
            <a:lstStyle/>
            <a:p>
              <a:pPr indent="0" lvl="0" marL="39116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latin typeface="Muli"/>
                <a:ea typeface="Muli"/>
                <a:cs typeface="Muli"/>
                <a:sym typeface="Muli"/>
              </a:endParaRPr>
            </a:p>
          </p:txBody>
        </p:sp>
        <p:sp>
          <p:nvSpPr>
            <p:cNvPr id="228" name="Google Shape;228;p38"/>
            <p:cNvSpPr/>
            <p:nvPr/>
          </p:nvSpPr>
          <p:spPr>
            <a:xfrm>
              <a:off x="5745479" y="2990608"/>
              <a:ext cx="0" cy="623570"/>
            </a:xfrm>
            <a:custGeom>
              <a:rect b="b" l="l" r="r" t="t"/>
              <a:pathLst>
                <a:path extrusionOk="0" h="623570" w="120000">
                  <a:moveTo>
                    <a:pt x="0" y="0"/>
                  </a:moveTo>
                  <a:lnTo>
                    <a:pt x="0" y="622960"/>
                  </a:lnTo>
                </a:path>
              </a:pathLst>
            </a:custGeom>
            <a:noFill/>
            <a:ln cap="flat" cmpd="sng" w="60950">
              <a:solidFill>
                <a:srgbClr val="0051B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grpSp>
        <p:nvGrpSpPr>
          <p:cNvPr id="229" name="Google Shape;229;p38"/>
          <p:cNvGrpSpPr/>
          <p:nvPr/>
        </p:nvGrpSpPr>
        <p:grpSpPr>
          <a:xfrm>
            <a:off x="6126479" y="4219882"/>
            <a:ext cx="5302980" cy="623700"/>
            <a:chOff x="5745479" y="3762679"/>
            <a:chExt cx="5302980" cy="623700"/>
          </a:xfrm>
        </p:grpSpPr>
        <p:sp>
          <p:nvSpPr>
            <p:cNvPr id="230" name="Google Shape;230;p38"/>
            <p:cNvSpPr txBox="1"/>
            <p:nvPr/>
          </p:nvSpPr>
          <p:spPr>
            <a:xfrm>
              <a:off x="5775959" y="3762679"/>
              <a:ext cx="5272500" cy="623700"/>
            </a:xfrm>
            <a:prstGeom prst="rect">
              <a:avLst/>
            </a:prstGeom>
            <a:solidFill>
              <a:srgbClr val="EEEEEE"/>
            </a:solidFill>
            <a:ln>
              <a:noFill/>
            </a:ln>
          </p:spPr>
          <p:txBody>
            <a:bodyPr anchorCtr="0" anchor="t" bIns="0" lIns="0" spcFirstLastPara="1" rIns="0" wrap="square" tIns="4425">
              <a:noAutofit/>
            </a:bodyPr>
            <a:lstStyle/>
            <a:p>
              <a:pPr indent="0" lvl="0" marL="39116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latin typeface="Muli"/>
                <a:ea typeface="Muli"/>
                <a:cs typeface="Muli"/>
                <a:sym typeface="Muli"/>
              </a:endParaRPr>
            </a:p>
          </p:txBody>
        </p:sp>
        <p:sp>
          <p:nvSpPr>
            <p:cNvPr id="231" name="Google Shape;231;p38"/>
            <p:cNvSpPr/>
            <p:nvPr/>
          </p:nvSpPr>
          <p:spPr>
            <a:xfrm>
              <a:off x="5745479" y="3762692"/>
              <a:ext cx="0" cy="623570"/>
            </a:xfrm>
            <a:custGeom>
              <a:rect b="b" l="l" r="r" t="t"/>
              <a:pathLst>
                <a:path extrusionOk="0" h="623570" w="120000">
                  <a:moveTo>
                    <a:pt x="0" y="0"/>
                  </a:moveTo>
                  <a:lnTo>
                    <a:pt x="0" y="622960"/>
                  </a:lnTo>
                </a:path>
              </a:pathLst>
            </a:custGeom>
            <a:noFill/>
            <a:ln cap="flat" cmpd="sng" w="60950">
              <a:solidFill>
                <a:srgbClr val="0051B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grpSp>
        <p:nvGrpSpPr>
          <p:cNvPr id="232" name="Google Shape;232;p38"/>
          <p:cNvGrpSpPr/>
          <p:nvPr/>
        </p:nvGrpSpPr>
        <p:grpSpPr>
          <a:xfrm>
            <a:off x="6126479" y="5144363"/>
            <a:ext cx="5302980" cy="623700"/>
            <a:chOff x="5745479" y="4534763"/>
            <a:chExt cx="5302980" cy="623700"/>
          </a:xfrm>
        </p:grpSpPr>
        <p:sp>
          <p:nvSpPr>
            <p:cNvPr id="233" name="Google Shape;233;p38"/>
            <p:cNvSpPr txBox="1"/>
            <p:nvPr/>
          </p:nvSpPr>
          <p:spPr>
            <a:xfrm>
              <a:off x="5775959" y="4534763"/>
              <a:ext cx="5272500" cy="623700"/>
            </a:xfrm>
            <a:prstGeom prst="rect">
              <a:avLst/>
            </a:prstGeom>
            <a:solidFill>
              <a:srgbClr val="EEEEEE"/>
            </a:solidFill>
            <a:ln>
              <a:noFill/>
            </a:ln>
          </p:spPr>
          <p:txBody>
            <a:bodyPr anchorCtr="0" anchor="t" bIns="0" lIns="0" spcFirstLastPara="1" rIns="0" wrap="square" tIns="4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latin typeface="Muli"/>
                <a:ea typeface="Muli"/>
                <a:cs typeface="Muli"/>
                <a:sym typeface="Muli"/>
              </a:endParaRPr>
            </a:p>
          </p:txBody>
        </p:sp>
        <p:sp>
          <p:nvSpPr>
            <p:cNvPr id="234" name="Google Shape;234;p38"/>
            <p:cNvSpPr/>
            <p:nvPr/>
          </p:nvSpPr>
          <p:spPr>
            <a:xfrm>
              <a:off x="5745479" y="4534763"/>
              <a:ext cx="0" cy="623570"/>
            </a:xfrm>
            <a:custGeom>
              <a:rect b="b" l="l" r="r" t="t"/>
              <a:pathLst>
                <a:path extrusionOk="0" h="623570" w="120000">
                  <a:moveTo>
                    <a:pt x="0" y="0"/>
                  </a:moveTo>
                  <a:lnTo>
                    <a:pt x="0" y="622960"/>
                  </a:lnTo>
                </a:path>
              </a:pathLst>
            </a:custGeom>
            <a:noFill/>
            <a:ln cap="flat" cmpd="sng" w="60950">
              <a:solidFill>
                <a:srgbClr val="0051B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sp>
        <p:nvSpPr>
          <p:cNvPr id="235" name="Google Shape;235;p38"/>
          <p:cNvSpPr txBox="1"/>
          <p:nvPr>
            <p:ph idx="2" type="body"/>
          </p:nvPr>
        </p:nvSpPr>
        <p:spPr>
          <a:xfrm>
            <a:off x="6126475" y="1531513"/>
            <a:ext cx="5303100" cy="4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1pPr>
            <a:lvl2pPr indent="-342900" lvl="1" marL="914400">
              <a:spcBef>
                <a:spcPts val="0"/>
              </a:spcBef>
              <a:spcAft>
                <a:spcPts val="0"/>
              </a:spcAft>
              <a:buSzPts val="1800"/>
              <a:buChar char="□"/>
              <a:defRPr/>
            </a:lvl2pPr>
            <a:lvl3pPr indent="-342900" lvl="2" marL="13716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□"/>
              <a:defRPr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□"/>
              <a:defRPr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236" name="Google Shape;236;p38"/>
          <p:cNvSpPr txBox="1"/>
          <p:nvPr>
            <p:ph idx="3" type="body"/>
          </p:nvPr>
        </p:nvSpPr>
        <p:spPr>
          <a:xfrm>
            <a:off x="6126475" y="2457324"/>
            <a:ext cx="5303100" cy="4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□"/>
              <a:defRPr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□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□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237" name="Google Shape;237;p38"/>
          <p:cNvSpPr txBox="1"/>
          <p:nvPr>
            <p:ph idx="4" type="body"/>
          </p:nvPr>
        </p:nvSpPr>
        <p:spPr>
          <a:xfrm>
            <a:off x="6126475" y="3381798"/>
            <a:ext cx="5303100" cy="4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□"/>
              <a:defRPr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□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□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238" name="Google Shape;238;p38"/>
          <p:cNvSpPr txBox="1"/>
          <p:nvPr>
            <p:ph idx="5" type="body"/>
          </p:nvPr>
        </p:nvSpPr>
        <p:spPr>
          <a:xfrm>
            <a:off x="6126475" y="4306276"/>
            <a:ext cx="5303100" cy="4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□"/>
              <a:defRPr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□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□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239" name="Google Shape;239;p38"/>
          <p:cNvSpPr/>
          <p:nvPr/>
        </p:nvSpPr>
        <p:spPr>
          <a:xfrm>
            <a:off x="10535200" y="6007475"/>
            <a:ext cx="996600" cy="8505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uli"/>
              <a:ea typeface="Muli"/>
              <a:cs typeface="Muli"/>
              <a:sym typeface="Muli"/>
            </a:endParaRPr>
          </a:p>
        </p:txBody>
      </p:sp>
      <p:grpSp>
        <p:nvGrpSpPr>
          <p:cNvPr id="240" name="Google Shape;240;p38"/>
          <p:cNvGrpSpPr/>
          <p:nvPr/>
        </p:nvGrpSpPr>
        <p:grpSpPr>
          <a:xfrm>
            <a:off x="0" y="5980278"/>
            <a:ext cx="12191479" cy="127050"/>
            <a:chOff x="0" y="9863563"/>
            <a:chExt cx="20104682" cy="209550"/>
          </a:xfrm>
        </p:grpSpPr>
        <p:sp>
          <p:nvSpPr>
            <p:cNvPr id="241" name="Google Shape;241;p38"/>
            <p:cNvSpPr/>
            <p:nvPr/>
          </p:nvSpPr>
          <p:spPr>
            <a:xfrm>
              <a:off x="9568127" y="9863563"/>
              <a:ext cx="10536555" cy="209550"/>
            </a:xfrm>
            <a:custGeom>
              <a:rect b="b" l="l" r="r" t="t"/>
              <a:pathLst>
                <a:path extrusionOk="0" h="209550" w="10536555">
                  <a:moveTo>
                    <a:pt x="10535972" y="0"/>
                  </a:moveTo>
                  <a:lnTo>
                    <a:pt x="0" y="0"/>
                  </a:lnTo>
                  <a:lnTo>
                    <a:pt x="0" y="209417"/>
                  </a:lnTo>
                  <a:lnTo>
                    <a:pt x="10535972" y="209417"/>
                  </a:lnTo>
                  <a:lnTo>
                    <a:pt x="10535972" y="0"/>
                  </a:lnTo>
                  <a:close/>
                </a:path>
              </a:pathLst>
            </a:custGeom>
            <a:solidFill>
              <a:srgbClr val="479AC8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2" name="Google Shape;242;p38"/>
            <p:cNvSpPr/>
            <p:nvPr/>
          </p:nvSpPr>
          <p:spPr>
            <a:xfrm>
              <a:off x="6861916" y="9863563"/>
              <a:ext cx="2706370" cy="209550"/>
            </a:xfrm>
            <a:custGeom>
              <a:rect b="b" l="l" r="r" t="t"/>
              <a:pathLst>
                <a:path extrusionOk="0" h="209550" w="2706370">
                  <a:moveTo>
                    <a:pt x="2706210" y="0"/>
                  </a:moveTo>
                  <a:lnTo>
                    <a:pt x="0" y="0"/>
                  </a:lnTo>
                  <a:lnTo>
                    <a:pt x="0" y="209417"/>
                  </a:lnTo>
                  <a:lnTo>
                    <a:pt x="2706210" y="209417"/>
                  </a:lnTo>
                  <a:lnTo>
                    <a:pt x="2706210" y="0"/>
                  </a:lnTo>
                  <a:close/>
                </a:path>
              </a:pathLst>
            </a:custGeom>
            <a:solidFill>
              <a:srgbClr val="F0AF47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3" name="Google Shape;243;p38"/>
            <p:cNvSpPr/>
            <p:nvPr/>
          </p:nvSpPr>
          <p:spPr>
            <a:xfrm>
              <a:off x="0" y="9863563"/>
              <a:ext cx="4956810" cy="209550"/>
            </a:xfrm>
            <a:custGeom>
              <a:rect b="b" l="l" r="r" t="t"/>
              <a:pathLst>
                <a:path extrusionOk="0" h="209550" w="4956810">
                  <a:moveTo>
                    <a:pt x="4956623" y="0"/>
                  </a:moveTo>
                  <a:lnTo>
                    <a:pt x="0" y="0"/>
                  </a:lnTo>
                  <a:lnTo>
                    <a:pt x="0" y="209417"/>
                  </a:lnTo>
                  <a:lnTo>
                    <a:pt x="4956623" y="209417"/>
                  </a:lnTo>
                  <a:lnTo>
                    <a:pt x="4956623" y="0"/>
                  </a:lnTo>
                  <a:close/>
                </a:path>
              </a:pathLst>
            </a:custGeom>
            <a:solidFill>
              <a:srgbClr val="E07838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4" name="Google Shape;244;p38"/>
            <p:cNvSpPr/>
            <p:nvPr/>
          </p:nvSpPr>
          <p:spPr>
            <a:xfrm>
              <a:off x="4956623" y="9863563"/>
              <a:ext cx="1905634" cy="209550"/>
            </a:xfrm>
            <a:custGeom>
              <a:rect b="b" l="l" r="r" t="t"/>
              <a:pathLst>
                <a:path extrusionOk="0" h="209550" w="1905634">
                  <a:moveTo>
                    <a:pt x="1905292" y="0"/>
                  </a:moveTo>
                  <a:lnTo>
                    <a:pt x="0" y="0"/>
                  </a:lnTo>
                  <a:lnTo>
                    <a:pt x="0" y="209417"/>
                  </a:lnTo>
                  <a:lnTo>
                    <a:pt x="1905292" y="209417"/>
                  </a:lnTo>
                  <a:lnTo>
                    <a:pt x="1905292" y="0"/>
                  </a:lnTo>
                  <a:close/>
                </a:path>
              </a:pathLst>
            </a:custGeom>
            <a:solidFill>
              <a:srgbClr val="07807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45" name="Google Shape;245;p38"/>
          <p:cNvGrpSpPr/>
          <p:nvPr/>
        </p:nvGrpSpPr>
        <p:grpSpPr>
          <a:xfrm>
            <a:off x="10472612" y="6300976"/>
            <a:ext cx="1450594" cy="352728"/>
            <a:chOff x="17270138" y="10392506"/>
            <a:chExt cx="2392141" cy="581772"/>
          </a:xfrm>
        </p:grpSpPr>
        <p:grpSp>
          <p:nvGrpSpPr>
            <p:cNvPr id="246" name="Google Shape;246;p38"/>
            <p:cNvGrpSpPr/>
            <p:nvPr/>
          </p:nvGrpSpPr>
          <p:grpSpPr>
            <a:xfrm>
              <a:off x="17879688" y="10615449"/>
              <a:ext cx="479402" cy="221678"/>
              <a:chOff x="17879688" y="10615449"/>
              <a:chExt cx="479402" cy="221678"/>
            </a:xfrm>
          </p:grpSpPr>
          <p:pic>
            <p:nvPicPr>
              <p:cNvPr id="247" name="Google Shape;247;p38"/>
              <p:cNvPicPr preferRelativeResize="0"/>
              <p:nvPr/>
            </p:nvPicPr>
            <p:blipFill rotWithShape="1">
              <a:blip r:embed="rId2">
                <a:alphaModFix/>
              </a:blip>
              <a:srcRect b="0" l="0" r="0" t="0"/>
              <a:stretch/>
            </p:blipFill>
            <p:spPr>
              <a:xfrm>
                <a:off x="17879688" y="10624359"/>
                <a:ext cx="165691" cy="212768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48" name="Google Shape;248;p38"/>
              <p:cNvSpPr/>
              <p:nvPr/>
            </p:nvSpPr>
            <p:spPr>
              <a:xfrm>
                <a:off x="18087310" y="10615449"/>
                <a:ext cx="271780" cy="221615"/>
              </a:xfrm>
              <a:custGeom>
                <a:rect b="b" l="l" r="r" t="t"/>
                <a:pathLst>
                  <a:path extrusionOk="0" h="221615" w="271780">
                    <a:moveTo>
                      <a:pt x="137189" y="0"/>
                    </a:moveTo>
                    <a:lnTo>
                      <a:pt x="98004" y="3605"/>
                    </a:lnTo>
                    <a:lnTo>
                      <a:pt x="36808" y="31434"/>
                    </a:lnTo>
                    <a:lnTo>
                      <a:pt x="9099" y="68863"/>
                    </a:lnTo>
                    <a:lnTo>
                      <a:pt x="0" y="113954"/>
                    </a:lnTo>
                    <a:lnTo>
                      <a:pt x="3551" y="145640"/>
                    </a:lnTo>
                    <a:lnTo>
                      <a:pt x="32269" y="192733"/>
                    </a:lnTo>
                    <a:lnTo>
                      <a:pt x="73580" y="214194"/>
                    </a:lnTo>
                    <a:lnTo>
                      <a:pt x="111437" y="220668"/>
                    </a:lnTo>
                    <a:lnTo>
                      <a:pt x="133618" y="221469"/>
                    </a:lnTo>
                    <a:lnTo>
                      <a:pt x="181804" y="217606"/>
                    </a:lnTo>
                    <a:lnTo>
                      <a:pt x="219554" y="205709"/>
                    </a:lnTo>
                    <a:lnTo>
                      <a:pt x="247804" y="185322"/>
                    </a:lnTo>
                    <a:lnTo>
                      <a:pt x="248779" y="183868"/>
                    </a:lnTo>
                    <a:lnTo>
                      <a:pt x="137189" y="183868"/>
                    </a:lnTo>
                    <a:lnTo>
                      <a:pt x="100110" y="180475"/>
                    </a:lnTo>
                    <a:lnTo>
                      <a:pt x="72483" y="170233"/>
                    </a:lnTo>
                    <a:lnTo>
                      <a:pt x="54152" y="153044"/>
                    </a:lnTo>
                    <a:lnTo>
                      <a:pt x="44961" y="128812"/>
                    </a:lnTo>
                    <a:lnTo>
                      <a:pt x="271174" y="128812"/>
                    </a:lnTo>
                    <a:lnTo>
                      <a:pt x="271174" y="109661"/>
                    </a:lnTo>
                    <a:lnTo>
                      <a:pt x="269153" y="93724"/>
                    </a:lnTo>
                    <a:lnTo>
                      <a:pt x="45736" y="93724"/>
                    </a:lnTo>
                    <a:lnTo>
                      <a:pt x="56104" y="69304"/>
                    </a:lnTo>
                    <a:lnTo>
                      <a:pt x="75188" y="51618"/>
                    </a:lnTo>
                    <a:lnTo>
                      <a:pt x="102680" y="40863"/>
                    </a:lnTo>
                    <a:lnTo>
                      <a:pt x="138268" y="37234"/>
                    </a:lnTo>
                    <a:lnTo>
                      <a:pt x="242644" y="37234"/>
                    </a:lnTo>
                    <a:lnTo>
                      <a:pt x="236021" y="29799"/>
                    </a:lnTo>
                    <a:lnTo>
                      <a:pt x="209260" y="13350"/>
                    </a:lnTo>
                    <a:lnTo>
                      <a:pt x="193505" y="7474"/>
                    </a:lnTo>
                    <a:lnTo>
                      <a:pt x="176327" y="3306"/>
                    </a:lnTo>
                    <a:lnTo>
                      <a:pt x="157597" y="822"/>
                    </a:lnTo>
                    <a:lnTo>
                      <a:pt x="137189" y="0"/>
                    </a:lnTo>
                    <a:close/>
                  </a:path>
                  <a:path extrusionOk="0" h="221615" w="271780">
                    <a:moveTo>
                      <a:pt x="268326" y="154183"/>
                    </a:moveTo>
                    <a:lnTo>
                      <a:pt x="216265" y="154183"/>
                    </a:lnTo>
                    <a:lnTo>
                      <a:pt x="215899" y="154780"/>
                    </a:lnTo>
                    <a:lnTo>
                      <a:pt x="204180" y="167811"/>
                    </a:lnTo>
                    <a:lnTo>
                      <a:pt x="187523" y="176867"/>
                    </a:lnTo>
                    <a:lnTo>
                      <a:pt x="165375" y="182152"/>
                    </a:lnTo>
                    <a:lnTo>
                      <a:pt x="137189" y="183868"/>
                    </a:lnTo>
                    <a:lnTo>
                      <a:pt x="248779" y="183868"/>
                    </a:lnTo>
                    <a:lnTo>
                      <a:pt x="267489" y="155984"/>
                    </a:lnTo>
                    <a:lnTo>
                      <a:pt x="268326" y="154183"/>
                    </a:lnTo>
                    <a:close/>
                  </a:path>
                  <a:path extrusionOk="0" h="221615" w="271780">
                    <a:moveTo>
                      <a:pt x="242644" y="37234"/>
                    </a:moveTo>
                    <a:lnTo>
                      <a:pt x="138268" y="37234"/>
                    </a:lnTo>
                    <a:lnTo>
                      <a:pt x="172911" y="40716"/>
                    </a:lnTo>
                    <a:lnTo>
                      <a:pt x="198783" y="51226"/>
                    </a:lnTo>
                    <a:lnTo>
                      <a:pt x="216030" y="68863"/>
                    </a:lnTo>
                    <a:lnTo>
                      <a:pt x="224799" y="93724"/>
                    </a:lnTo>
                    <a:lnTo>
                      <a:pt x="269153" y="93724"/>
                    </a:lnTo>
                    <a:lnTo>
                      <a:pt x="267196" y="78293"/>
                    </a:lnTo>
                    <a:lnTo>
                      <a:pt x="255405" y="51559"/>
                    </a:lnTo>
                    <a:lnTo>
                      <a:pt x="242644" y="37234"/>
                    </a:lnTo>
                    <a:close/>
                  </a:path>
                </a:pathLst>
              </a:custGeom>
              <a:solidFill>
                <a:srgbClr val="040404"/>
              </a:solidFill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1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49" name="Google Shape;249;p38"/>
            <p:cNvSpPr/>
            <p:nvPr/>
          </p:nvSpPr>
          <p:spPr>
            <a:xfrm>
              <a:off x="18426135" y="10620492"/>
              <a:ext cx="269875" cy="211454"/>
            </a:xfrm>
            <a:custGeom>
              <a:rect b="b" l="l" r="r" t="t"/>
              <a:pathLst>
                <a:path extrusionOk="0" h="211454" w="269875">
                  <a:moveTo>
                    <a:pt x="269468" y="0"/>
                  </a:moveTo>
                  <a:lnTo>
                    <a:pt x="221836" y="0"/>
                  </a:lnTo>
                  <a:lnTo>
                    <a:pt x="221836" y="154298"/>
                  </a:lnTo>
                  <a:lnTo>
                    <a:pt x="49705" y="0"/>
                  </a:lnTo>
                  <a:lnTo>
                    <a:pt x="0" y="0"/>
                  </a:lnTo>
                  <a:lnTo>
                    <a:pt x="0" y="210925"/>
                  </a:lnTo>
                  <a:lnTo>
                    <a:pt x="47935" y="210925"/>
                  </a:lnTo>
                  <a:lnTo>
                    <a:pt x="47935" y="54856"/>
                  </a:lnTo>
                  <a:lnTo>
                    <a:pt x="221836" y="210925"/>
                  </a:lnTo>
                  <a:lnTo>
                    <a:pt x="269468" y="210925"/>
                  </a:lnTo>
                  <a:lnTo>
                    <a:pt x="269468" y="0"/>
                  </a:lnTo>
                  <a:close/>
                </a:path>
              </a:pathLst>
            </a:custGeom>
            <a:solidFill>
              <a:srgbClr val="040404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0" name="Google Shape;250;p38"/>
            <p:cNvSpPr/>
            <p:nvPr/>
          </p:nvSpPr>
          <p:spPr>
            <a:xfrm>
              <a:off x="18756563" y="10610134"/>
              <a:ext cx="281305" cy="227329"/>
            </a:xfrm>
            <a:custGeom>
              <a:rect b="b" l="l" r="r" t="t"/>
              <a:pathLst>
                <a:path extrusionOk="0" h="227329" w="281305">
                  <a:moveTo>
                    <a:pt x="140131" y="0"/>
                  </a:moveTo>
                  <a:lnTo>
                    <a:pt x="100945" y="3402"/>
                  </a:lnTo>
                  <a:lnTo>
                    <a:pt x="39362" y="30060"/>
                  </a:lnTo>
                  <a:lnTo>
                    <a:pt x="9978" y="66450"/>
                  </a:lnTo>
                  <a:lnTo>
                    <a:pt x="0" y="114855"/>
                  </a:lnTo>
                  <a:lnTo>
                    <a:pt x="8728" y="163675"/>
                  </a:lnTo>
                  <a:lnTo>
                    <a:pt x="34831" y="198668"/>
                  </a:lnTo>
                  <a:lnTo>
                    <a:pt x="78188" y="219734"/>
                  </a:lnTo>
                  <a:lnTo>
                    <a:pt x="138676" y="226778"/>
                  </a:lnTo>
                  <a:lnTo>
                    <a:pt x="199632" y="219440"/>
                  </a:lnTo>
                  <a:lnTo>
                    <a:pt x="244253" y="197882"/>
                  </a:lnTo>
                  <a:lnTo>
                    <a:pt x="253425" y="186140"/>
                  </a:lnTo>
                  <a:lnTo>
                    <a:pt x="139765" y="186140"/>
                  </a:lnTo>
                  <a:lnTo>
                    <a:pt x="99849" y="181747"/>
                  </a:lnTo>
                  <a:lnTo>
                    <a:pt x="71531" y="168485"/>
                  </a:lnTo>
                  <a:lnTo>
                    <a:pt x="54656" y="146229"/>
                  </a:lnTo>
                  <a:lnTo>
                    <a:pt x="49066" y="114855"/>
                  </a:lnTo>
                  <a:lnTo>
                    <a:pt x="55084" y="82600"/>
                  </a:lnTo>
                  <a:lnTo>
                    <a:pt x="72764" y="58990"/>
                  </a:lnTo>
                  <a:lnTo>
                    <a:pt x="101545" y="44485"/>
                  </a:lnTo>
                  <a:lnTo>
                    <a:pt x="140864" y="39548"/>
                  </a:lnTo>
                  <a:lnTo>
                    <a:pt x="251382" y="39548"/>
                  </a:lnTo>
                  <a:lnTo>
                    <a:pt x="242697" y="30174"/>
                  </a:lnTo>
                  <a:lnTo>
                    <a:pt x="213532" y="13287"/>
                  </a:lnTo>
                  <a:lnTo>
                    <a:pt x="196852" y="7438"/>
                  </a:lnTo>
                  <a:lnTo>
                    <a:pt x="179145" y="3290"/>
                  </a:lnTo>
                  <a:lnTo>
                    <a:pt x="160280" y="818"/>
                  </a:lnTo>
                  <a:lnTo>
                    <a:pt x="140131" y="0"/>
                  </a:lnTo>
                  <a:close/>
                </a:path>
                <a:path extrusionOk="0" h="227329" w="281305">
                  <a:moveTo>
                    <a:pt x="251382" y="39548"/>
                  </a:moveTo>
                  <a:lnTo>
                    <a:pt x="140864" y="39548"/>
                  </a:lnTo>
                  <a:lnTo>
                    <a:pt x="179872" y="44485"/>
                  </a:lnTo>
                  <a:lnTo>
                    <a:pt x="208426" y="58990"/>
                  </a:lnTo>
                  <a:lnTo>
                    <a:pt x="225969" y="82600"/>
                  </a:lnTo>
                  <a:lnTo>
                    <a:pt x="231940" y="114855"/>
                  </a:lnTo>
                  <a:lnTo>
                    <a:pt x="226259" y="146229"/>
                  </a:lnTo>
                  <a:lnTo>
                    <a:pt x="209110" y="168485"/>
                  </a:lnTo>
                  <a:lnTo>
                    <a:pt x="180332" y="181747"/>
                  </a:lnTo>
                  <a:lnTo>
                    <a:pt x="139765" y="186140"/>
                  </a:lnTo>
                  <a:lnTo>
                    <a:pt x="253425" y="186140"/>
                  </a:lnTo>
                  <a:lnTo>
                    <a:pt x="271665" y="162792"/>
                  </a:lnTo>
                  <a:lnTo>
                    <a:pt x="280996" y="114855"/>
                  </a:lnTo>
                  <a:lnTo>
                    <a:pt x="276663" y="81317"/>
                  </a:lnTo>
                  <a:lnTo>
                    <a:pt x="263819" y="52970"/>
                  </a:lnTo>
                  <a:lnTo>
                    <a:pt x="251382" y="39548"/>
                  </a:lnTo>
                  <a:close/>
                </a:path>
              </a:pathLst>
            </a:custGeom>
            <a:solidFill>
              <a:srgbClr val="040404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1" name="Google Shape;251;p38"/>
            <p:cNvSpPr/>
            <p:nvPr/>
          </p:nvSpPr>
          <p:spPr>
            <a:xfrm>
              <a:off x="19099035" y="10610132"/>
              <a:ext cx="563244" cy="227329"/>
            </a:xfrm>
            <a:custGeom>
              <a:rect b="b" l="l" r="r" t="t"/>
              <a:pathLst>
                <a:path extrusionOk="0" h="227329" w="563244">
                  <a:moveTo>
                    <a:pt x="266001" y="226796"/>
                  </a:moveTo>
                  <a:lnTo>
                    <a:pt x="157340" y="99275"/>
                  </a:lnTo>
                  <a:lnTo>
                    <a:pt x="260578" y="15341"/>
                  </a:lnTo>
                  <a:lnTo>
                    <a:pt x="194271" y="15341"/>
                  </a:lnTo>
                  <a:lnTo>
                    <a:pt x="46875" y="136359"/>
                  </a:lnTo>
                  <a:lnTo>
                    <a:pt x="46875" y="15341"/>
                  </a:lnTo>
                  <a:lnTo>
                    <a:pt x="0" y="15341"/>
                  </a:lnTo>
                  <a:lnTo>
                    <a:pt x="0" y="226796"/>
                  </a:lnTo>
                  <a:lnTo>
                    <a:pt x="46875" y="226796"/>
                  </a:lnTo>
                  <a:lnTo>
                    <a:pt x="46875" y="182537"/>
                  </a:lnTo>
                  <a:lnTo>
                    <a:pt x="120548" y="124307"/>
                  </a:lnTo>
                  <a:lnTo>
                    <a:pt x="207327" y="226796"/>
                  </a:lnTo>
                  <a:lnTo>
                    <a:pt x="266001" y="226796"/>
                  </a:lnTo>
                  <a:close/>
                </a:path>
                <a:path extrusionOk="0" h="227329" w="563244">
                  <a:moveTo>
                    <a:pt x="563219" y="80784"/>
                  </a:moveTo>
                  <a:lnTo>
                    <a:pt x="556120" y="44602"/>
                  </a:lnTo>
                  <a:lnTo>
                    <a:pt x="548868" y="36258"/>
                  </a:lnTo>
                  <a:lnTo>
                    <a:pt x="534250" y="19443"/>
                  </a:lnTo>
                  <a:lnTo>
                    <a:pt x="517817" y="13017"/>
                  </a:lnTo>
                  <a:lnTo>
                    <a:pt x="517817" y="109728"/>
                  </a:lnTo>
                  <a:lnTo>
                    <a:pt x="517715" y="115951"/>
                  </a:lnTo>
                  <a:lnTo>
                    <a:pt x="500291" y="154762"/>
                  </a:lnTo>
                  <a:lnTo>
                    <a:pt x="450342" y="185000"/>
                  </a:lnTo>
                  <a:lnTo>
                    <a:pt x="404761" y="191274"/>
                  </a:lnTo>
                  <a:lnTo>
                    <a:pt x="382905" y="189572"/>
                  </a:lnTo>
                  <a:lnTo>
                    <a:pt x="367411" y="184416"/>
                  </a:lnTo>
                  <a:lnTo>
                    <a:pt x="358165" y="175780"/>
                  </a:lnTo>
                  <a:lnTo>
                    <a:pt x="355104" y="163601"/>
                  </a:lnTo>
                  <a:lnTo>
                    <a:pt x="355104" y="163233"/>
                  </a:lnTo>
                  <a:lnTo>
                    <a:pt x="380695" y="134302"/>
                  </a:lnTo>
                  <a:lnTo>
                    <a:pt x="420522" y="127152"/>
                  </a:lnTo>
                  <a:lnTo>
                    <a:pt x="451739" y="124929"/>
                  </a:lnTo>
                  <a:lnTo>
                    <a:pt x="476529" y="122809"/>
                  </a:lnTo>
                  <a:lnTo>
                    <a:pt x="495388" y="119672"/>
                  </a:lnTo>
                  <a:lnTo>
                    <a:pt x="508939" y="115366"/>
                  </a:lnTo>
                  <a:lnTo>
                    <a:pt x="517817" y="109728"/>
                  </a:lnTo>
                  <a:lnTo>
                    <a:pt x="517817" y="13017"/>
                  </a:lnTo>
                  <a:lnTo>
                    <a:pt x="496785" y="4775"/>
                  </a:lnTo>
                  <a:lnTo>
                    <a:pt x="442874" y="0"/>
                  </a:lnTo>
                  <a:lnTo>
                    <a:pt x="387819" y="5156"/>
                  </a:lnTo>
                  <a:lnTo>
                    <a:pt x="347306" y="20701"/>
                  </a:lnTo>
                  <a:lnTo>
                    <a:pt x="321094" y="46786"/>
                  </a:lnTo>
                  <a:lnTo>
                    <a:pt x="308978" y="83566"/>
                  </a:lnTo>
                  <a:lnTo>
                    <a:pt x="308800" y="84988"/>
                  </a:lnTo>
                  <a:lnTo>
                    <a:pt x="358254" y="84988"/>
                  </a:lnTo>
                  <a:lnTo>
                    <a:pt x="358381" y="83883"/>
                  </a:lnTo>
                  <a:lnTo>
                    <a:pt x="365785" y="61988"/>
                  </a:lnTo>
                  <a:lnTo>
                    <a:pt x="382066" y="47218"/>
                  </a:lnTo>
                  <a:lnTo>
                    <a:pt x="408546" y="38874"/>
                  </a:lnTo>
                  <a:lnTo>
                    <a:pt x="446532" y="36258"/>
                  </a:lnTo>
                  <a:lnTo>
                    <a:pt x="472998" y="37934"/>
                  </a:lnTo>
                  <a:lnTo>
                    <a:pt x="510755" y="54457"/>
                  </a:lnTo>
                  <a:lnTo>
                    <a:pt x="517093" y="65036"/>
                  </a:lnTo>
                  <a:lnTo>
                    <a:pt x="517093" y="70904"/>
                  </a:lnTo>
                  <a:lnTo>
                    <a:pt x="480644" y="91363"/>
                  </a:lnTo>
                  <a:lnTo>
                    <a:pt x="417677" y="96291"/>
                  </a:lnTo>
                  <a:lnTo>
                    <a:pt x="393242" y="98894"/>
                  </a:lnTo>
                  <a:lnTo>
                    <a:pt x="351866" y="108013"/>
                  </a:lnTo>
                  <a:lnTo>
                    <a:pt x="311823" y="136855"/>
                  </a:lnTo>
                  <a:lnTo>
                    <a:pt x="304203" y="167259"/>
                  </a:lnTo>
                  <a:lnTo>
                    <a:pt x="309740" y="193230"/>
                  </a:lnTo>
                  <a:lnTo>
                    <a:pt x="326326" y="211836"/>
                  </a:lnTo>
                  <a:lnTo>
                    <a:pt x="353872" y="223050"/>
                  </a:lnTo>
                  <a:lnTo>
                    <a:pt x="392315" y="226796"/>
                  </a:lnTo>
                  <a:lnTo>
                    <a:pt x="423240" y="224764"/>
                  </a:lnTo>
                  <a:lnTo>
                    <a:pt x="474853" y="208648"/>
                  </a:lnTo>
                  <a:lnTo>
                    <a:pt x="509028" y="180670"/>
                  </a:lnTo>
                  <a:lnTo>
                    <a:pt x="519264" y="165595"/>
                  </a:lnTo>
                  <a:lnTo>
                    <a:pt x="523392" y="219824"/>
                  </a:lnTo>
                  <a:lnTo>
                    <a:pt x="563219" y="219824"/>
                  </a:lnTo>
                  <a:lnTo>
                    <a:pt x="563219" y="165595"/>
                  </a:lnTo>
                  <a:lnTo>
                    <a:pt x="563219" y="109728"/>
                  </a:lnTo>
                  <a:lnTo>
                    <a:pt x="563219" y="80784"/>
                  </a:lnTo>
                  <a:close/>
                </a:path>
              </a:pathLst>
            </a:custGeom>
            <a:solidFill>
              <a:srgbClr val="040404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52" name="Google Shape;252;p38"/>
            <p:cNvGrpSpPr/>
            <p:nvPr/>
          </p:nvGrpSpPr>
          <p:grpSpPr>
            <a:xfrm>
              <a:off x="17270138" y="10697205"/>
              <a:ext cx="448309" cy="277073"/>
              <a:chOff x="17270138" y="10697205"/>
              <a:chExt cx="448309" cy="277073"/>
            </a:xfrm>
          </p:grpSpPr>
          <p:sp>
            <p:nvSpPr>
              <p:cNvPr id="253" name="Google Shape;253;p38"/>
              <p:cNvSpPr/>
              <p:nvPr/>
            </p:nvSpPr>
            <p:spPr>
              <a:xfrm>
                <a:off x="17270138" y="10697205"/>
                <a:ext cx="448309" cy="55245"/>
              </a:xfrm>
              <a:custGeom>
                <a:rect b="b" l="l" r="r" t="t"/>
                <a:pathLst>
                  <a:path extrusionOk="0" h="55245" w="448309">
                    <a:moveTo>
                      <a:pt x="440300" y="0"/>
                    </a:moveTo>
                    <a:lnTo>
                      <a:pt x="7455" y="0"/>
                    </a:lnTo>
                    <a:lnTo>
                      <a:pt x="4412" y="12040"/>
                    </a:lnTo>
                    <a:lnTo>
                      <a:pt x="2145" y="24279"/>
                    </a:lnTo>
                    <a:lnTo>
                      <a:pt x="668" y="36679"/>
                    </a:lnTo>
                    <a:lnTo>
                      <a:pt x="0" y="51087"/>
                    </a:lnTo>
                    <a:lnTo>
                      <a:pt x="73" y="54846"/>
                    </a:lnTo>
                    <a:lnTo>
                      <a:pt x="447693" y="54846"/>
                    </a:lnTo>
                    <a:lnTo>
                      <a:pt x="447766" y="49202"/>
                    </a:lnTo>
                    <a:lnTo>
                      <a:pt x="447097" y="36679"/>
                    </a:lnTo>
                    <a:lnTo>
                      <a:pt x="445619" y="24279"/>
                    </a:lnTo>
                    <a:lnTo>
                      <a:pt x="443349" y="12040"/>
                    </a:lnTo>
                    <a:lnTo>
                      <a:pt x="440300" y="0"/>
                    </a:lnTo>
                    <a:close/>
                  </a:path>
                </a:pathLst>
              </a:custGeom>
              <a:solidFill>
                <a:srgbClr val="F0AF47"/>
              </a:solidFill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1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4" name="Google Shape;254;p38"/>
              <p:cNvSpPr/>
              <p:nvPr/>
            </p:nvSpPr>
            <p:spPr>
              <a:xfrm>
                <a:off x="17272040" y="10775656"/>
                <a:ext cx="444500" cy="55245"/>
              </a:xfrm>
              <a:custGeom>
                <a:rect b="b" l="l" r="r" t="t"/>
                <a:pathLst>
                  <a:path extrusionOk="0" h="55245" w="444500">
                    <a:moveTo>
                      <a:pt x="443965" y="0"/>
                    </a:moveTo>
                    <a:lnTo>
                      <a:pt x="0" y="0"/>
                    </a:lnTo>
                    <a:lnTo>
                      <a:pt x="2328" y="14230"/>
                    </a:lnTo>
                    <a:lnTo>
                      <a:pt x="5540" y="28145"/>
                    </a:lnTo>
                    <a:lnTo>
                      <a:pt x="9601" y="41715"/>
                    </a:lnTo>
                    <a:lnTo>
                      <a:pt x="14481" y="54909"/>
                    </a:lnTo>
                    <a:lnTo>
                      <a:pt x="429484" y="54909"/>
                    </a:lnTo>
                    <a:lnTo>
                      <a:pt x="434362" y="41715"/>
                    </a:lnTo>
                    <a:lnTo>
                      <a:pt x="438421" y="28145"/>
                    </a:lnTo>
                    <a:lnTo>
                      <a:pt x="441632" y="14230"/>
                    </a:lnTo>
                    <a:lnTo>
                      <a:pt x="443965" y="0"/>
                    </a:lnTo>
                    <a:close/>
                  </a:path>
                </a:pathLst>
              </a:custGeom>
              <a:solidFill>
                <a:srgbClr val="078070"/>
              </a:solidFill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1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5" name="Google Shape;255;p38"/>
              <p:cNvSpPr/>
              <p:nvPr/>
            </p:nvSpPr>
            <p:spPr>
              <a:xfrm>
                <a:off x="17294201" y="10851088"/>
                <a:ext cx="400050" cy="123190"/>
              </a:xfrm>
              <a:custGeom>
                <a:rect b="b" l="l" r="r" t="t"/>
                <a:pathLst>
                  <a:path extrusionOk="0" h="123190" w="400050">
                    <a:moveTo>
                      <a:pt x="399631" y="0"/>
                    </a:moveTo>
                    <a:lnTo>
                      <a:pt x="0" y="0"/>
                    </a:lnTo>
                    <a:lnTo>
                      <a:pt x="26578" y="40754"/>
                    </a:lnTo>
                    <a:lnTo>
                      <a:pt x="61146" y="74712"/>
                    </a:lnTo>
                    <a:lnTo>
                      <a:pt x="102406" y="100575"/>
                    </a:lnTo>
                    <a:lnTo>
                      <a:pt x="149061" y="117045"/>
                    </a:lnTo>
                    <a:lnTo>
                      <a:pt x="199815" y="122823"/>
                    </a:lnTo>
                    <a:lnTo>
                      <a:pt x="250569" y="117045"/>
                    </a:lnTo>
                    <a:lnTo>
                      <a:pt x="297225" y="100575"/>
                    </a:lnTo>
                    <a:lnTo>
                      <a:pt x="338485" y="74712"/>
                    </a:lnTo>
                    <a:lnTo>
                      <a:pt x="373052" y="40754"/>
                    </a:lnTo>
                    <a:lnTo>
                      <a:pt x="399631" y="0"/>
                    </a:lnTo>
                    <a:close/>
                  </a:path>
                </a:pathLst>
              </a:custGeom>
              <a:solidFill>
                <a:srgbClr val="E07838"/>
              </a:solidFill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1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pic>
          <p:nvPicPr>
            <p:cNvPr id="256" name="Google Shape;256;p3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7298399" y="10392506"/>
              <a:ext cx="391240" cy="25749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57" name="Google Shape;257;p38"/>
          <p:cNvSpPr txBox="1"/>
          <p:nvPr>
            <p:ph idx="6" type="body"/>
          </p:nvPr>
        </p:nvSpPr>
        <p:spPr>
          <a:xfrm>
            <a:off x="6126475" y="5230750"/>
            <a:ext cx="5303100" cy="4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□"/>
              <a:defRPr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□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□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mmary 2 points">
  <p:cSld name="Two Content_1"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9" name="Google Shape;259;p39"/>
          <p:cNvGraphicFramePr/>
          <p:nvPr/>
        </p:nvGraphicFramePr>
        <p:xfrm>
          <a:off x="0" y="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{B66E4501-6D48-4363-AB18-23E32F0B669A}</a:tableStyleId>
              </a:tblPr>
              <a:tblGrid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</a:tblGrid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60" name="Google Shape;260;p39"/>
          <p:cNvSpPr txBox="1"/>
          <p:nvPr>
            <p:ph idx="12" type="sldNum"/>
          </p:nvPr>
        </p:nvSpPr>
        <p:spPr>
          <a:xfrm>
            <a:off x="10668000" y="6295225"/>
            <a:ext cx="762000" cy="28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rgbClr val="FFFFFF"/>
                </a:solidFill>
              </a:defRPr>
            </a:lvl1pPr>
            <a:lvl2pPr lvl="1" rtl="0">
              <a:buNone/>
              <a:defRPr>
                <a:solidFill>
                  <a:srgbClr val="FFFFFF"/>
                </a:solidFill>
              </a:defRPr>
            </a:lvl2pPr>
            <a:lvl3pPr lvl="2" rtl="0">
              <a:buNone/>
              <a:defRPr>
                <a:solidFill>
                  <a:srgbClr val="FFFFFF"/>
                </a:solidFill>
              </a:defRPr>
            </a:lvl3pPr>
            <a:lvl4pPr lvl="3" rtl="0">
              <a:buNone/>
              <a:defRPr>
                <a:solidFill>
                  <a:srgbClr val="FFFFFF"/>
                </a:solidFill>
              </a:defRPr>
            </a:lvl4pPr>
            <a:lvl5pPr lvl="4" rtl="0">
              <a:buNone/>
              <a:defRPr>
                <a:solidFill>
                  <a:srgbClr val="FFFFFF"/>
                </a:solidFill>
              </a:defRPr>
            </a:lvl5pPr>
            <a:lvl6pPr lvl="5" rtl="0">
              <a:buNone/>
              <a:defRPr>
                <a:solidFill>
                  <a:srgbClr val="FFFFFF"/>
                </a:solidFill>
              </a:defRPr>
            </a:lvl6pPr>
            <a:lvl7pPr lvl="6" rtl="0">
              <a:buNone/>
              <a:defRPr>
                <a:solidFill>
                  <a:srgbClr val="FFFFFF"/>
                </a:solidFill>
              </a:defRPr>
            </a:lvl7pPr>
            <a:lvl8pPr lvl="7" rtl="0">
              <a:buNone/>
              <a:defRPr>
                <a:solidFill>
                  <a:srgbClr val="FFFFFF"/>
                </a:solidFill>
              </a:defRPr>
            </a:lvl8pPr>
            <a:lvl9pPr lvl="8" rtl="0">
              <a:buNone/>
              <a:defRPr>
                <a:solidFill>
                  <a:srgbClr val="FFFFFF"/>
                </a:solidFill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61" name="Google Shape;261;p39"/>
          <p:cNvSpPr txBox="1"/>
          <p:nvPr>
            <p:ph type="title"/>
          </p:nvPr>
        </p:nvSpPr>
        <p:spPr>
          <a:xfrm>
            <a:off x="685800" y="533400"/>
            <a:ext cx="10845900" cy="60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uli"/>
              <a:buNone/>
              <a:defRPr i="0" sz="3000" u="none" cap="none" strike="noStrike">
                <a:solidFill>
                  <a:schemeClr val="dk2"/>
                </a:solidFill>
                <a:latin typeface="Muli"/>
                <a:ea typeface="Muli"/>
                <a:cs typeface="Muli"/>
                <a:sym typeface="Mul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Muli"/>
              <a:buNone/>
              <a:defRPr sz="1800">
                <a:latin typeface="Muli"/>
                <a:ea typeface="Muli"/>
                <a:cs typeface="Muli"/>
                <a:sym typeface="Muli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Muli"/>
              <a:buNone/>
              <a:defRPr sz="1800">
                <a:latin typeface="Muli"/>
                <a:ea typeface="Muli"/>
                <a:cs typeface="Muli"/>
                <a:sym typeface="Muli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Muli"/>
              <a:buNone/>
              <a:defRPr sz="1800">
                <a:latin typeface="Muli"/>
                <a:ea typeface="Muli"/>
                <a:cs typeface="Muli"/>
                <a:sym typeface="Muli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Muli"/>
              <a:buNone/>
              <a:defRPr sz="1800">
                <a:latin typeface="Muli"/>
                <a:ea typeface="Muli"/>
                <a:cs typeface="Muli"/>
                <a:sym typeface="Muli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Muli"/>
              <a:buNone/>
              <a:defRPr sz="1800">
                <a:latin typeface="Muli"/>
                <a:ea typeface="Muli"/>
                <a:cs typeface="Muli"/>
                <a:sym typeface="Muli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Muli"/>
              <a:buNone/>
              <a:defRPr sz="1800">
                <a:latin typeface="Muli"/>
                <a:ea typeface="Muli"/>
                <a:cs typeface="Muli"/>
                <a:sym typeface="Muli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Muli"/>
              <a:buNone/>
              <a:defRPr sz="1800">
                <a:latin typeface="Muli"/>
                <a:ea typeface="Muli"/>
                <a:cs typeface="Muli"/>
                <a:sym typeface="Muli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Muli"/>
              <a:buNone/>
              <a:defRPr sz="1800">
                <a:latin typeface="Muli"/>
                <a:ea typeface="Muli"/>
                <a:cs typeface="Muli"/>
                <a:sym typeface="Muli"/>
              </a:defRPr>
            </a:lvl9pPr>
          </a:lstStyle>
          <a:p/>
        </p:txBody>
      </p:sp>
      <p:sp>
        <p:nvSpPr>
          <p:cNvPr id="262" name="Google Shape;262;p39"/>
          <p:cNvSpPr txBox="1"/>
          <p:nvPr>
            <p:ph idx="1" type="body"/>
          </p:nvPr>
        </p:nvSpPr>
        <p:spPr>
          <a:xfrm>
            <a:off x="685800" y="1524000"/>
            <a:ext cx="4432200" cy="438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Font typeface="Muli"/>
              <a:buChar char="■"/>
              <a:defRPr sz="1800">
                <a:latin typeface="Muli"/>
                <a:ea typeface="Muli"/>
                <a:cs typeface="Muli"/>
                <a:sym typeface="Muli"/>
              </a:defRPr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Font typeface="Muli"/>
              <a:buChar char="□"/>
              <a:defRPr sz="1800">
                <a:latin typeface="Muli"/>
                <a:ea typeface="Muli"/>
                <a:cs typeface="Muli"/>
                <a:sym typeface="Muli"/>
              </a:defRPr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uli"/>
              <a:buChar char="■"/>
              <a:defRPr sz="1800">
                <a:latin typeface="Muli"/>
                <a:ea typeface="Muli"/>
                <a:cs typeface="Muli"/>
                <a:sym typeface="Muli"/>
              </a:defRPr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uli"/>
              <a:buChar char="■"/>
              <a:defRPr sz="1800">
                <a:latin typeface="Muli"/>
                <a:ea typeface="Muli"/>
                <a:cs typeface="Muli"/>
                <a:sym typeface="Muli"/>
              </a:defRPr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Font typeface="Muli"/>
              <a:buChar char="□"/>
              <a:defRPr sz="1800">
                <a:latin typeface="Muli"/>
                <a:ea typeface="Muli"/>
                <a:cs typeface="Muli"/>
                <a:sym typeface="Muli"/>
              </a:defRPr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Font typeface="Muli"/>
              <a:buChar char="■"/>
              <a:defRPr sz="1800">
                <a:latin typeface="Muli"/>
                <a:ea typeface="Muli"/>
                <a:cs typeface="Muli"/>
                <a:sym typeface="Muli"/>
              </a:defRPr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Font typeface="Muli"/>
              <a:buChar char="■"/>
              <a:defRPr sz="1800">
                <a:latin typeface="Muli"/>
                <a:ea typeface="Muli"/>
                <a:cs typeface="Muli"/>
                <a:sym typeface="Muli"/>
              </a:defRPr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Font typeface="Muli"/>
              <a:buChar char="□"/>
              <a:defRPr sz="1800">
                <a:latin typeface="Muli"/>
                <a:ea typeface="Muli"/>
                <a:cs typeface="Muli"/>
                <a:sym typeface="Muli"/>
              </a:defRPr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Font typeface="Muli"/>
              <a:buChar char="■"/>
              <a:defRPr sz="1800">
                <a:latin typeface="Muli"/>
                <a:ea typeface="Muli"/>
                <a:cs typeface="Muli"/>
                <a:sym typeface="Muli"/>
              </a:defRPr>
            </a:lvl9pPr>
          </a:lstStyle>
          <a:p/>
        </p:txBody>
      </p:sp>
      <p:sp>
        <p:nvSpPr>
          <p:cNvPr id="263" name="Google Shape;263;p39"/>
          <p:cNvSpPr txBox="1"/>
          <p:nvPr>
            <p:ph idx="2" type="body"/>
          </p:nvPr>
        </p:nvSpPr>
        <p:spPr>
          <a:xfrm>
            <a:off x="6191050" y="1600200"/>
            <a:ext cx="5132700" cy="136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□"/>
              <a:defRPr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□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□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264" name="Google Shape;264;p39"/>
          <p:cNvSpPr txBox="1"/>
          <p:nvPr>
            <p:ph idx="3" type="body"/>
          </p:nvPr>
        </p:nvSpPr>
        <p:spPr>
          <a:xfrm>
            <a:off x="6191050" y="3883950"/>
            <a:ext cx="5132700" cy="136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□"/>
              <a:defRPr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□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□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265" name="Google Shape;265;p39"/>
          <p:cNvSpPr/>
          <p:nvPr/>
        </p:nvSpPr>
        <p:spPr>
          <a:xfrm>
            <a:off x="10472600" y="6096000"/>
            <a:ext cx="1059000" cy="7815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uli"/>
              <a:ea typeface="Muli"/>
              <a:cs typeface="Muli"/>
              <a:sym typeface="Muli"/>
            </a:endParaRPr>
          </a:p>
        </p:txBody>
      </p:sp>
      <p:grpSp>
        <p:nvGrpSpPr>
          <p:cNvPr id="266" name="Google Shape;266;p39"/>
          <p:cNvGrpSpPr/>
          <p:nvPr/>
        </p:nvGrpSpPr>
        <p:grpSpPr>
          <a:xfrm>
            <a:off x="0" y="5980278"/>
            <a:ext cx="12191479" cy="127050"/>
            <a:chOff x="0" y="9863563"/>
            <a:chExt cx="20104682" cy="209550"/>
          </a:xfrm>
        </p:grpSpPr>
        <p:sp>
          <p:nvSpPr>
            <p:cNvPr id="267" name="Google Shape;267;p39"/>
            <p:cNvSpPr/>
            <p:nvPr/>
          </p:nvSpPr>
          <p:spPr>
            <a:xfrm>
              <a:off x="9568127" y="9863563"/>
              <a:ext cx="10536555" cy="209550"/>
            </a:xfrm>
            <a:custGeom>
              <a:rect b="b" l="l" r="r" t="t"/>
              <a:pathLst>
                <a:path extrusionOk="0" h="209550" w="10536555">
                  <a:moveTo>
                    <a:pt x="10535972" y="0"/>
                  </a:moveTo>
                  <a:lnTo>
                    <a:pt x="0" y="0"/>
                  </a:lnTo>
                  <a:lnTo>
                    <a:pt x="0" y="209417"/>
                  </a:lnTo>
                  <a:lnTo>
                    <a:pt x="10535972" y="209417"/>
                  </a:lnTo>
                  <a:lnTo>
                    <a:pt x="10535972" y="0"/>
                  </a:lnTo>
                  <a:close/>
                </a:path>
              </a:pathLst>
            </a:custGeom>
            <a:solidFill>
              <a:srgbClr val="479AC8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8" name="Google Shape;268;p39"/>
            <p:cNvSpPr/>
            <p:nvPr/>
          </p:nvSpPr>
          <p:spPr>
            <a:xfrm>
              <a:off x="6861916" y="9863563"/>
              <a:ext cx="2706370" cy="209550"/>
            </a:xfrm>
            <a:custGeom>
              <a:rect b="b" l="l" r="r" t="t"/>
              <a:pathLst>
                <a:path extrusionOk="0" h="209550" w="2706370">
                  <a:moveTo>
                    <a:pt x="2706210" y="0"/>
                  </a:moveTo>
                  <a:lnTo>
                    <a:pt x="0" y="0"/>
                  </a:lnTo>
                  <a:lnTo>
                    <a:pt x="0" y="209417"/>
                  </a:lnTo>
                  <a:lnTo>
                    <a:pt x="2706210" y="209417"/>
                  </a:lnTo>
                  <a:lnTo>
                    <a:pt x="2706210" y="0"/>
                  </a:lnTo>
                  <a:close/>
                </a:path>
              </a:pathLst>
            </a:custGeom>
            <a:solidFill>
              <a:srgbClr val="F0AF47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9" name="Google Shape;269;p39"/>
            <p:cNvSpPr/>
            <p:nvPr/>
          </p:nvSpPr>
          <p:spPr>
            <a:xfrm>
              <a:off x="0" y="9863563"/>
              <a:ext cx="4956810" cy="209550"/>
            </a:xfrm>
            <a:custGeom>
              <a:rect b="b" l="l" r="r" t="t"/>
              <a:pathLst>
                <a:path extrusionOk="0" h="209550" w="4956810">
                  <a:moveTo>
                    <a:pt x="4956623" y="0"/>
                  </a:moveTo>
                  <a:lnTo>
                    <a:pt x="0" y="0"/>
                  </a:lnTo>
                  <a:lnTo>
                    <a:pt x="0" y="209417"/>
                  </a:lnTo>
                  <a:lnTo>
                    <a:pt x="4956623" y="209417"/>
                  </a:lnTo>
                  <a:lnTo>
                    <a:pt x="4956623" y="0"/>
                  </a:lnTo>
                  <a:close/>
                </a:path>
              </a:pathLst>
            </a:custGeom>
            <a:solidFill>
              <a:srgbClr val="E07838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0" name="Google Shape;270;p39"/>
            <p:cNvSpPr/>
            <p:nvPr/>
          </p:nvSpPr>
          <p:spPr>
            <a:xfrm>
              <a:off x="4956623" y="9863563"/>
              <a:ext cx="1905634" cy="209550"/>
            </a:xfrm>
            <a:custGeom>
              <a:rect b="b" l="l" r="r" t="t"/>
              <a:pathLst>
                <a:path extrusionOk="0" h="209550" w="1905634">
                  <a:moveTo>
                    <a:pt x="1905292" y="0"/>
                  </a:moveTo>
                  <a:lnTo>
                    <a:pt x="0" y="0"/>
                  </a:lnTo>
                  <a:lnTo>
                    <a:pt x="0" y="209417"/>
                  </a:lnTo>
                  <a:lnTo>
                    <a:pt x="1905292" y="209417"/>
                  </a:lnTo>
                  <a:lnTo>
                    <a:pt x="1905292" y="0"/>
                  </a:lnTo>
                  <a:close/>
                </a:path>
              </a:pathLst>
            </a:custGeom>
            <a:solidFill>
              <a:srgbClr val="07807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71" name="Google Shape;271;p39"/>
          <p:cNvGrpSpPr/>
          <p:nvPr/>
        </p:nvGrpSpPr>
        <p:grpSpPr>
          <a:xfrm>
            <a:off x="10472612" y="6300976"/>
            <a:ext cx="1450594" cy="352728"/>
            <a:chOff x="17270138" y="10392506"/>
            <a:chExt cx="2392141" cy="581772"/>
          </a:xfrm>
        </p:grpSpPr>
        <p:grpSp>
          <p:nvGrpSpPr>
            <p:cNvPr id="272" name="Google Shape;272;p39"/>
            <p:cNvGrpSpPr/>
            <p:nvPr/>
          </p:nvGrpSpPr>
          <p:grpSpPr>
            <a:xfrm>
              <a:off x="17879688" y="10615449"/>
              <a:ext cx="479402" cy="221678"/>
              <a:chOff x="17879688" y="10615449"/>
              <a:chExt cx="479402" cy="221678"/>
            </a:xfrm>
          </p:grpSpPr>
          <p:pic>
            <p:nvPicPr>
              <p:cNvPr id="273" name="Google Shape;273;p39"/>
              <p:cNvPicPr preferRelativeResize="0"/>
              <p:nvPr/>
            </p:nvPicPr>
            <p:blipFill rotWithShape="1">
              <a:blip r:embed="rId2">
                <a:alphaModFix/>
              </a:blip>
              <a:srcRect b="0" l="0" r="0" t="0"/>
              <a:stretch/>
            </p:blipFill>
            <p:spPr>
              <a:xfrm>
                <a:off x="17879688" y="10624359"/>
                <a:ext cx="165691" cy="212768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74" name="Google Shape;274;p39"/>
              <p:cNvSpPr/>
              <p:nvPr/>
            </p:nvSpPr>
            <p:spPr>
              <a:xfrm>
                <a:off x="18087310" y="10615449"/>
                <a:ext cx="271780" cy="221615"/>
              </a:xfrm>
              <a:custGeom>
                <a:rect b="b" l="l" r="r" t="t"/>
                <a:pathLst>
                  <a:path extrusionOk="0" h="221615" w="271780">
                    <a:moveTo>
                      <a:pt x="137189" y="0"/>
                    </a:moveTo>
                    <a:lnTo>
                      <a:pt x="98004" y="3605"/>
                    </a:lnTo>
                    <a:lnTo>
                      <a:pt x="36808" y="31434"/>
                    </a:lnTo>
                    <a:lnTo>
                      <a:pt x="9099" y="68863"/>
                    </a:lnTo>
                    <a:lnTo>
                      <a:pt x="0" y="113954"/>
                    </a:lnTo>
                    <a:lnTo>
                      <a:pt x="3551" y="145640"/>
                    </a:lnTo>
                    <a:lnTo>
                      <a:pt x="32269" y="192733"/>
                    </a:lnTo>
                    <a:lnTo>
                      <a:pt x="73580" y="214194"/>
                    </a:lnTo>
                    <a:lnTo>
                      <a:pt x="111437" y="220668"/>
                    </a:lnTo>
                    <a:lnTo>
                      <a:pt x="133618" y="221469"/>
                    </a:lnTo>
                    <a:lnTo>
                      <a:pt x="181804" y="217606"/>
                    </a:lnTo>
                    <a:lnTo>
                      <a:pt x="219554" y="205709"/>
                    </a:lnTo>
                    <a:lnTo>
                      <a:pt x="247804" y="185322"/>
                    </a:lnTo>
                    <a:lnTo>
                      <a:pt x="248779" y="183868"/>
                    </a:lnTo>
                    <a:lnTo>
                      <a:pt x="137189" y="183868"/>
                    </a:lnTo>
                    <a:lnTo>
                      <a:pt x="100110" y="180475"/>
                    </a:lnTo>
                    <a:lnTo>
                      <a:pt x="72483" y="170233"/>
                    </a:lnTo>
                    <a:lnTo>
                      <a:pt x="54152" y="153044"/>
                    </a:lnTo>
                    <a:lnTo>
                      <a:pt x="44961" y="128812"/>
                    </a:lnTo>
                    <a:lnTo>
                      <a:pt x="271174" y="128812"/>
                    </a:lnTo>
                    <a:lnTo>
                      <a:pt x="271174" y="109661"/>
                    </a:lnTo>
                    <a:lnTo>
                      <a:pt x="269153" y="93724"/>
                    </a:lnTo>
                    <a:lnTo>
                      <a:pt x="45736" y="93724"/>
                    </a:lnTo>
                    <a:lnTo>
                      <a:pt x="56104" y="69304"/>
                    </a:lnTo>
                    <a:lnTo>
                      <a:pt x="75188" y="51618"/>
                    </a:lnTo>
                    <a:lnTo>
                      <a:pt x="102680" y="40863"/>
                    </a:lnTo>
                    <a:lnTo>
                      <a:pt x="138268" y="37234"/>
                    </a:lnTo>
                    <a:lnTo>
                      <a:pt x="242644" y="37234"/>
                    </a:lnTo>
                    <a:lnTo>
                      <a:pt x="236021" y="29799"/>
                    </a:lnTo>
                    <a:lnTo>
                      <a:pt x="209260" y="13350"/>
                    </a:lnTo>
                    <a:lnTo>
                      <a:pt x="193505" y="7474"/>
                    </a:lnTo>
                    <a:lnTo>
                      <a:pt x="176327" y="3306"/>
                    </a:lnTo>
                    <a:lnTo>
                      <a:pt x="157597" y="822"/>
                    </a:lnTo>
                    <a:lnTo>
                      <a:pt x="137189" y="0"/>
                    </a:lnTo>
                    <a:close/>
                  </a:path>
                  <a:path extrusionOk="0" h="221615" w="271780">
                    <a:moveTo>
                      <a:pt x="268326" y="154183"/>
                    </a:moveTo>
                    <a:lnTo>
                      <a:pt x="216265" y="154183"/>
                    </a:lnTo>
                    <a:lnTo>
                      <a:pt x="215899" y="154780"/>
                    </a:lnTo>
                    <a:lnTo>
                      <a:pt x="204180" y="167811"/>
                    </a:lnTo>
                    <a:lnTo>
                      <a:pt x="187523" y="176867"/>
                    </a:lnTo>
                    <a:lnTo>
                      <a:pt x="165375" y="182152"/>
                    </a:lnTo>
                    <a:lnTo>
                      <a:pt x="137189" y="183868"/>
                    </a:lnTo>
                    <a:lnTo>
                      <a:pt x="248779" y="183868"/>
                    </a:lnTo>
                    <a:lnTo>
                      <a:pt x="267489" y="155984"/>
                    </a:lnTo>
                    <a:lnTo>
                      <a:pt x="268326" y="154183"/>
                    </a:lnTo>
                    <a:close/>
                  </a:path>
                  <a:path extrusionOk="0" h="221615" w="271780">
                    <a:moveTo>
                      <a:pt x="242644" y="37234"/>
                    </a:moveTo>
                    <a:lnTo>
                      <a:pt x="138268" y="37234"/>
                    </a:lnTo>
                    <a:lnTo>
                      <a:pt x="172911" y="40716"/>
                    </a:lnTo>
                    <a:lnTo>
                      <a:pt x="198783" y="51226"/>
                    </a:lnTo>
                    <a:lnTo>
                      <a:pt x="216030" y="68863"/>
                    </a:lnTo>
                    <a:lnTo>
                      <a:pt x="224799" y="93724"/>
                    </a:lnTo>
                    <a:lnTo>
                      <a:pt x="269153" y="93724"/>
                    </a:lnTo>
                    <a:lnTo>
                      <a:pt x="267196" y="78293"/>
                    </a:lnTo>
                    <a:lnTo>
                      <a:pt x="255405" y="51559"/>
                    </a:lnTo>
                    <a:lnTo>
                      <a:pt x="242644" y="37234"/>
                    </a:lnTo>
                    <a:close/>
                  </a:path>
                </a:pathLst>
              </a:custGeom>
              <a:solidFill>
                <a:srgbClr val="040404"/>
              </a:solidFill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1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75" name="Google Shape;275;p39"/>
            <p:cNvSpPr/>
            <p:nvPr/>
          </p:nvSpPr>
          <p:spPr>
            <a:xfrm>
              <a:off x="18426135" y="10620492"/>
              <a:ext cx="269875" cy="211454"/>
            </a:xfrm>
            <a:custGeom>
              <a:rect b="b" l="l" r="r" t="t"/>
              <a:pathLst>
                <a:path extrusionOk="0" h="211454" w="269875">
                  <a:moveTo>
                    <a:pt x="269468" y="0"/>
                  </a:moveTo>
                  <a:lnTo>
                    <a:pt x="221836" y="0"/>
                  </a:lnTo>
                  <a:lnTo>
                    <a:pt x="221836" y="154298"/>
                  </a:lnTo>
                  <a:lnTo>
                    <a:pt x="49705" y="0"/>
                  </a:lnTo>
                  <a:lnTo>
                    <a:pt x="0" y="0"/>
                  </a:lnTo>
                  <a:lnTo>
                    <a:pt x="0" y="210925"/>
                  </a:lnTo>
                  <a:lnTo>
                    <a:pt x="47935" y="210925"/>
                  </a:lnTo>
                  <a:lnTo>
                    <a:pt x="47935" y="54856"/>
                  </a:lnTo>
                  <a:lnTo>
                    <a:pt x="221836" y="210925"/>
                  </a:lnTo>
                  <a:lnTo>
                    <a:pt x="269468" y="210925"/>
                  </a:lnTo>
                  <a:lnTo>
                    <a:pt x="269468" y="0"/>
                  </a:lnTo>
                  <a:close/>
                </a:path>
              </a:pathLst>
            </a:custGeom>
            <a:solidFill>
              <a:srgbClr val="040404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6" name="Google Shape;276;p39"/>
            <p:cNvSpPr/>
            <p:nvPr/>
          </p:nvSpPr>
          <p:spPr>
            <a:xfrm>
              <a:off x="18756563" y="10610134"/>
              <a:ext cx="281305" cy="227329"/>
            </a:xfrm>
            <a:custGeom>
              <a:rect b="b" l="l" r="r" t="t"/>
              <a:pathLst>
                <a:path extrusionOk="0" h="227329" w="281305">
                  <a:moveTo>
                    <a:pt x="140131" y="0"/>
                  </a:moveTo>
                  <a:lnTo>
                    <a:pt x="100945" y="3402"/>
                  </a:lnTo>
                  <a:lnTo>
                    <a:pt x="39362" y="30060"/>
                  </a:lnTo>
                  <a:lnTo>
                    <a:pt x="9978" y="66450"/>
                  </a:lnTo>
                  <a:lnTo>
                    <a:pt x="0" y="114855"/>
                  </a:lnTo>
                  <a:lnTo>
                    <a:pt x="8728" y="163675"/>
                  </a:lnTo>
                  <a:lnTo>
                    <a:pt x="34831" y="198668"/>
                  </a:lnTo>
                  <a:lnTo>
                    <a:pt x="78188" y="219734"/>
                  </a:lnTo>
                  <a:lnTo>
                    <a:pt x="138676" y="226778"/>
                  </a:lnTo>
                  <a:lnTo>
                    <a:pt x="199632" y="219440"/>
                  </a:lnTo>
                  <a:lnTo>
                    <a:pt x="244253" y="197882"/>
                  </a:lnTo>
                  <a:lnTo>
                    <a:pt x="253425" y="186140"/>
                  </a:lnTo>
                  <a:lnTo>
                    <a:pt x="139765" y="186140"/>
                  </a:lnTo>
                  <a:lnTo>
                    <a:pt x="99849" y="181747"/>
                  </a:lnTo>
                  <a:lnTo>
                    <a:pt x="71531" y="168485"/>
                  </a:lnTo>
                  <a:lnTo>
                    <a:pt x="54656" y="146229"/>
                  </a:lnTo>
                  <a:lnTo>
                    <a:pt x="49066" y="114855"/>
                  </a:lnTo>
                  <a:lnTo>
                    <a:pt x="55084" y="82600"/>
                  </a:lnTo>
                  <a:lnTo>
                    <a:pt x="72764" y="58990"/>
                  </a:lnTo>
                  <a:lnTo>
                    <a:pt x="101545" y="44485"/>
                  </a:lnTo>
                  <a:lnTo>
                    <a:pt x="140864" y="39548"/>
                  </a:lnTo>
                  <a:lnTo>
                    <a:pt x="251382" y="39548"/>
                  </a:lnTo>
                  <a:lnTo>
                    <a:pt x="242697" y="30174"/>
                  </a:lnTo>
                  <a:lnTo>
                    <a:pt x="213532" y="13287"/>
                  </a:lnTo>
                  <a:lnTo>
                    <a:pt x="196852" y="7438"/>
                  </a:lnTo>
                  <a:lnTo>
                    <a:pt x="179145" y="3290"/>
                  </a:lnTo>
                  <a:lnTo>
                    <a:pt x="160280" y="818"/>
                  </a:lnTo>
                  <a:lnTo>
                    <a:pt x="140131" y="0"/>
                  </a:lnTo>
                  <a:close/>
                </a:path>
                <a:path extrusionOk="0" h="227329" w="281305">
                  <a:moveTo>
                    <a:pt x="251382" y="39548"/>
                  </a:moveTo>
                  <a:lnTo>
                    <a:pt x="140864" y="39548"/>
                  </a:lnTo>
                  <a:lnTo>
                    <a:pt x="179872" y="44485"/>
                  </a:lnTo>
                  <a:lnTo>
                    <a:pt x="208426" y="58990"/>
                  </a:lnTo>
                  <a:lnTo>
                    <a:pt x="225969" y="82600"/>
                  </a:lnTo>
                  <a:lnTo>
                    <a:pt x="231940" y="114855"/>
                  </a:lnTo>
                  <a:lnTo>
                    <a:pt x="226259" y="146229"/>
                  </a:lnTo>
                  <a:lnTo>
                    <a:pt x="209110" y="168485"/>
                  </a:lnTo>
                  <a:lnTo>
                    <a:pt x="180332" y="181747"/>
                  </a:lnTo>
                  <a:lnTo>
                    <a:pt x="139765" y="186140"/>
                  </a:lnTo>
                  <a:lnTo>
                    <a:pt x="253425" y="186140"/>
                  </a:lnTo>
                  <a:lnTo>
                    <a:pt x="271665" y="162792"/>
                  </a:lnTo>
                  <a:lnTo>
                    <a:pt x="280996" y="114855"/>
                  </a:lnTo>
                  <a:lnTo>
                    <a:pt x="276663" y="81317"/>
                  </a:lnTo>
                  <a:lnTo>
                    <a:pt x="263819" y="52970"/>
                  </a:lnTo>
                  <a:lnTo>
                    <a:pt x="251382" y="39548"/>
                  </a:lnTo>
                  <a:close/>
                </a:path>
              </a:pathLst>
            </a:custGeom>
            <a:solidFill>
              <a:srgbClr val="040404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7" name="Google Shape;277;p39"/>
            <p:cNvSpPr/>
            <p:nvPr/>
          </p:nvSpPr>
          <p:spPr>
            <a:xfrm>
              <a:off x="19099035" y="10610132"/>
              <a:ext cx="563244" cy="227329"/>
            </a:xfrm>
            <a:custGeom>
              <a:rect b="b" l="l" r="r" t="t"/>
              <a:pathLst>
                <a:path extrusionOk="0" h="227329" w="563244">
                  <a:moveTo>
                    <a:pt x="266001" y="226796"/>
                  </a:moveTo>
                  <a:lnTo>
                    <a:pt x="157340" y="99275"/>
                  </a:lnTo>
                  <a:lnTo>
                    <a:pt x="260578" y="15341"/>
                  </a:lnTo>
                  <a:lnTo>
                    <a:pt x="194271" y="15341"/>
                  </a:lnTo>
                  <a:lnTo>
                    <a:pt x="46875" y="136359"/>
                  </a:lnTo>
                  <a:lnTo>
                    <a:pt x="46875" y="15341"/>
                  </a:lnTo>
                  <a:lnTo>
                    <a:pt x="0" y="15341"/>
                  </a:lnTo>
                  <a:lnTo>
                    <a:pt x="0" y="226796"/>
                  </a:lnTo>
                  <a:lnTo>
                    <a:pt x="46875" y="226796"/>
                  </a:lnTo>
                  <a:lnTo>
                    <a:pt x="46875" y="182537"/>
                  </a:lnTo>
                  <a:lnTo>
                    <a:pt x="120548" y="124307"/>
                  </a:lnTo>
                  <a:lnTo>
                    <a:pt x="207327" y="226796"/>
                  </a:lnTo>
                  <a:lnTo>
                    <a:pt x="266001" y="226796"/>
                  </a:lnTo>
                  <a:close/>
                </a:path>
                <a:path extrusionOk="0" h="227329" w="563244">
                  <a:moveTo>
                    <a:pt x="563219" y="80784"/>
                  </a:moveTo>
                  <a:lnTo>
                    <a:pt x="556120" y="44602"/>
                  </a:lnTo>
                  <a:lnTo>
                    <a:pt x="548868" y="36258"/>
                  </a:lnTo>
                  <a:lnTo>
                    <a:pt x="534250" y="19443"/>
                  </a:lnTo>
                  <a:lnTo>
                    <a:pt x="517817" y="13017"/>
                  </a:lnTo>
                  <a:lnTo>
                    <a:pt x="517817" y="109728"/>
                  </a:lnTo>
                  <a:lnTo>
                    <a:pt x="517715" y="115951"/>
                  </a:lnTo>
                  <a:lnTo>
                    <a:pt x="500291" y="154762"/>
                  </a:lnTo>
                  <a:lnTo>
                    <a:pt x="450342" y="185000"/>
                  </a:lnTo>
                  <a:lnTo>
                    <a:pt x="404761" y="191274"/>
                  </a:lnTo>
                  <a:lnTo>
                    <a:pt x="382905" y="189572"/>
                  </a:lnTo>
                  <a:lnTo>
                    <a:pt x="367411" y="184416"/>
                  </a:lnTo>
                  <a:lnTo>
                    <a:pt x="358165" y="175780"/>
                  </a:lnTo>
                  <a:lnTo>
                    <a:pt x="355104" y="163601"/>
                  </a:lnTo>
                  <a:lnTo>
                    <a:pt x="355104" y="163233"/>
                  </a:lnTo>
                  <a:lnTo>
                    <a:pt x="380695" y="134302"/>
                  </a:lnTo>
                  <a:lnTo>
                    <a:pt x="420522" y="127152"/>
                  </a:lnTo>
                  <a:lnTo>
                    <a:pt x="451739" y="124929"/>
                  </a:lnTo>
                  <a:lnTo>
                    <a:pt x="476529" y="122809"/>
                  </a:lnTo>
                  <a:lnTo>
                    <a:pt x="495388" y="119672"/>
                  </a:lnTo>
                  <a:lnTo>
                    <a:pt x="508939" y="115366"/>
                  </a:lnTo>
                  <a:lnTo>
                    <a:pt x="517817" y="109728"/>
                  </a:lnTo>
                  <a:lnTo>
                    <a:pt x="517817" y="13017"/>
                  </a:lnTo>
                  <a:lnTo>
                    <a:pt x="496785" y="4775"/>
                  </a:lnTo>
                  <a:lnTo>
                    <a:pt x="442874" y="0"/>
                  </a:lnTo>
                  <a:lnTo>
                    <a:pt x="387819" y="5156"/>
                  </a:lnTo>
                  <a:lnTo>
                    <a:pt x="347306" y="20701"/>
                  </a:lnTo>
                  <a:lnTo>
                    <a:pt x="321094" y="46786"/>
                  </a:lnTo>
                  <a:lnTo>
                    <a:pt x="308978" y="83566"/>
                  </a:lnTo>
                  <a:lnTo>
                    <a:pt x="308800" y="84988"/>
                  </a:lnTo>
                  <a:lnTo>
                    <a:pt x="358254" y="84988"/>
                  </a:lnTo>
                  <a:lnTo>
                    <a:pt x="358381" y="83883"/>
                  </a:lnTo>
                  <a:lnTo>
                    <a:pt x="365785" y="61988"/>
                  </a:lnTo>
                  <a:lnTo>
                    <a:pt x="382066" y="47218"/>
                  </a:lnTo>
                  <a:lnTo>
                    <a:pt x="408546" y="38874"/>
                  </a:lnTo>
                  <a:lnTo>
                    <a:pt x="446532" y="36258"/>
                  </a:lnTo>
                  <a:lnTo>
                    <a:pt x="472998" y="37934"/>
                  </a:lnTo>
                  <a:lnTo>
                    <a:pt x="510755" y="54457"/>
                  </a:lnTo>
                  <a:lnTo>
                    <a:pt x="517093" y="65036"/>
                  </a:lnTo>
                  <a:lnTo>
                    <a:pt x="517093" y="70904"/>
                  </a:lnTo>
                  <a:lnTo>
                    <a:pt x="480644" y="91363"/>
                  </a:lnTo>
                  <a:lnTo>
                    <a:pt x="417677" y="96291"/>
                  </a:lnTo>
                  <a:lnTo>
                    <a:pt x="393242" y="98894"/>
                  </a:lnTo>
                  <a:lnTo>
                    <a:pt x="351866" y="108013"/>
                  </a:lnTo>
                  <a:lnTo>
                    <a:pt x="311823" y="136855"/>
                  </a:lnTo>
                  <a:lnTo>
                    <a:pt x="304203" y="167259"/>
                  </a:lnTo>
                  <a:lnTo>
                    <a:pt x="309740" y="193230"/>
                  </a:lnTo>
                  <a:lnTo>
                    <a:pt x="326326" y="211836"/>
                  </a:lnTo>
                  <a:lnTo>
                    <a:pt x="353872" y="223050"/>
                  </a:lnTo>
                  <a:lnTo>
                    <a:pt x="392315" y="226796"/>
                  </a:lnTo>
                  <a:lnTo>
                    <a:pt x="423240" y="224764"/>
                  </a:lnTo>
                  <a:lnTo>
                    <a:pt x="474853" y="208648"/>
                  </a:lnTo>
                  <a:lnTo>
                    <a:pt x="509028" y="180670"/>
                  </a:lnTo>
                  <a:lnTo>
                    <a:pt x="519264" y="165595"/>
                  </a:lnTo>
                  <a:lnTo>
                    <a:pt x="523392" y="219824"/>
                  </a:lnTo>
                  <a:lnTo>
                    <a:pt x="563219" y="219824"/>
                  </a:lnTo>
                  <a:lnTo>
                    <a:pt x="563219" y="165595"/>
                  </a:lnTo>
                  <a:lnTo>
                    <a:pt x="563219" y="109728"/>
                  </a:lnTo>
                  <a:lnTo>
                    <a:pt x="563219" y="80784"/>
                  </a:lnTo>
                  <a:close/>
                </a:path>
              </a:pathLst>
            </a:custGeom>
            <a:solidFill>
              <a:srgbClr val="040404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78" name="Google Shape;278;p39"/>
            <p:cNvGrpSpPr/>
            <p:nvPr/>
          </p:nvGrpSpPr>
          <p:grpSpPr>
            <a:xfrm>
              <a:off x="17270138" y="10697205"/>
              <a:ext cx="448309" cy="277073"/>
              <a:chOff x="17270138" y="10697205"/>
              <a:chExt cx="448309" cy="277073"/>
            </a:xfrm>
          </p:grpSpPr>
          <p:sp>
            <p:nvSpPr>
              <p:cNvPr id="279" name="Google Shape;279;p39"/>
              <p:cNvSpPr/>
              <p:nvPr/>
            </p:nvSpPr>
            <p:spPr>
              <a:xfrm>
                <a:off x="17270138" y="10697205"/>
                <a:ext cx="448309" cy="55245"/>
              </a:xfrm>
              <a:custGeom>
                <a:rect b="b" l="l" r="r" t="t"/>
                <a:pathLst>
                  <a:path extrusionOk="0" h="55245" w="448309">
                    <a:moveTo>
                      <a:pt x="440300" y="0"/>
                    </a:moveTo>
                    <a:lnTo>
                      <a:pt x="7455" y="0"/>
                    </a:lnTo>
                    <a:lnTo>
                      <a:pt x="4412" y="12040"/>
                    </a:lnTo>
                    <a:lnTo>
                      <a:pt x="2145" y="24279"/>
                    </a:lnTo>
                    <a:lnTo>
                      <a:pt x="668" y="36679"/>
                    </a:lnTo>
                    <a:lnTo>
                      <a:pt x="0" y="51087"/>
                    </a:lnTo>
                    <a:lnTo>
                      <a:pt x="73" y="54846"/>
                    </a:lnTo>
                    <a:lnTo>
                      <a:pt x="447693" y="54846"/>
                    </a:lnTo>
                    <a:lnTo>
                      <a:pt x="447766" y="49202"/>
                    </a:lnTo>
                    <a:lnTo>
                      <a:pt x="447097" y="36679"/>
                    </a:lnTo>
                    <a:lnTo>
                      <a:pt x="445619" y="24279"/>
                    </a:lnTo>
                    <a:lnTo>
                      <a:pt x="443349" y="12040"/>
                    </a:lnTo>
                    <a:lnTo>
                      <a:pt x="440300" y="0"/>
                    </a:lnTo>
                    <a:close/>
                  </a:path>
                </a:pathLst>
              </a:custGeom>
              <a:solidFill>
                <a:srgbClr val="F0AF47"/>
              </a:solidFill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1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0" name="Google Shape;280;p39"/>
              <p:cNvSpPr/>
              <p:nvPr/>
            </p:nvSpPr>
            <p:spPr>
              <a:xfrm>
                <a:off x="17272040" y="10775656"/>
                <a:ext cx="444500" cy="55245"/>
              </a:xfrm>
              <a:custGeom>
                <a:rect b="b" l="l" r="r" t="t"/>
                <a:pathLst>
                  <a:path extrusionOk="0" h="55245" w="444500">
                    <a:moveTo>
                      <a:pt x="443965" y="0"/>
                    </a:moveTo>
                    <a:lnTo>
                      <a:pt x="0" y="0"/>
                    </a:lnTo>
                    <a:lnTo>
                      <a:pt x="2328" y="14230"/>
                    </a:lnTo>
                    <a:lnTo>
                      <a:pt x="5540" y="28145"/>
                    </a:lnTo>
                    <a:lnTo>
                      <a:pt x="9601" y="41715"/>
                    </a:lnTo>
                    <a:lnTo>
                      <a:pt x="14481" y="54909"/>
                    </a:lnTo>
                    <a:lnTo>
                      <a:pt x="429484" y="54909"/>
                    </a:lnTo>
                    <a:lnTo>
                      <a:pt x="434362" y="41715"/>
                    </a:lnTo>
                    <a:lnTo>
                      <a:pt x="438421" y="28145"/>
                    </a:lnTo>
                    <a:lnTo>
                      <a:pt x="441632" y="14230"/>
                    </a:lnTo>
                    <a:lnTo>
                      <a:pt x="443965" y="0"/>
                    </a:lnTo>
                    <a:close/>
                  </a:path>
                </a:pathLst>
              </a:custGeom>
              <a:solidFill>
                <a:srgbClr val="078070"/>
              </a:solidFill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1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1" name="Google Shape;281;p39"/>
              <p:cNvSpPr/>
              <p:nvPr/>
            </p:nvSpPr>
            <p:spPr>
              <a:xfrm>
                <a:off x="17294201" y="10851088"/>
                <a:ext cx="400050" cy="123190"/>
              </a:xfrm>
              <a:custGeom>
                <a:rect b="b" l="l" r="r" t="t"/>
                <a:pathLst>
                  <a:path extrusionOk="0" h="123190" w="400050">
                    <a:moveTo>
                      <a:pt x="399631" y="0"/>
                    </a:moveTo>
                    <a:lnTo>
                      <a:pt x="0" y="0"/>
                    </a:lnTo>
                    <a:lnTo>
                      <a:pt x="26578" y="40754"/>
                    </a:lnTo>
                    <a:lnTo>
                      <a:pt x="61146" y="74712"/>
                    </a:lnTo>
                    <a:lnTo>
                      <a:pt x="102406" y="100575"/>
                    </a:lnTo>
                    <a:lnTo>
                      <a:pt x="149061" y="117045"/>
                    </a:lnTo>
                    <a:lnTo>
                      <a:pt x="199815" y="122823"/>
                    </a:lnTo>
                    <a:lnTo>
                      <a:pt x="250569" y="117045"/>
                    </a:lnTo>
                    <a:lnTo>
                      <a:pt x="297225" y="100575"/>
                    </a:lnTo>
                    <a:lnTo>
                      <a:pt x="338485" y="74712"/>
                    </a:lnTo>
                    <a:lnTo>
                      <a:pt x="373052" y="40754"/>
                    </a:lnTo>
                    <a:lnTo>
                      <a:pt x="399631" y="0"/>
                    </a:lnTo>
                    <a:close/>
                  </a:path>
                </a:pathLst>
              </a:custGeom>
              <a:solidFill>
                <a:srgbClr val="E07838"/>
              </a:solidFill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1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pic>
          <p:nvPicPr>
            <p:cNvPr id="282" name="Google Shape;282;p3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7298399" y="10392506"/>
              <a:ext cx="391240" cy="257497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mmary 2 points 1">
  <p:cSld name="Two Content_1_2"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4" name="Google Shape;284;p40"/>
          <p:cNvGraphicFramePr/>
          <p:nvPr/>
        </p:nvGraphicFramePr>
        <p:xfrm>
          <a:off x="0" y="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{B66E4501-6D48-4363-AB18-23E32F0B669A}</a:tableStyleId>
              </a:tblPr>
              <a:tblGrid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</a:tblGrid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85" name="Google Shape;285;p40"/>
          <p:cNvSpPr txBox="1"/>
          <p:nvPr>
            <p:ph idx="12" type="sldNum"/>
          </p:nvPr>
        </p:nvSpPr>
        <p:spPr>
          <a:xfrm>
            <a:off x="10668000" y="6295225"/>
            <a:ext cx="762000" cy="28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rgbClr val="FFFFFF"/>
                </a:solidFill>
              </a:defRPr>
            </a:lvl1pPr>
            <a:lvl2pPr lvl="1" rtl="0">
              <a:buNone/>
              <a:defRPr>
                <a:solidFill>
                  <a:srgbClr val="FFFFFF"/>
                </a:solidFill>
              </a:defRPr>
            </a:lvl2pPr>
            <a:lvl3pPr lvl="2" rtl="0">
              <a:buNone/>
              <a:defRPr>
                <a:solidFill>
                  <a:srgbClr val="FFFFFF"/>
                </a:solidFill>
              </a:defRPr>
            </a:lvl3pPr>
            <a:lvl4pPr lvl="3" rtl="0">
              <a:buNone/>
              <a:defRPr>
                <a:solidFill>
                  <a:srgbClr val="FFFFFF"/>
                </a:solidFill>
              </a:defRPr>
            </a:lvl4pPr>
            <a:lvl5pPr lvl="4" rtl="0">
              <a:buNone/>
              <a:defRPr>
                <a:solidFill>
                  <a:srgbClr val="FFFFFF"/>
                </a:solidFill>
              </a:defRPr>
            </a:lvl5pPr>
            <a:lvl6pPr lvl="5" rtl="0">
              <a:buNone/>
              <a:defRPr>
                <a:solidFill>
                  <a:srgbClr val="FFFFFF"/>
                </a:solidFill>
              </a:defRPr>
            </a:lvl6pPr>
            <a:lvl7pPr lvl="6" rtl="0">
              <a:buNone/>
              <a:defRPr>
                <a:solidFill>
                  <a:srgbClr val="FFFFFF"/>
                </a:solidFill>
              </a:defRPr>
            </a:lvl7pPr>
            <a:lvl8pPr lvl="7" rtl="0">
              <a:buNone/>
              <a:defRPr>
                <a:solidFill>
                  <a:srgbClr val="FFFFFF"/>
                </a:solidFill>
              </a:defRPr>
            </a:lvl8pPr>
            <a:lvl9pPr lvl="8" rtl="0">
              <a:buNone/>
              <a:defRPr>
                <a:solidFill>
                  <a:srgbClr val="FFFFFF"/>
                </a:solidFill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86" name="Google Shape;286;p40"/>
          <p:cNvSpPr txBox="1"/>
          <p:nvPr>
            <p:ph type="title"/>
          </p:nvPr>
        </p:nvSpPr>
        <p:spPr>
          <a:xfrm>
            <a:off x="685800" y="533400"/>
            <a:ext cx="10845900" cy="60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uli"/>
              <a:buNone/>
              <a:defRPr i="0" sz="3000" u="none" cap="none" strike="noStrike">
                <a:solidFill>
                  <a:schemeClr val="dk2"/>
                </a:solidFill>
                <a:latin typeface="Muli"/>
                <a:ea typeface="Muli"/>
                <a:cs typeface="Muli"/>
                <a:sym typeface="Mul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Muli"/>
              <a:buNone/>
              <a:defRPr sz="1800">
                <a:latin typeface="Muli"/>
                <a:ea typeface="Muli"/>
                <a:cs typeface="Muli"/>
                <a:sym typeface="Muli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Muli"/>
              <a:buNone/>
              <a:defRPr sz="1800">
                <a:latin typeface="Muli"/>
                <a:ea typeface="Muli"/>
                <a:cs typeface="Muli"/>
                <a:sym typeface="Muli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Muli"/>
              <a:buNone/>
              <a:defRPr sz="1800">
                <a:latin typeface="Muli"/>
                <a:ea typeface="Muli"/>
                <a:cs typeface="Muli"/>
                <a:sym typeface="Muli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Muli"/>
              <a:buNone/>
              <a:defRPr sz="1800">
                <a:latin typeface="Muli"/>
                <a:ea typeface="Muli"/>
                <a:cs typeface="Muli"/>
                <a:sym typeface="Muli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Muli"/>
              <a:buNone/>
              <a:defRPr sz="1800">
                <a:latin typeface="Muli"/>
                <a:ea typeface="Muli"/>
                <a:cs typeface="Muli"/>
                <a:sym typeface="Muli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Muli"/>
              <a:buNone/>
              <a:defRPr sz="1800">
                <a:latin typeface="Muli"/>
                <a:ea typeface="Muli"/>
                <a:cs typeface="Muli"/>
                <a:sym typeface="Muli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Muli"/>
              <a:buNone/>
              <a:defRPr sz="1800">
                <a:latin typeface="Muli"/>
                <a:ea typeface="Muli"/>
                <a:cs typeface="Muli"/>
                <a:sym typeface="Muli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Muli"/>
              <a:buNone/>
              <a:defRPr sz="1800">
                <a:latin typeface="Muli"/>
                <a:ea typeface="Muli"/>
                <a:cs typeface="Muli"/>
                <a:sym typeface="Muli"/>
              </a:defRPr>
            </a:lvl9pPr>
          </a:lstStyle>
          <a:p/>
        </p:txBody>
      </p:sp>
      <p:sp>
        <p:nvSpPr>
          <p:cNvPr id="287" name="Google Shape;287;p40"/>
          <p:cNvSpPr txBox="1"/>
          <p:nvPr>
            <p:ph idx="1" type="body"/>
          </p:nvPr>
        </p:nvSpPr>
        <p:spPr>
          <a:xfrm>
            <a:off x="6705600" y="1524000"/>
            <a:ext cx="4432200" cy="438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Font typeface="Muli"/>
              <a:buChar char="■"/>
              <a:defRPr sz="1800">
                <a:latin typeface="Muli"/>
                <a:ea typeface="Muli"/>
                <a:cs typeface="Muli"/>
                <a:sym typeface="Muli"/>
              </a:defRPr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Font typeface="Muli"/>
              <a:buChar char="□"/>
              <a:defRPr sz="1800">
                <a:latin typeface="Muli"/>
                <a:ea typeface="Muli"/>
                <a:cs typeface="Muli"/>
                <a:sym typeface="Muli"/>
              </a:defRPr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uli"/>
              <a:buChar char="■"/>
              <a:defRPr sz="1800">
                <a:latin typeface="Muli"/>
                <a:ea typeface="Muli"/>
                <a:cs typeface="Muli"/>
                <a:sym typeface="Muli"/>
              </a:defRPr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uli"/>
              <a:buChar char="■"/>
              <a:defRPr sz="1800">
                <a:latin typeface="Muli"/>
                <a:ea typeface="Muli"/>
                <a:cs typeface="Muli"/>
                <a:sym typeface="Muli"/>
              </a:defRPr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Font typeface="Muli"/>
              <a:buChar char="□"/>
              <a:defRPr sz="1800">
                <a:latin typeface="Muli"/>
                <a:ea typeface="Muli"/>
                <a:cs typeface="Muli"/>
                <a:sym typeface="Muli"/>
              </a:defRPr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Font typeface="Muli"/>
              <a:buChar char="■"/>
              <a:defRPr sz="1800">
                <a:latin typeface="Muli"/>
                <a:ea typeface="Muli"/>
                <a:cs typeface="Muli"/>
                <a:sym typeface="Muli"/>
              </a:defRPr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Font typeface="Muli"/>
              <a:buChar char="■"/>
              <a:defRPr sz="1800">
                <a:latin typeface="Muli"/>
                <a:ea typeface="Muli"/>
                <a:cs typeface="Muli"/>
                <a:sym typeface="Muli"/>
              </a:defRPr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Font typeface="Muli"/>
              <a:buChar char="□"/>
              <a:defRPr sz="1800">
                <a:latin typeface="Muli"/>
                <a:ea typeface="Muli"/>
                <a:cs typeface="Muli"/>
                <a:sym typeface="Muli"/>
              </a:defRPr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Font typeface="Muli"/>
              <a:buChar char="■"/>
              <a:defRPr sz="1800">
                <a:latin typeface="Muli"/>
                <a:ea typeface="Muli"/>
                <a:cs typeface="Muli"/>
                <a:sym typeface="Muli"/>
              </a:defRPr>
            </a:lvl9pPr>
          </a:lstStyle>
          <a:p/>
        </p:txBody>
      </p:sp>
      <p:sp>
        <p:nvSpPr>
          <p:cNvPr id="288" name="Google Shape;288;p40"/>
          <p:cNvSpPr txBox="1"/>
          <p:nvPr>
            <p:ph idx="2" type="body"/>
          </p:nvPr>
        </p:nvSpPr>
        <p:spPr>
          <a:xfrm>
            <a:off x="1619050" y="1600200"/>
            <a:ext cx="4432200" cy="136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□"/>
              <a:defRPr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□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□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289" name="Google Shape;289;p40"/>
          <p:cNvSpPr txBox="1"/>
          <p:nvPr>
            <p:ph idx="3" type="body"/>
          </p:nvPr>
        </p:nvSpPr>
        <p:spPr>
          <a:xfrm>
            <a:off x="1619050" y="3883950"/>
            <a:ext cx="4432200" cy="136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□"/>
              <a:defRPr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□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□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grpSp>
        <p:nvGrpSpPr>
          <p:cNvPr id="290" name="Google Shape;290;p40"/>
          <p:cNvGrpSpPr/>
          <p:nvPr/>
        </p:nvGrpSpPr>
        <p:grpSpPr>
          <a:xfrm>
            <a:off x="0" y="5980278"/>
            <a:ext cx="12191479" cy="127050"/>
            <a:chOff x="0" y="9863563"/>
            <a:chExt cx="20104682" cy="209550"/>
          </a:xfrm>
        </p:grpSpPr>
        <p:sp>
          <p:nvSpPr>
            <p:cNvPr id="291" name="Google Shape;291;p40"/>
            <p:cNvSpPr/>
            <p:nvPr/>
          </p:nvSpPr>
          <p:spPr>
            <a:xfrm>
              <a:off x="9568127" y="9863563"/>
              <a:ext cx="10536555" cy="209550"/>
            </a:xfrm>
            <a:custGeom>
              <a:rect b="b" l="l" r="r" t="t"/>
              <a:pathLst>
                <a:path extrusionOk="0" h="209550" w="10536555">
                  <a:moveTo>
                    <a:pt x="10535972" y="0"/>
                  </a:moveTo>
                  <a:lnTo>
                    <a:pt x="0" y="0"/>
                  </a:lnTo>
                  <a:lnTo>
                    <a:pt x="0" y="209417"/>
                  </a:lnTo>
                  <a:lnTo>
                    <a:pt x="10535972" y="209417"/>
                  </a:lnTo>
                  <a:lnTo>
                    <a:pt x="10535972" y="0"/>
                  </a:lnTo>
                  <a:close/>
                </a:path>
              </a:pathLst>
            </a:custGeom>
            <a:solidFill>
              <a:srgbClr val="479AC8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2" name="Google Shape;292;p40"/>
            <p:cNvSpPr/>
            <p:nvPr/>
          </p:nvSpPr>
          <p:spPr>
            <a:xfrm>
              <a:off x="6861916" y="9863563"/>
              <a:ext cx="2706370" cy="209550"/>
            </a:xfrm>
            <a:custGeom>
              <a:rect b="b" l="l" r="r" t="t"/>
              <a:pathLst>
                <a:path extrusionOk="0" h="209550" w="2706370">
                  <a:moveTo>
                    <a:pt x="2706210" y="0"/>
                  </a:moveTo>
                  <a:lnTo>
                    <a:pt x="0" y="0"/>
                  </a:lnTo>
                  <a:lnTo>
                    <a:pt x="0" y="209417"/>
                  </a:lnTo>
                  <a:lnTo>
                    <a:pt x="2706210" y="209417"/>
                  </a:lnTo>
                  <a:lnTo>
                    <a:pt x="2706210" y="0"/>
                  </a:lnTo>
                  <a:close/>
                </a:path>
              </a:pathLst>
            </a:custGeom>
            <a:solidFill>
              <a:srgbClr val="F0AF47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3" name="Google Shape;293;p40"/>
            <p:cNvSpPr/>
            <p:nvPr/>
          </p:nvSpPr>
          <p:spPr>
            <a:xfrm>
              <a:off x="0" y="9863563"/>
              <a:ext cx="4956810" cy="209550"/>
            </a:xfrm>
            <a:custGeom>
              <a:rect b="b" l="l" r="r" t="t"/>
              <a:pathLst>
                <a:path extrusionOk="0" h="209550" w="4956810">
                  <a:moveTo>
                    <a:pt x="4956623" y="0"/>
                  </a:moveTo>
                  <a:lnTo>
                    <a:pt x="0" y="0"/>
                  </a:lnTo>
                  <a:lnTo>
                    <a:pt x="0" y="209417"/>
                  </a:lnTo>
                  <a:lnTo>
                    <a:pt x="4956623" y="209417"/>
                  </a:lnTo>
                  <a:lnTo>
                    <a:pt x="4956623" y="0"/>
                  </a:lnTo>
                  <a:close/>
                </a:path>
              </a:pathLst>
            </a:custGeom>
            <a:solidFill>
              <a:srgbClr val="E07838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4" name="Google Shape;294;p40"/>
            <p:cNvSpPr/>
            <p:nvPr/>
          </p:nvSpPr>
          <p:spPr>
            <a:xfrm>
              <a:off x="4956623" y="9863563"/>
              <a:ext cx="1905634" cy="209550"/>
            </a:xfrm>
            <a:custGeom>
              <a:rect b="b" l="l" r="r" t="t"/>
              <a:pathLst>
                <a:path extrusionOk="0" h="209550" w="1905634">
                  <a:moveTo>
                    <a:pt x="1905292" y="0"/>
                  </a:moveTo>
                  <a:lnTo>
                    <a:pt x="0" y="0"/>
                  </a:lnTo>
                  <a:lnTo>
                    <a:pt x="0" y="209417"/>
                  </a:lnTo>
                  <a:lnTo>
                    <a:pt x="1905292" y="209417"/>
                  </a:lnTo>
                  <a:lnTo>
                    <a:pt x="1905292" y="0"/>
                  </a:lnTo>
                  <a:close/>
                </a:path>
              </a:pathLst>
            </a:custGeom>
            <a:solidFill>
              <a:srgbClr val="07807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95" name="Google Shape;295;p40"/>
          <p:cNvGrpSpPr/>
          <p:nvPr/>
        </p:nvGrpSpPr>
        <p:grpSpPr>
          <a:xfrm>
            <a:off x="10472612" y="6300976"/>
            <a:ext cx="1450594" cy="352728"/>
            <a:chOff x="17270138" y="10392506"/>
            <a:chExt cx="2392141" cy="581772"/>
          </a:xfrm>
        </p:grpSpPr>
        <p:grpSp>
          <p:nvGrpSpPr>
            <p:cNvPr id="296" name="Google Shape;296;p40"/>
            <p:cNvGrpSpPr/>
            <p:nvPr/>
          </p:nvGrpSpPr>
          <p:grpSpPr>
            <a:xfrm>
              <a:off x="17879688" y="10615449"/>
              <a:ext cx="479402" cy="221678"/>
              <a:chOff x="17879688" y="10615449"/>
              <a:chExt cx="479402" cy="221678"/>
            </a:xfrm>
          </p:grpSpPr>
          <p:pic>
            <p:nvPicPr>
              <p:cNvPr id="297" name="Google Shape;297;p40"/>
              <p:cNvPicPr preferRelativeResize="0"/>
              <p:nvPr/>
            </p:nvPicPr>
            <p:blipFill rotWithShape="1">
              <a:blip r:embed="rId2">
                <a:alphaModFix/>
              </a:blip>
              <a:srcRect b="0" l="0" r="0" t="0"/>
              <a:stretch/>
            </p:blipFill>
            <p:spPr>
              <a:xfrm>
                <a:off x="17879688" y="10624359"/>
                <a:ext cx="165691" cy="212768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98" name="Google Shape;298;p40"/>
              <p:cNvSpPr/>
              <p:nvPr/>
            </p:nvSpPr>
            <p:spPr>
              <a:xfrm>
                <a:off x="18087310" y="10615449"/>
                <a:ext cx="271780" cy="221615"/>
              </a:xfrm>
              <a:custGeom>
                <a:rect b="b" l="l" r="r" t="t"/>
                <a:pathLst>
                  <a:path extrusionOk="0" h="221615" w="271780">
                    <a:moveTo>
                      <a:pt x="137189" y="0"/>
                    </a:moveTo>
                    <a:lnTo>
                      <a:pt x="98004" y="3605"/>
                    </a:lnTo>
                    <a:lnTo>
                      <a:pt x="36808" y="31434"/>
                    </a:lnTo>
                    <a:lnTo>
                      <a:pt x="9099" y="68863"/>
                    </a:lnTo>
                    <a:lnTo>
                      <a:pt x="0" y="113954"/>
                    </a:lnTo>
                    <a:lnTo>
                      <a:pt x="3551" y="145640"/>
                    </a:lnTo>
                    <a:lnTo>
                      <a:pt x="32269" y="192733"/>
                    </a:lnTo>
                    <a:lnTo>
                      <a:pt x="73580" y="214194"/>
                    </a:lnTo>
                    <a:lnTo>
                      <a:pt x="111437" y="220668"/>
                    </a:lnTo>
                    <a:lnTo>
                      <a:pt x="133618" y="221469"/>
                    </a:lnTo>
                    <a:lnTo>
                      <a:pt x="181804" y="217606"/>
                    </a:lnTo>
                    <a:lnTo>
                      <a:pt x="219554" y="205709"/>
                    </a:lnTo>
                    <a:lnTo>
                      <a:pt x="247804" y="185322"/>
                    </a:lnTo>
                    <a:lnTo>
                      <a:pt x="248779" y="183868"/>
                    </a:lnTo>
                    <a:lnTo>
                      <a:pt x="137189" y="183868"/>
                    </a:lnTo>
                    <a:lnTo>
                      <a:pt x="100110" y="180475"/>
                    </a:lnTo>
                    <a:lnTo>
                      <a:pt x="72483" y="170233"/>
                    </a:lnTo>
                    <a:lnTo>
                      <a:pt x="54152" y="153044"/>
                    </a:lnTo>
                    <a:lnTo>
                      <a:pt x="44961" y="128812"/>
                    </a:lnTo>
                    <a:lnTo>
                      <a:pt x="271174" y="128812"/>
                    </a:lnTo>
                    <a:lnTo>
                      <a:pt x="271174" y="109661"/>
                    </a:lnTo>
                    <a:lnTo>
                      <a:pt x="269153" y="93724"/>
                    </a:lnTo>
                    <a:lnTo>
                      <a:pt x="45736" y="93724"/>
                    </a:lnTo>
                    <a:lnTo>
                      <a:pt x="56104" y="69304"/>
                    </a:lnTo>
                    <a:lnTo>
                      <a:pt x="75188" y="51618"/>
                    </a:lnTo>
                    <a:lnTo>
                      <a:pt x="102680" y="40863"/>
                    </a:lnTo>
                    <a:lnTo>
                      <a:pt x="138268" y="37234"/>
                    </a:lnTo>
                    <a:lnTo>
                      <a:pt x="242644" y="37234"/>
                    </a:lnTo>
                    <a:lnTo>
                      <a:pt x="236021" y="29799"/>
                    </a:lnTo>
                    <a:lnTo>
                      <a:pt x="209260" y="13350"/>
                    </a:lnTo>
                    <a:lnTo>
                      <a:pt x="193505" y="7474"/>
                    </a:lnTo>
                    <a:lnTo>
                      <a:pt x="176327" y="3306"/>
                    </a:lnTo>
                    <a:lnTo>
                      <a:pt x="157597" y="822"/>
                    </a:lnTo>
                    <a:lnTo>
                      <a:pt x="137189" y="0"/>
                    </a:lnTo>
                    <a:close/>
                  </a:path>
                  <a:path extrusionOk="0" h="221615" w="271780">
                    <a:moveTo>
                      <a:pt x="268326" y="154183"/>
                    </a:moveTo>
                    <a:lnTo>
                      <a:pt x="216265" y="154183"/>
                    </a:lnTo>
                    <a:lnTo>
                      <a:pt x="215899" y="154780"/>
                    </a:lnTo>
                    <a:lnTo>
                      <a:pt x="204180" y="167811"/>
                    </a:lnTo>
                    <a:lnTo>
                      <a:pt x="187523" y="176867"/>
                    </a:lnTo>
                    <a:lnTo>
                      <a:pt x="165375" y="182152"/>
                    </a:lnTo>
                    <a:lnTo>
                      <a:pt x="137189" y="183868"/>
                    </a:lnTo>
                    <a:lnTo>
                      <a:pt x="248779" y="183868"/>
                    </a:lnTo>
                    <a:lnTo>
                      <a:pt x="267489" y="155984"/>
                    </a:lnTo>
                    <a:lnTo>
                      <a:pt x="268326" y="154183"/>
                    </a:lnTo>
                    <a:close/>
                  </a:path>
                  <a:path extrusionOk="0" h="221615" w="271780">
                    <a:moveTo>
                      <a:pt x="242644" y="37234"/>
                    </a:moveTo>
                    <a:lnTo>
                      <a:pt x="138268" y="37234"/>
                    </a:lnTo>
                    <a:lnTo>
                      <a:pt x="172911" y="40716"/>
                    </a:lnTo>
                    <a:lnTo>
                      <a:pt x="198783" y="51226"/>
                    </a:lnTo>
                    <a:lnTo>
                      <a:pt x="216030" y="68863"/>
                    </a:lnTo>
                    <a:lnTo>
                      <a:pt x="224799" y="93724"/>
                    </a:lnTo>
                    <a:lnTo>
                      <a:pt x="269153" y="93724"/>
                    </a:lnTo>
                    <a:lnTo>
                      <a:pt x="267196" y="78293"/>
                    </a:lnTo>
                    <a:lnTo>
                      <a:pt x="255405" y="51559"/>
                    </a:lnTo>
                    <a:lnTo>
                      <a:pt x="242644" y="37234"/>
                    </a:lnTo>
                    <a:close/>
                  </a:path>
                </a:pathLst>
              </a:custGeom>
              <a:solidFill>
                <a:srgbClr val="040404"/>
              </a:solidFill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1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99" name="Google Shape;299;p40"/>
            <p:cNvSpPr/>
            <p:nvPr/>
          </p:nvSpPr>
          <p:spPr>
            <a:xfrm>
              <a:off x="18426135" y="10620492"/>
              <a:ext cx="269875" cy="211454"/>
            </a:xfrm>
            <a:custGeom>
              <a:rect b="b" l="l" r="r" t="t"/>
              <a:pathLst>
                <a:path extrusionOk="0" h="211454" w="269875">
                  <a:moveTo>
                    <a:pt x="269468" y="0"/>
                  </a:moveTo>
                  <a:lnTo>
                    <a:pt x="221836" y="0"/>
                  </a:lnTo>
                  <a:lnTo>
                    <a:pt x="221836" y="154298"/>
                  </a:lnTo>
                  <a:lnTo>
                    <a:pt x="49705" y="0"/>
                  </a:lnTo>
                  <a:lnTo>
                    <a:pt x="0" y="0"/>
                  </a:lnTo>
                  <a:lnTo>
                    <a:pt x="0" y="210925"/>
                  </a:lnTo>
                  <a:lnTo>
                    <a:pt x="47935" y="210925"/>
                  </a:lnTo>
                  <a:lnTo>
                    <a:pt x="47935" y="54856"/>
                  </a:lnTo>
                  <a:lnTo>
                    <a:pt x="221836" y="210925"/>
                  </a:lnTo>
                  <a:lnTo>
                    <a:pt x="269468" y="210925"/>
                  </a:lnTo>
                  <a:lnTo>
                    <a:pt x="269468" y="0"/>
                  </a:lnTo>
                  <a:close/>
                </a:path>
              </a:pathLst>
            </a:custGeom>
            <a:solidFill>
              <a:srgbClr val="040404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0" name="Google Shape;300;p40"/>
            <p:cNvSpPr/>
            <p:nvPr/>
          </p:nvSpPr>
          <p:spPr>
            <a:xfrm>
              <a:off x="18756563" y="10610134"/>
              <a:ext cx="281305" cy="227329"/>
            </a:xfrm>
            <a:custGeom>
              <a:rect b="b" l="l" r="r" t="t"/>
              <a:pathLst>
                <a:path extrusionOk="0" h="227329" w="281305">
                  <a:moveTo>
                    <a:pt x="140131" y="0"/>
                  </a:moveTo>
                  <a:lnTo>
                    <a:pt x="100945" y="3402"/>
                  </a:lnTo>
                  <a:lnTo>
                    <a:pt x="39362" y="30060"/>
                  </a:lnTo>
                  <a:lnTo>
                    <a:pt x="9978" y="66450"/>
                  </a:lnTo>
                  <a:lnTo>
                    <a:pt x="0" y="114855"/>
                  </a:lnTo>
                  <a:lnTo>
                    <a:pt x="8728" y="163675"/>
                  </a:lnTo>
                  <a:lnTo>
                    <a:pt x="34831" y="198668"/>
                  </a:lnTo>
                  <a:lnTo>
                    <a:pt x="78188" y="219734"/>
                  </a:lnTo>
                  <a:lnTo>
                    <a:pt x="138676" y="226778"/>
                  </a:lnTo>
                  <a:lnTo>
                    <a:pt x="199632" y="219440"/>
                  </a:lnTo>
                  <a:lnTo>
                    <a:pt x="244253" y="197882"/>
                  </a:lnTo>
                  <a:lnTo>
                    <a:pt x="253425" y="186140"/>
                  </a:lnTo>
                  <a:lnTo>
                    <a:pt x="139765" y="186140"/>
                  </a:lnTo>
                  <a:lnTo>
                    <a:pt x="99849" y="181747"/>
                  </a:lnTo>
                  <a:lnTo>
                    <a:pt x="71531" y="168485"/>
                  </a:lnTo>
                  <a:lnTo>
                    <a:pt x="54656" y="146229"/>
                  </a:lnTo>
                  <a:lnTo>
                    <a:pt x="49066" y="114855"/>
                  </a:lnTo>
                  <a:lnTo>
                    <a:pt x="55084" y="82600"/>
                  </a:lnTo>
                  <a:lnTo>
                    <a:pt x="72764" y="58990"/>
                  </a:lnTo>
                  <a:lnTo>
                    <a:pt x="101545" y="44485"/>
                  </a:lnTo>
                  <a:lnTo>
                    <a:pt x="140864" y="39548"/>
                  </a:lnTo>
                  <a:lnTo>
                    <a:pt x="251382" y="39548"/>
                  </a:lnTo>
                  <a:lnTo>
                    <a:pt x="242697" y="30174"/>
                  </a:lnTo>
                  <a:lnTo>
                    <a:pt x="213532" y="13287"/>
                  </a:lnTo>
                  <a:lnTo>
                    <a:pt x="196852" y="7438"/>
                  </a:lnTo>
                  <a:lnTo>
                    <a:pt x="179145" y="3290"/>
                  </a:lnTo>
                  <a:lnTo>
                    <a:pt x="160280" y="818"/>
                  </a:lnTo>
                  <a:lnTo>
                    <a:pt x="140131" y="0"/>
                  </a:lnTo>
                  <a:close/>
                </a:path>
                <a:path extrusionOk="0" h="227329" w="281305">
                  <a:moveTo>
                    <a:pt x="251382" y="39548"/>
                  </a:moveTo>
                  <a:lnTo>
                    <a:pt x="140864" y="39548"/>
                  </a:lnTo>
                  <a:lnTo>
                    <a:pt x="179872" y="44485"/>
                  </a:lnTo>
                  <a:lnTo>
                    <a:pt x="208426" y="58990"/>
                  </a:lnTo>
                  <a:lnTo>
                    <a:pt x="225969" y="82600"/>
                  </a:lnTo>
                  <a:lnTo>
                    <a:pt x="231940" y="114855"/>
                  </a:lnTo>
                  <a:lnTo>
                    <a:pt x="226259" y="146229"/>
                  </a:lnTo>
                  <a:lnTo>
                    <a:pt x="209110" y="168485"/>
                  </a:lnTo>
                  <a:lnTo>
                    <a:pt x="180332" y="181747"/>
                  </a:lnTo>
                  <a:lnTo>
                    <a:pt x="139765" y="186140"/>
                  </a:lnTo>
                  <a:lnTo>
                    <a:pt x="253425" y="186140"/>
                  </a:lnTo>
                  <a:lnTo>
                    <a:pt x="271665" y="162792"/>
                  </a:lnTo>
                  <a:lnTo>
                    <a:pt x="280996" y="114855"/>
                  </a:lnTo>
                  <a:lnTo>
                    <a:pt x="276663" y="81317"/>
                  </a:lnTo>
                  <a:lnTo>
                    <a:pt x="263819" y="52970"/>
                  </a:lnTo>
                  <a:lnTo>
                    <a:pt x="251382" y="39548"/>
                  </a:lnTo>
                  <a:close/>
                </a:path>
              </a:pathLst>
            </a:custGeom>
            <a:solidFill>
              <a:srgbClr val="040404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1" name="Google Shape;301;p40"/>
            <p:cNvSpPr/>
            <p:nvPr/>
          </p:nvSpPr>
          <p:spPr>
            <a:xfrm>
              <a:off x="19099035" y="10610132"/>
              <a:ext cx="563244" cy="227329"/>
            </a:xfrm>
            <a:custGeom>
              <a:rect b="b" l="l" r="r" t="t"/>
              <a:pathLst>
                <a:path extrusionOk="0" h="227329" w="563244">
                  <a:moveTo>
                    <a:pt x="266001" y="226796"/>
                  </a:moveTo>
                  <a:lnTo>
                    <a:pt x="157340" y="99275"/>
                  </a:lnTo>
                  <a:lnTo>
                    <a:pt x="260578" y="15341"/>
                  </a:lnTo>
                  <a:lnTo>
                    <a:pt x="194271" y="15341"/>
                  </a:lnTo>
                  <a:lnTo>
                    <a:pt x="46875" y="136359"/>
                  </a:lnTo>
                  <a:lnTo>
                    <a:pt x="46875" y="15341"/>
                  </a:lnTo>
                  <a:lnTo>
                    <a:pt x="0" y="15341"/>
                  </a:lnTo>
                  <a:lnTo>
                    <a:pt x="0" y="226796"/>
                  </a:lnTo>
                  <a:lnTo>
                    <a:pt x="46875" y="226796"/>
                  </a:lnTo>
                  <a:lnTo>
                    <a:pt x="46875" y="182537"/>
                  </a:lnTo>
                  <a:lnTo>
                    <a:pt x="120548" y="124307"/>
                  </a:lnTo>
                  <a:lnTo>
                    <a:pt x="207327" y="226796"/>
                  </a:lnTo>
                  <a:lnTo>
                    <a:pt x="266001" y="226796"/>
                  </a:lnTo>
                  <a:close/>
                </a:path>
                <a:path extrusionOk="0" h="227329" w="563244">
                  <a:moveTo>
                    <a:pt x="563219" y="80784"/>
                  </a:moveTo>
                  <a:lnTo>
                    <a:pt x="556120" y="44602"/>
                  </a:lnTo>
                  <a:lnTo>
                    <a:pt x="548868" y="36258"/>
                  </a:lnTo>
                  <a:lnTo>
                    <a:pt x="534250" y="19443"/>
                  </a:lnTo>
                  <a:lnTo>
                    <a:pt x="517817" y="13017"/>
                  </a:lnTo>
                  <a:lnTo>
                    <a:pt x="517817" y="109728"/>
                  </a:lnTo>
                  <a:lnTo>
                    <a:pt x="517715" y="115951"/>
                  </a:lnTo>
                  <a:lnTo>
                    <a:pt x="500291" y="154762"/>
                  </a:lnTo>
                  <a:lnTo>
                    <a:pt x="450342" y="185000"/>
                  </a:lnTo>
                  <a:lnTo>
                    <a:pt x="404761" y="191274"/>
                  </a:lnTo>
                  <a:lnTo>
                    <a:pt x="382905" y="189572"/>
                  </a:lnTo>
                  <a:lnTo>
                    <a:pt x="367411" y="184416"/>
                  </a:lnTo>
                  <a:lnTo>
                    <a:pt x="358165" y="175780"/>
                  </a:lnTo>
                  <a:lnTo>
                    <a:pt x="355104" y="163601"/>
                  </a:lnTo>
                  <a:lnTo>
                    <a:pt x="355104" y="163233"/>
                  </a:lnTo>
                  <a:lnTo>
                    <a:pt x="380695" y="134302"/>
                  </a:lnTo>
                  <a:lnTo>
                    <a:pt x="420522" y="127152"/>
                  </a:lnTo>
                  <a:lnTo>
                    <a:pt x="451739" y="124929"/>
                  </a:lnTo>
                  <a:lnTo>
                    <a:pt x="476529" y="122809"/>
                  </a:lnTo>
                  <a:lnTo>
                    <a:pt x="495388" y="119672"/>
                  </a:lnTo>
                  <a:lnTo>
                    <a:pt x="508939" y="115366"/>
                  </a:lnTo>
                  <a:lnTo>
                    <a:pt x="517817" y="109728"/>
                  </a:lnTo>
                  <a:lnTo>
                    <a:pt x="517817" y="13017"/>
                  </a:lnTo>
                  <a:lnTo>
                    <a:pt x="496785" y="4775"/>
                  </a:lnTo>
                  <a:lnTo>
                    <a:pt x="442874" y="0"/>
                  </a:lnTo>
                  <a:lnTo>
                    <a:pt x="387819" y="5156"/>
                  </a:lnTo>
                  <a:lnTo>
                    <a:pt x="347306" y="20701"/>
                  </a:lnTo>
                  <a:lnTo>
                    <a:pt x="321094" y="46786"/>
                  </a:lnTo>
                  <a:lnTo>
                    <a:pt x="308978" y="83566"/>
                  </a:lnTo>
                  <a:lnTo>
                    <a:pt x="308800" y="84988"/>
                  </a:lnTo>
                  <a:lnTo>
                    <a:pt x="358254" y="84988"/>
                  </a:lnTo>
                  <a:lnTo>
                    <a:pt x="358381" y="83883"/>
                  </a:lnTo>
                  <a:lnTo>
                    <a:pt x="365785" y="61988"/>
                  </a:lnTo>
                  <a:lnTo>
                    <a:pt x="382066" y="47218"/>
                  </a:lnTo>
                  <a:lnTo>
                    <a:pt x="408546" y="38874"/>
                  </a:lnTo>
                  <a:lnTo>
                    <a:pt x="446532" y="36258"/>
                  </a:lnTo>
                  <a:lnTo>
                    <a:pt x="472998" y="37934"/>
                  </a:lnTo>
                  <a:lnTo>
                    <a:pt x="510755" y="54457"/>
                  </a:lnTo>
                  <a:lnTo>
                    <a:pt x="517093" y="65036"/>
                  </a:lnTo>
                  <a:lnTo>
                    <a:pt x="517093" y="70904"/>
                  </a:lnTo>
                  <a:lnTo>
                    <a:pt x="480644" y="91363"/>
                  </a:lnTo>
                  <a:lnTo>
                    <a:pt x="417677" y="96291"/>
                  </a:lnTo>
                  <a:lnTo>
                    <a:pt x="393242" y="98894"/>
                  </a:lnTo>
                  <a:lnTo>
                    <a:pt x="351866" y="108013"/>
                  </a:lnTo>
                  <a:lnTo>
                    <a:pt x="311823" y="136855"/>
                  </a:lnTo>
                  <a:lnTo>
                    <a:pt x="304203" y="167259"/>
                  </a:lnTo>
                  <a:lnTo>
                    <a:pt x="309740" y="193230"/>
                  </a:lnTo>
                  <a:lnTo>
                    <a:pt x="326326" y="211836"/>
                  </a:lnTo>
                  <a:lnTo>
                    <a:pt x="353872" y="223050"/>
                  </a:lnTo>
                  <a:lnTo>
                    <a:pt x="392315" y="226796"/>
                  </a:lnTo>
                  <a:lnTo>
                    <a:pt x="423240" y="224764"/>
                  </a:lnTo>
                  <a:lnTo>
                    <a:pt x="474853" y="208648"/>
                  </a:lnTo>
                  <a:lnTo>
                    <a:pt x="509028" y="180670"/>
                  </a:lnTo>
                  <a:lnTo>
                    <a:pt x="519264" y="165595"/>
                  </a:lnTo>
                  <a:lnTo>
                    <a:pt x="523392" y="219824"/>
                  </a:lnTo>
                  <a:lnTo>
                    <a:pt x="563219" y="219824"/>
                  </a:lnTo>
                  <a:lnTo>
                    <a:pt x="563219" y="165595"/>
                  </a:lnTo>
                  <a:lnTo>
                    <a:pt x="563219" y="109728"/>
                  </a:lnTo>
                  <a:lnTo>
                    <a:pt x="563219" y="80784"/>
                  </a:lnTo>
                  <a:close/>
                </a:path>
              </a:pathLst>
            </a:custGeom>
            <a:solidFill>
              <a:srgbClr val="040404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302" name="Google Shape;302;p40"/>
            <p:cNvGrpSpPr/>
            <p:nvPr/>
          </p:nvGrpSpPr>
          <p:grpSpPr>
            <a:xfrm>
              <a:off x="17270138" y="10697205"/>
              <a:ext cx="448309" cy="277073"/>
              <a:chOff x="17270138" y="10697205"/>
              <a:chExt cx="448309" cy="277073"/>
            </a:xfrm>
          </p:grpSpPr>
          <p:sp>
            <p:nvSpPr>
              <p:cNvPr id="303" name="Google Shape;303;p40"/>
              <p:cNvSpPr/>
              <p:nvPr/>
            </p:nvSpPr>
            <p:spPr>
              <a:xfrm>
                <a:off x="17270138" y="10697205"/>
                <a:ext cx="448309" cy="55245"/>
              </a:xfrm>
              <a:custGeom>
                <a:rect b="b" l="l" r="r" t="t"/>
                <a:pathLst>
                  <a:path extrusionOk="0" h="55245" w="448309">
                    <a:moveTo>
                      <a:pt x="440300" y="0"/>
                    </a:moveTo>
                    <a:lnTo>
                      <a:pt x="7455" y="0"/>
                    </a:lnTo>
                    <a:lnTo>
                      <a:pt x="4412" y="12040"/>
                    </a:lnTo>
                    <a:lnTo>
                      <a:pt x="2145" y="24279"/>
                    </a:lnTo>
                    <a:lnTo>
                      <a:pt x="668" y="36679"/>
                    </a:lnTo>
                    <a:lnTo>
                      <a:pt x="0" y="51087"/>
                    </a:lnTo>
                    <a:lnTo>
                      <a:pt x="73" y="54846"/>
                    </a:lnTo>
                    <a:lnTo>
                      <a:pt x="447693" y="54846"/>
                    </a:lnTo>
                    <a:lnTo>
                      <a:pt x="447766" y="49202"/>
                    </a:lnTo>
                    <a:lnTo>
                      <a:pt x="447097" y="36679"/>
                    </a:lnTo>
                    <a:lnTo>
                      <a:pt x="445619" y="24279"/>
                    </a:lnTo>
                    <a:lnTo>
                      <a:pt x="443349" y="12040"/>
                    </a:lnTo>
                    <a:lnTo>
                      <a:pt x="440300" y="0"/>
                    </a:lnTo>
                    <a:close/>
                  </a:path>
                </a:pathLst>
              </a:custGeom>
              <a:solidFill>
                <a:srgbClr val="F0AF47"/>
              </a:solidFill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1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4" name="Google Shape;304;p40"/>
              <p:cNvSpPr/>
              <p:nvPr/>
            </p:nvSpPr>
            <p:spPr>
              <a:xfrm>
                <a:off x="17272040" y="10775656"/>
                <a:ext cx="444500" cy="55245"/>
              </a:xfrm>
              <a:custGeom>
                <a:rect b="b" l="l" r="r" t="t"/>
                <a:pathLst>
                  <a:path extrusionOk="0" h="55245" w="444500">
                    <a:moveTo>
                      <a:pt x="443965" y="0"/>
                    </a:moveTo>
                    <a:lnTo>
                      <a:pt x="0" y="0"/>
                    </a:lnTo>
                    <a:lnTo>
                      <a:pt x="2328" y="14230"/>
                    </a:lnTo>
                    <a:lnTo>
                      <a:pt x="5540" y="28145"/>
                    </a:lnTo>
                    <a:lnTo>
                      <a:pt x="9601" y="41715"/>
                    </a:lnTo>
                    <a:lnTo>
                      <a:pt x="14481" y="54909"/>
                    </a:lnTo>
                    <a:lnTo>
                      <a:pt x="429484" y="54909"/>
                    </a:lnTo>
                    <a:lnTo>
                      <a:pt x="434362" y="41715"/>
                    </a:lnTo>
                    <a:lnTo>
                      <a:pt x="438421" y="28145"/>
                    </a:lnTo>
                    <a:lnTo>
                      <a:pt x="441632" y="14230"/>
                    </a:lnTo>
                    <a:lnTo>
                      <a:pt x="443965" y="0"/>
                    </a:lnTo>
                    <a:close/>
                  </a:path>
                </a:pathLst>
              </a:custGeom>
              <a:solidFill>
                <a:srgbClr val="078070"/>
              </a:solidFill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1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5" name="Google Shape;305;p40"/>
              <p:cNvSpPr/>
              <p:nvPr/>
            </p:nvSpPr>
            <p:spPr>
              <a:xfrm>
                <a:off x="17294201" y="10851088"/>
                <a:ext cx="400050" cy="123190"/>
              </a:xfrm>
              <a:custGeom>
                <a:rect b="b" l="l" r="r" t="t"/>
                <a:pathLst>
                  <a:path extrusionOk="0" h="123190" w="400050">
                    <a:moveTo>
                      <a:pt x="399631" y="0"/>
                    </a:moveTo>
                    <a:lnTo>
                      <a:pt x="0" y="0"/>
                    </a:lnTo>
                    <a:lnTo>
                      <a:pt x="26578" y="40754"/>
                    </a:lnTo>
                    <a:lnTo>
                      <a:pt x="61146" y="74712"/>
                    </a:lnTo>
                    <a:lnTo>
                      <a:pt x="102406" y="100575"/>
                    </a:lnTo>
                    <a:lnTo>
                      <a:pt x="149061" y="117045"/>
                    </a:lnTo>
                    <a:lnTo>
                      <a:pt x="199815" y="122823"/>
                    </a:lnTo>
                    <a:lnTo>
                      <a:pt x="250569" y="117045"/>
                    </a:lnTo>
                    <a:lnTo>
                      <a:pt x="297225" y="100575"/>
                    </a:lnTo>
                    <a:lnTo>
                      <a:pt x="338485" y="74712"/>
                    </a:lnTo>
                    <a:lnTo>
                      <a:pt x="373052" y="40754"/>
                    </a:lnTo>
                    <a:lnTo>
                      <a:pt x="399631" y="0"/>
                    </a:lnTo>
                    <a:close/>
                  </a:path>
                </a:pathLst>
              </a:custGeom>
              <a:solidFill>
                <a:srgbClr val="E07838"/>
              </a:solidFill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1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pic>
          <p:nvPicPr>
            <p:cNvPr id="306" name="Google Shape;306;p40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7298399" y="10392506"/>
              <a:ext cx="391240" cy="257497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mmary 4 points">
  <p:cSld name="Two Content_1_1"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8" name="Google Shape;308;p41"/>
          <p:cNvGraphicFramePr/>
          <p:nvPr/>
        </p:nvGraphicFramePr>
        <p:xfrm>
          <a:off x="0" y="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{B66E4501-6D48-4363-AB18-23E32F0B669A}</a:tableStyleId>
              </a:tblPr>
              <a:tblGrid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</a:tblGrid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rgbClr val="FFFFFF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1</a:t>
                      </a:r>
                      <a:endParaRPr sz="1800">
                        <a:solidFill>
                          <a:srgbClr val="FFFFFF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rgbClr val="FFFFFF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3</a:t>
                      </a:r>
                      <a:endParaRPr sz="1800">
                        <a:solidFill>
                          <a:srgbClr val="FFFFFF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rgbClr val="FFFFFF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rgbClr val="FFFFFF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rgbClr val="FFFFFF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rgbClr val="FFFFFF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rgbClr val="FFFFFF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2</a:t>
                      </a:r>
                      <a:endParaRPr sz="1800">
                        <a:solidFill>
                          <a:srgbClr val="FFFFFF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rgbClr val="FFFFFF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4</a:t>
                      </a:r>
                      <a:endParaRPr sz="1800">
                        <a:solidFill>
                          <a:srgbClr val="FFFFFF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fld id="{00000000-1234-1234-1234-123412341234}" type="slidenum">
                        <a:rPr lang="en-US">
                          <a:solidFill>
                            <a:srgbClr val="FFFFFF"/>
                          </a:solidFill>
                        </a:rPr>
                        <a:t>‹#›</a:t>
                      </a:fld>
                      <a:endParaRPr>
                        <a:solidFill>
                          <a:srgbClr val="FFFFFF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309" name="Google Shape;309;p41"/>
          <p:cNvSpPr txBox="1"/>
          <p:nvPr>
            <p:ph idx="1" type="body"/>
          </p:nvPr>
        </p:nvSpPr>
        <p:spPr>
          <a:xfrm>
            <a:off x="2360150" y="1552400"/>
            <a:ext cx="2966100" cy="150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1pPr>
            <a:lvl2pPr indent="-342900" lvl="1" marL="914400">
              <a:spcBef>
                <a:spcPts val="0"/>
              </a:spcBef>
              <a:spcAft>
                <a:spcPts val="0"/>
              </a:spcAft>
              <a:buSzPts val="1800"/>
              <a:buChar char="□"/>
              <a:defRPr/>
            </a:lvl2pPr>
            <a:lvl3pPr indent="-342900" lvl="2" marL="13716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□"/>
              <a:defRPr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□"/>
              <a:defRPr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310" name="Google Shape;310;p41"/>
          <p:cNvSpPr txBox="1"/>
          <p:nvPr>
            <p:ph idx="2" type="body"/>
          </p:nvPr>
        </p:nvSpPr>
        <p:spPr>
          <a:xfrm>
            <a:off x="2360150" y="3810000"/>
            <a:ext cx="2966100" cy="150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□"/>
              <a:defRPr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□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□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311" name="Google Shape;311;p41"/>
          <p:cNvSpPr txBox="1"/>
          <p:nvPr>
            <p:ph idx="3" type="body"/>
          </p:nvPr>
        </p:nvSpPr>
        <p:spPr>
          <a:xfrm>
            <a:off x="6939900" y="1552400"/>
            <a:ext cx="2966100" cy="150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□"/>
              <a:defRPr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□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□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312" name="Google Shape;312;p41"/>
          <p:cNvSpPr txBox="1"/>
          <p:nvPr>
            <p:ph idx="4" type="body"/>
          </p:nvPr>
        </p:nvSpPr>
        <p:spPr>
          <a:xfrm>
            <a:off x="6939900" y="3810000"/>
            <a:ext cx="2966100" cy="150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□"/>
              <a:defRPr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□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□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313" name="Google Shape;313;p41"/>
          <p:cNvSpPr txBox="1"/>
          <p:nvPr>
            <p:ph idx="12" type="sldNum"/>
          </p:nvPr>
        </p:nvSpPr>
        <p:spPr>
          <a:xfrm>
            <a:off x="10668000" y="6295225"/>
            <a:ext cx="762000" cy="28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rgbClr val="FFFFFF"/>
                </a:solidFill>
              </a:defRPr>
            </a:lvl1pPr>
            <a:lvl2pPr lvl="1" rtl="0">
              <a:buNone/>
              <a:defRPr>
                <a:solidFill>
                  <a:srgbClr val="FFFFFF"/>
                </a:solidFill>
              </a:defRPr>
            </a:lvl2pPr>
            <a:lvl3pPr lvl="2" rtl="0">
              <a:buNone/>
              <a:defRPr>
                <a:solidFill>
                  <a:srgbClr val="FFFFFF"/>
                </a:solidFill>
              </a:defRPr>
            </a:lvl3pPr>
            <a:lvl4pPr lvl="3" rtl="0">
              <a:buNone/>
              <a:defRPr>
                <a:solidFill>
                  <a:srgbClr val="FFFFFF"/>
                </a:solidFill>
              </a:defRPr>
            </a:lvl4pPr>
            <a:lvl5pPr lvl="4" rtl="0">
              <a:buNone/>
              <a:defRPr>
                <a:solidFill>
                  <a:srgbClr val="FFFFFF"/>
                </a:solidFill>
              </a:defRPr>
            </a:lvl5pPr>
            <a:lvl6pPr lvl="5" rtl="0">
              <a:buNone/>
              <a:defRPr>
                <a:solidFill>
                  <a:srgbClr val="FFFFFF"/>
                </a:solidFill>
              </a:defRPr>
            </a:lvl6pPr>
            <a:lvl7pPr lvl="6" rtl="0">
              <a:buNone/>
              <a:defRPr>
                <a:solidFill>
                  <a:srgbClr val="FFFFFF"/>
                </a:solidFill>
              </a:defRPr>
            </a:lvl7pPr>
            <a:lvl8pPr lvl="7" rtl="0">
              <a:buNone/>
              <a:defRPr>
                <a:solidFill>
                  <a:srgbClr val="FFFFFF"/>
                </a:solidFill>
              </a:defRPr>
            </a:lvl8pPr>
            <a:lvl9pPr lvl="8" rtl="0">
              <a:buNone/>
              <a:defRPr>
                <a:solidFill>
                  <a:srgbClr val="FFFFFF"/>
                </a:solidFill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14" name="Google Shape;314;p41"/>
          <p:cNvSpPr txBox="1"/>
          <p:nvPr>
            <p:ph type="title"/>
          </p:nvPr>
        </p:nvSpPr>
        <p:spPr>
          <a:xfrm>
            <a:off x="685800" y="533400"/>
            <a:ext cx="10845900" cy="60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uli"/>
              <a:buNone/>
              <a:defRPr i="0" sz="3000" u="none" cap="none" strike="noStrike">
                <a:solidFill>
                  <a:schemeClr val="dk2"/>
                </a:solidFill>
                <a:latin typeface="Muli"/>
                <a:ea typeface="Muli"/>
                <a:cs typeface="Muli"/>
                <a:sym typeface="Mul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Muli"/>
              <a:buNone/>
              <a:defRPr sz="1800">
                <a:latin typeface="Muli"/>
                <a:ea typeface="Muli"/>
                <a:cs typeface="Muli"/>
                <a:sym typeface="Muli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Muli"/>
              <a:buNone/>
              <a:defRPr sz="1800">
                <a:latin typeface="Muli"/>
                <a:ea typeface="Muli"/>
                <a:cs typeface="Muli"/>
                <a:sym typeface="Muli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Muli"/>
              <a:buNone/>
              <a:defRPr sz="1800">
                <a:latin typeface="Muli"/>
                <a:ea typeface="Muli"/>
                <a:cs typeface="Muli"/>
                <a:sym typeface="Muli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Muli"/>
              <a:buNone/>
              <a:defRPr sz="1800">
                <a:latin typeface="Muli"/>
                <a:ea typeface="Muli"/>
                <a:cs typeface="Muli"/>
                <a:sym typeface="Muli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Muli"/>
              <a:buNone/>
              <a:defRPr sz="1800">
                <a:latin typeface="Muli"/>
                <a:ea typeface="Muli"/>
                <a:cs typeface="Muli"/>
                <a:sym typeface="Muli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Muli"/>
              <a:buNone/>
              <a:defRPr sz="1800">
                <a:latin typeface="Muli"/>
                <a:ea typeface="Muli"/>
                <a:cs typeface="Muli"/>
                <a:sym typeface="Muli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Muli"/>
              <a:buNone/>
              <a:defRPr sz="1800">
                <a:latin typeface="Muli"/>
                <a:ea typeface="Muli"/>
                <a:cs typeface="Muli"/>
                <a:sym typeface="Muli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Muli"/>
              <a:buNone/>
              <a:defRPr sz="1800">
                <a:latin typeface="Muli"/>
                <a:ea typeface="Muli"/>
                <a:cs typeface="Muli"/>
                <a:sym typeface="Muli"/>
              </a:defRPr>
            </a:lvl9pPr>
          </a:lstStyle>
          <a:p/>
        </p:txBody>
      </p:sp>
      <p:sp>
        <p:nvSpPr>
          <p:cNvPr id="315" name="Google Shape;315;p41"/>
          <p:cNvSpPr/>
          <p:nvPr/>
        </p:nvSpPr>
        <p:spPr>
          <a:xfrm>
            <a:off x="10585800" y="6058050"/>
            <a:ext cx="945900" cy="8001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uli"/>
              <a:ea typeface="Muli"/>
              <a:cs typeface="Muli"/>
              <a:sym typeface="Muli"/>
            </a:endParaRPr>
          </a:p>
        </p:txBody>
      </p:sp>
      <p:grpSp>
        <p:nvGrpSpPr>
          <p:cNvPr id="316" name="Google Shape;316;p41"/>
          <p:cNvGrpSpPr/>
          <p:nvPr/>
        </p:nvGrpSpPr>
        <p:grpSpPr>
          <a:xfrm>
            <a:off x="0" y="5980278"/>
            <a:ext cx="12191479" cy="127050"/>
            <a:chOff x="0" y="9863563"/>
            <a:chExt cx="20104682" cy="209550"/>
          </a:xfrm>
        </p:grpSpPr>
        <p:sp>
          <p:nvSpPr>
            <p:cNvPr id="317" name="Google Shape;317;p41"/>
            <p:cNvSpPr/>
            <p:nvPr/>
          </p:nvSpPr>
          <p:spPr>
            <a:xfrm>
              <a:off x="9568127" y="9863563"/>
              <a:ext cx="10536555" cy="209550"/>
            </a:xfrm>
            <a:custGeom>
              <a:rect b="b" l="l" r="r" t="t"/>
              <a:pathLst>
                <a:path extrusionOk="0" h="209550" w="10536555">
                  <a:moveTo>
                    <a:pt x="10535972" y="0"/>
                  </a:moveTo>
                  <a:lnTo>
                    <a:pt x="0" y="0"/>
                  </a:lnTo>
                  <a:lnTo>
                    <a:pt x="0" y="209417"/>
                  </a:lnTo>
                  <a:lnTo>
                    <a:pt x="10535972" y="209417"/>
                  </a:lnTo>
                  <a:lnTo>
                    <a:pt x="10535972" y="0"/>
                  </a:lnTo>
                  <a:close/>
                </a:path>
              </a:pathLst>
            </a:custGeom>
            <a:solidFill>
              <a:srgbClr val="479AC8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8" name="Google Shape;318;p41"/>
            <p:cNvSpPr/>
            <p:nvPr/>
          </p:nvSpPr>
          <p:spPr>
            <a:xfrm>
              <a:off x="6861916" y="9863563"/>
              <a:ext cx="2706370" cy="209550"/>
            </a:xfrm>
            <a:custGeom>
              <a:rect b="b" l="l" r="r" t="t"/>
              <a:pathLst>
                <a:path extrusionOk="0" h="209550" w="2706370">
                  <a:moveTo>
                    <a:pt x="2706210" y="0"/>
                  </a:moveTo>
                  <a:lnTo>
                    <a:pt x="0" y="0"/>
                  </a:lnTo>
                  <a:lnTo>
                    <a:pt x="0" y="209417"/>
                  </a:lnTo>
                  <a:lnTo>
                    <a:pt x="2706210" y="209417"/>
                  </a:lnTo>
                  <a:lnTo>
                    <a:pt x="2706210" y="0"/>
                  </a:lnTo>
                  <a:close/>
                </a:path>
              </a:pathLst>
            </a:custGeom>
            <a:solidFill>
              <a:srgbClr val="F0AF47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9" name="Google Shape;319;p41"/>
            <p:cNvSpPr/>
            <p:nvPr/>
          </p:nvSpPr>
          <p:spPr>
            <a:xfrm>
              <a:off x="0" y="9863563"/>
              <a:ext cx="4956810" cy="209550"/>
            </a:xfrm>
            <a:custGeom>
              <a:rect b="b" l="l" r="r" t="t"/>
              <a:pathLst>
                <a:path extrusionOk="0" h="209550" w="4956810">
                  <a:moveTo>
                    <a:pt x="4956623" y="0"/>
                  </a:moveTo>
                  <a:lnTo>
                    <a:pt x="0" y="0"/>
                  </a:lnTo>
                  <a:lnTo>
                    <a:pt x="0" y="209417"/>
                  </a:lnTo>
                  <a:lnTo>
                    <a:pt x="4956623" y="209417"/>
                  </a:lnTo>
                  <a:lnTo>
                    <a:pt x="4956623" y="0"/>
                  </a:lnTo>
                  <a:close/>
                </a:path>
              </a:pathLst>
            </a:custGeom>
            <a:solidFill>
              <a:srgbClr val="E07838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0" name="Google Shape;320;p41"/>
            <p:cNvSpPr/>
            <p:nvPr/>
          </p:nvSpPr>
          <p:spPr>
            <a:xfrm>
              <a:off x="4956623" y="9863563"/>
              <a:ext cx="1905634" cy="209550"/>
            </a:xfrm>
            <a:custGeom>
              <a:rect b="b" l="l" r="r" t="t"/>
              <a:pathLst>
                <a:path extrusionOk="0" h="209550" w="1905634">
                  <a:moveTo>
                    <a:pt x="1905292" y="0"/>
                  </a:moveTo>
                  <a:lnTo>
                    <a:pt x="0" y="0"/>
                  </a:lnTo>
                  <a:lnTo>
                    <a:pt x="0" y="209417"/>
                  </a:lnTo>
                  <a:lnTo>
                    <a:pt x="1905292" y="209417"/>
                  </a:lnTo>
                  <a:lnTo>
                    <a:pt x="1905292" y="0"/>
                  </a:lnTo>
                  <a:close/>
                </a:path>
              </a:pathLst>
            </a:custGeom>
            <a:solidFill>
              <a:srgbClr val="07807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21" name="Google Shape;321;p41"/>
          <p:cNvGrpSpPr/>
          <p:nvPr/>
        </p:nvGrpSpPr>
        <p:grpSpPr>
          <a:xfrm>
            <a:off x="10472612" y="6300976"/>
            <a:ext cx="1450594" cy="352728"/>
            <a:chOff x="17270138" y="10392506"/>
            <a:chExt cx="2392141" cy="581772"/>
          </a:xfrm>
        </p:grpSpPr>
        <p:grpSp>
          <p:nvGrpSpPr>
            <p:cNvPr id="322" name="Google Shape;322;p41"/>
            <p:cNvGrpSpPr/>
            <p:nvPr/>
          </p:nvGrpSpPr>
          <p:grpSpPr>
            <a:xfrm>
              <a:off x="17879688" y="10615449"/>
              <a:ext cx="479402" cy="221678"/>
              <a:chOff x="17879688" y="10615449"/>
              <a:chExt cx="479402" cy="221678"/>
            </a:xfrm>
          </p:grpSpPr>
          <p:pic>
            <p:nvPicPr>
              <p:cNvPr id="323" name="Google Shape;323;p41"/>
              <p:cNvPicPr preferRelativeResize="0"/>
              <p:nvPr/>
            </p:nvPicPr>
            <p:blipFill rotWithShape="1">
              <a:blip r:embed="rId2">
                <a:alphaModFix/>
              </a:blip>
              <a:srcRect b="0" l="0" r="0" t="0"/>
              <a:stretch/>
            </p:blipFill>
            <p:spPr>
              <a:xfrm>
                <a:off x="17879688" y="10624359"/>
                <a:ext cx="165691" cy="212768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24" name="Google Shape;324;p41"/>
              <p:cNvSpPr/>
              <p:nvPr/>
            </p:nvSpPr>
            <p:spPr>
              <a:xfrm>
                <a:off x="18087310" y="10615449"/>
                <a:ext cx="271780" cy="221615"/>
              </a:xfrm>
              <a:custGeom>
                <a:rect b="b" l="l" r="r" t="t"/>
                <a:pathLst>
                  <a:path extrusionOk="0" h="221615" w="271780">
                    <a:moveTo>
                      <a:pt x="137189" y="0"/>
                    </a:moveTo>
                    <a:lnTo>
                      <a:pt x="98004" y="3605"/>
                    </a:lnTo>
                    <a:lnTo>
                      <a:pt x="36808" y="31434"/>
                    </a:lnTo>
                    <a:lnTo>
                      <a:pt x="9099" y="68863"/>
                    </a:lnTo>
                    <a:lnTo>
                      <a:pt x="0" y="113954"/>
                    </a:lnTo>
                    <a:lnTo>
                      <a:pt x="3551" y="145640"/>
                    </a:lnTo>
                    <a:lnTo>
                      <a:pt x="32269" y="192733"/>
                    </a:lnTo>
                    <a:lnTo>
                      <a:pt x="73580" y="214194"/>
                    </a:lnTo>
                    <a:lnTo>
                      <a:pt x="111437" y="220668"/>
                    </a:lnTo>
                    <a:lnTo>
                      <a:pt x="133618" y="221469"/>
                    </a:lnTo>
                    <a:lnTo>
                      <a:pt x="181804" y="217606"/>
                    </a:lnTo>
                    <a:lnTo>
                      <a:pt x="219554" y="205709"/>
                    </a:lnTo>
                    <a:lnTo>
                      <a:pt x="247804" y="185322"/>
                    </a:lnTo>
                    <a:lnTo>
                      <a:pt x="248779" y="183868"/>
                    </a:lnTo>
                    <a:lnTo>
                      <a:pt x="137189" y="183868"/>
                    </a:lnTo>
                    <a:lnTo>
                      <a:pt x="100110" y="180475"/>
                    </a:lnTo>
                    <a:lnTo>
                      <a:pt x="72483" y="170233"/>
                    </a:lnTo>
                    <a:lnTo>
                      <a:pt x="54152" y="153044"/>
                    </a:lnTo>
                    <a:lnTo>
                      <a:pt x="44961" y="128812"/>
                    </a:lnTo>
                    <a:lnTo>
                      <a:pt x="271174" y="128812"/>
                    </a:lnTo>
                    <a:lnTo>
                      <a:pt x="271174" y="109661"/>
                    </a:lnTo>
                    <a:lnTo>
                      <a:pt x="269153" y="93724"/>
                    </a:lnTo>
                    <a:lnTo>
                      <a:pt x="45736" y="93724"/>
                    </a:lnTo>
                    <a:lnTo>
                      <a:pt x="56104" y="69304"/>
                    </a:lnTo>
                    <a:lnTo>
                      <a:pt x="75188" y="51618"/>
                    </a:lnTo>
                    <a:lnTo>
                      <a:pt x="102680" y="40863"/>
                    </a:lnTo>
                    <a:lnTo>
                      <a:pt x="138268" y="37234"/>
                    </a:lnTo>
                    <a:lnTo>
                      <a:pt x="242644" y="37234"/>
                    </a:lnTo>
                    <a:lnTo>
                      <a:pt x="236021" y="29799"/>
                    </a:lnTo>
                    <a:lnTo>
                      <a:pt x="209260" y="13350"/>
                    </a:lnTo>
                    <a:lnTo>
                      <a:pt x="193505" y="7474"/>
                    </a:lnTo>
                    <a:lnTo>
                      <a:pt x="176327" y="3306"/>
                    </a:lnTo>
                    <a:lnTo>
                      <a:pt x="157597" y="822"/>
                    </a:lnTo>
                    <a:lnTo>
                      <a:pt x="137189" y="0"/>
                    </a:lnTo>
                    <a:close/>
                  </a:path>
                  <a:path extrusionOk="0" h="221615" w="271780">
                    <a:moveTo>
                      <a:pt x="268326" y="154183"/>
                    </a:moveTo>
                    <a:lnTo>
                      <a:pt x="216265" y="154183"/>
                    </a:lnTo>
                    <a:lnTo>
                      <a:pt x="215899" y="154780"/>
                    </a:lnTo>
                    <a:lnTo>
                      <a:pt x="204180" y="167811"/>
                    </a:lnTo>
                    <a:lnTo>
                      <a:pt x="187523" y="176867"/>
                    </a:lnTo>
                    <a:lnTo>
                      <a:pt x="165375" y="182152"/>
                    </a:lnTo>
                    <a:lnTo>
                      <a:pt x="137189" y="183868"/>
                    </a:lnTo>
                    <a:lnTo>
                      <a:pt x="248779" y="183868"/>
                    </a:lnTo>
                    <a:lnTo>
                      <a:pt x="267489" y="155984"/>
                    </a:lnTo>
                    <a:lnTo>
                      <a:pt x="268326" y="154183"/>
                    </a:lnTo>
                    <a:close/>
                  </a:path>
                  <a:path extrusionOk="0" h="221615" w="271780">
                    <a:moveTo>
                      <a:pt x="242644" y="37234"/>
                    </a:moveTo>
                    <a:lnTo>
                      <a:pt x="138268" y="37234"/>
                    </a:lnTo>
                    <a:lnTo>
                      <a:pt x="172911" y="40716"/>
                    </a:lnTo>
                    <a:lnTo>
                      <a:pt x="198783" y="51226"/>
                    </a:lnTo>
                    <a:lnTo>
                      <a:pt x="216030" y="68863"/>
                    </a:lnTo>
                    <a:lnTo>
                      <a:pt x="224799" y="93724"/>
                    </a:lnTo>
                    <a:lnTo>
                      <a:pt x="269153" y="93724"/>
                    </a:lnTo>
                    <a:lnTo>
                      <a:pt x="267196" y="78293"/>
                    </a:lnTo>
                    <a:lnTo>
                      <a:pt x="255405" y="51559"/>
                    </a:lnTo>
                    <a:lnTo>
                      <a:pt x="242644" y="37234"/>
                    </a:lnTo>
                    <a:close/>
                  </a:path>
                </a:pathLst>
              </a:custGeom>
              <a:solidFill>
                <a:srgbClr val="040404"/>
              </a:solidFill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1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325" name="Google Shape;325;p41"/>
            <p:cNvSpPr/>
            <p:nvPr/>
          </p:nvSpPr>
          <p:spPr>
            <a:xfrm>
              <a:off x="18426135" y="10620492"/>
              <a:ext cx="269875" cy="211454"/>
            </a:xfrm>
            <a:custGeom>
              <a:rect b="b" l="l" r="r" t="t"/>
              <a:pathLst>
                <a:path extrusionOk="0" h="211454" w="269875">
                  <a:moveTo>
                    <a:pt x="269468" y="0"/>
                  </a:moveTo>
                  <a:lnTo>
                    <a:pt x="221836" y="0"/>
                  </a:lnTo>
                  <a:lnTo>
                    <a:pt x="221836" y="154298"/>
                  </a:lnTo>
                  <a:lnTo>
                    <a:pt x="49705" y="0"/>
                  </a:lnTo>
                  <a:lnTo>
                    <a:pt x="0" y="0"/>
                  </a:lnTo>
                  <a:lnTo>
                    <a:pt x="0" y="210925"/>
                  </a:lnTo>
                  <a:lnTo>
                    <a:pt x="47935" y="210925"/>
                  </a:lnTo>
                  <a:lnTo>
                    <a:pt x="47935" y="54856"/>
                  </a:lnTo>
                  <a:lnTo>
                    <a:pt x="221836" y="210925"/>
                  </a:lnTo>
                  <a:lnTo>
                    <a:pt x="269468" y="210925"/>
                  </a:lnTo>
                  <a:lnTo>
                    <a:pt x="269468" y="0"/>
                  </a:lnTo>
                  <a:close/>
                </a:path>
              </a:pathLst>
            </a:custGeom>
            <a:solidFill>
              <a:srgbClr val="040404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6" name="Google Shape;326;p41"/>
            <p:cNvSpPr/>
            <p:nvPr/>
          </p:nvSpPr>
          <p:spPr>
            <a:xfrm>
              <a:off x="18756563" y="10610134"/>
              <a:ext cx="281305" cy="227329"/>
            </a:xfrm>
            <a:custGeom>
              <a:rect b="b" l="l" r="r" t="t"/>
              <a:pathLst>
                <a:path extrusionOk="0" h="227329" w="281305">
                  <a:moveTo>
                    <a:pt x="140131" y="0"/>
                  </a:moveTo>
                  <a:lnTo>
                    <a:pt x="100945" y="3402"/>
                  </a:lnTo>
                  <a:lnTo>
                    <a:pt x="39362" y="30060"/>
                  </a:lnTo>
                  <a:lnTo>
                    <a:pt x="9978" y="66450"/>
                  </a:lnTo>
                  <a:lnTo>
                    <a:pt x="0" y="114855"/>
                  </a:lnTo>
                  <a:lnTo>
                    <a:pt x="8728" y="163675"/>
                  </a:lnTo>
                  <a:lnTo>
                    <a:pt x="34831" y="198668"/>
                  </a:lnTo>
                  <a:lnTo>
                    <a:pt x="78188" y="219734"/>
                  </a:lnTo>
                  <a:lnTo>
                    <a:pt x="138676" y="226778"/>
                  </a:lnTo>
                  <a:lnTo>
                    <a:pt x="199632" y="219440"/>
                  </a:lnTo>
                  <a:lnTo>
                    <a:pt x="244253" y="197882"/>
                  </a:lnTo>
                  <a:lnTo>
                    <a:pt x="253425" y="186140"/>
                  </a:lnTo>
                  <a:lnTo>
                    <a:pt x="139765" y="186140"/>
                  </a:lnTo>
                  <a:lnTo>
                    <a:pt x="99849" y="181747"/>
                  </a:lnTo>
                  <a:lnTo>
                    <a:pt x="71531" y="168485"/>
                  </a:lnTo>
                  <a:lnTo>
                    <a:pt x="54656" y="146229"/>
                  </a:lnTo>
                  <a:lnTo>
                    <a:pt x="49066" y="114855"/>
                  </a:lnTo>
                  <a:lnTo>
                    <a:pt x="55084" y="82600"/>
                  </a:lnTo>
                  <a:lnTo>
                    <a:pt x="72764" y="58990"/>
                  </a:lnTo>
                  <a:lnTo>
                    <a:pt x="101545" y="44485"/>
                  </a:lnTo>
                  <a:lnTo>
                    <a:pt x="140864" y="39548"/>
                  </a:lnTo>
                  <a:lnTo>
                    <a:pt x="251382" y="39548"/>
                  </a:lnTo>
                  <a:lnTo>
                    <a:pt x="242697" y="30174"/>
                  </a:lnTo>
                  <a:lnTo>
                    <a:pt x="213532" y="13287"/>
                  </a:lnTo>
                  <a:lnTo>
                    <a:pt x="196852" y="7438"/>
                  </a:lnTo>
                  <a:lnTo>
                    <a:pt x="179145" y="3290"/>
                  </a:lnTo>
                  <a:lnTo>
                    <a:pt x="160280" y="818"/>
                  </a:lnTo>
                  <a:lnTo>
                    <a:pt x="140131" y="0"/>
                  </a:lnTo>
                  <a:close/>
                </a:path>
                <a:path extrusionOk="0" h="227329" w="281305">
                  <a:moveTo>
                    <a:pt x="251382" y="39548"/>
                  </a:moveTo>
                  <a:lnTo>
                    <a:pt x="140864" y="39548"/>
                  </a:lnTo>
                  <a:lnTo>
                    <a:pt x="179872" y="44485"/>
                  </a:lnTo>
                  <a:lnTo>
                    <a:pt x="208426" y="58990"/>
                  </a:lnTo>
                  <a:lnTo>
                    <a:pt x="225969" y="82600"/>
                  </a:lnTo>
                  <a:lnTo>
                    <a:pt x="231940" y="114855"/>
                  </a:lnTo>
                  <a:lnTo>
                    <a:pt x="226259" y="146229"/>
                  </a:lnTo>
                  <a:lnTo>
                    <a:pt x="209110" y="168485"/>
                  </a:lnTo>
                  <a:lnTo>
                    <a:pt x="180332" y="181747"/>
                  </a:lnTo>
                  <a:lnTo>
                    <a:pt x="139765" y="186140"/>
                  </a:lnTo>
                  <a:lnTo>
                    <a:pt x="253425" y="186140"/>
                  </a:lnTo>
                  <a:lnTo>
                    <a:pt x="271665" y="162792"/>
                  </a:lnTo>
                  <a:lnTo>
                    <a:pt x="280996" y="114855"/>
                  </a:lnTo>
                  <a:lnTo>
                    <a:pt x="276663" y="81317"/>
                  </a:lnTo>
                  <a:lnTo>
                    <a:pt x="263819" y="52970"/>
                  </a:lnTo>
                  <a:lnTo>
                    <a:pt x="251382" y="39548"/>
                  </a:lnTo>
                  <a:close/>
                </a:path>
              </a:pathLst>
            </a:custGeom>
            <a:solidFill>
              <a:srgbClr val="040404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7" name="Google Shape;327;p41"/>
            <p:cNvSpPr/>
            <p:nvPr/>
          </p:nvSpPr>
          <p:spPr>
            <a:xfrm>
              <a:off x="19099035" y="10610132"/>
              <a:ext cx="563244" cy="227329"/>
            </a:xfrm>
            <a:custGeom>
              <a:rect b="b" l="l" r="r" t="t"/>
              <a:pathLst>
                <a:path extrusionOk="0" h="227329" w="563244">
                  <a:moveTo>
                    <a:pt x="266001" y="226796"/>
                  </a:moveTo>
                  <a:lnTo>
                    <a:pt x="157340" y="99275"/>
                  </a:lnTo>
                  <a:lnTo>
                    <a:pt x="260578" y="15341"/>
                  </a:lnTo>
                  <a:lnTo>
                    <a:pt x="194271" y="15341"/>
                  </a:lnTo>
                  <a:lnTo>
                    <a:pt x="46875" y="136359"/>
                  </a:lnTo>
                  <a:lnTo>
                    <a:pt x="46875" y="15341"/>
                  </a:lnTo>
                  <a:lnTo>
                    <a:pt x="0" y="15341"/>
                  </a:lnTo>
                  <a:lnTo>
                    <a:pt x="0" y="226796"/>
                  </a:lnTo>
                  <a:lnTo>
                    <a:pt x="46875" y="226796"/>
                  </a:lnTo>
                  <a:lnTo>
                    <a:pt x="46875" y="182537"/>
                  </a:lnTo>
                  <a:lnTo>
                    <a:pt x="120548" y="124307"/>
                  </a:lnTo>
                  <a:lnTo>
                    <a:pt x="207327" y="226796"/>
                  </a:lnTo>
                  <a:lnTo>
                    <a:pt x="266001" y="226796"/>
                  </a:lnTo>
                  <a:close/>
                </a:path>
                <a:path extrusionOk="0" h="227329" w="563244">
                  <a:moveTo>
                    <a:pt x="563219" y="80784"/>
                  </a:moveTo>
                  <a:lnTo>
                    <a:pt x="556120" y="44602"/>
                  </a:lnTo>
                  <a:lnTo>
                    <a:pt x="548868" y="36258"/>
                  </a:lnTo>
                  <a:lnTo>
                    <a:pt x="534250" y="19443"/>
                  </a:lnTo>
                  <a:lnTo>
                    <a:pt x="517817" y="13017"/>
                  </a:lnTo>
                  <a:lnTo>
                    <a:pt x="517817" y="109728"/>
                  </a:lnTo>
                  <a:lnTo>
                    <a:pt x="517715" y="115951"/>
                  </a:lnTo>
                  <a:lnTo>
                    <a:pt x="500291" y="154762"/>
                  </a:lnTo>
                  <a:lnTo>
                    <a:pt x="450342" y="185000"/>
                  </a:lnTo>
                  <a:lnTo>
                    <a:pt x="404761" y="191274"/>
                  </a:lnTo>
                  <a:lnTo>
                    <a:pt x="382905" y="189572"/>
                  </a:lnTo>
                  <a:lnTo>
                    <a:pt x="367411" y="184416"/>
                  </a:lnTo>
                  <a:lnTo>
                    <a:pt x="358165" y="175780"/>
                  </a:lnTo>
                  <a:lnTo>
                    <a:pt x="355104" y="163601"/>
                  </a:lnTo>
                  <a:lnTo>
                    <a:pt x="355104" y="163233"/>
                  </a:lnTo>
                  <a:lnTo>
                    <a:pt x="380695" y="134302"/>
                  </a:lnTo>
                  <a:lnTo>
                    <a:pt x="420522" y="127152"/>
                  </a:lnTo>
                  <a:lnTo>
                    <a:pt x="451739" y="124929"/>
                  </a:lnTo>
                  <a:lnTo>
                    <a:pt x="476529" y="122809"/>
                  </a:lnTo>
                  <a:lnTo>
                    <a:pt x="495388" y="119672"/>
                  </a:lnTo>
                  <a:lnTo>
                    <a:pt x="508939" y="115366"/>
                  </a:lnTo>
                  <a:lnTo>
                    <a:pt x="517817" y="109728"/>
                  </a:lnTo>
                  <a:lnTo>
                    <a:pt x="517817" y="13017"/>
                  </a:lnTo>
                  <a:lnTo>
                    <a:pt x="496785" y="4775"/>
                  </a:lnTo>
                  <a:lnTo>
                    <a:pt x="442874" y="0"/>
                  </a:lnTo>
                  <a:lnTo>
                    <a:pt x="387819" y="5156"/>
                  </a:lnTo>
                  <a:lnTo>
                    <a:pt x="347306" y="20701"/>
                  </a:lnTo>
                  <a:lnTo>
                    <a:pt x="321094" y="46786"/>
                  </a:lnTo>
                  <a:lnTo>
                    <a:pt x="308978" y="83566"/>
                  </a:lnTo>
                  <a:lnTo>
                    <a:pt x="308800" y="84988"/>
                  </a:lnTo>
                  <a:lnTo>
                    <a:pt x="358254" y="84988"/>
                  </a:lnTo>
                  <a:lnTo>
                    <a:pt x="358381" y="83883"/>
                  </a:lnTo>
                  <a:lnTo>
                    <a:pt x="365785" y="61988"/>
                  </a:lnTo>
                  <a:lnTo>
                    <a:pt x="382066" y="47218"/>
                  </a:lnTo>
                  <a:lnTo>
                    <a:pt x="408546" y="38874"/>
                  </a:lnTo>
                  <a:lnTo>
                    <a:pt x="446532" y="36258"/>
                  </a:lnTo>
                  <a:lnTo>
                    <a:pt x="472998" y="37934"/>
                  </a:lnTo>
                  <a:lnTo>
                    <a:pt x="510755" y="54457"/>
                  </a:lnTo>
                  <a:lnTo>
                    <a:pt x="517093" y="65036"/>
                  </a:lnTo>
                  <a:lnTo>
                    <a:pt x="517093" y="70904"/>
                  </a:lnTo>
                  <a:lnTo>
                    <a:pt x="480644" y="91363"/>
                  </a:lnTo>
                  <a:lnTo>
                    <a:pt x="417677" y="96291"/>
                  </a:lnTo>
                  <a:lnTo>
                    <a:pt x="393242" y="98894"/>
                  </a:lnTo>
                  <a:lnTo>
                    <a:pt x="351866" y="108013"/>
                  </a:lnTo>
                  <a:lnTo>
                    <a:pt x="311823" y="136855"/>
                  </a:lnTo>
                  <a:lnTo>
                    <a:pt x="304203" y="167259"/>
                  </a:lnTo>
                  <a:lnTo>
                    <a:pt x="309740" y="193230"/>
                  </a:lnTo>
                  <a:lnTo>
                    <a:pt x="326326" y="211836"/>
                  </a:lnTo>
                  <a:lnTo>
                    <a:pt x="353872" y="223050"/>
                  </a:lnTo>
                  <a:lnTo>
                    <a:pt x="392315" y="226796"/>
                  </a:lnTo>
                  <a:lnTo>
                    <a:pt x="423240" y="224764"/>
                  </a:lnTo>
                  <a:lnTo>
                    <a:pt x="474853" y="208648"/>
                  </a:lnTo>
                  <a:lnTo>
                    <a:pt x="509028" y="180670"/>
                  </a:lnTo>
                  <a:lnTo>
                    <a:pt x="519264" y="165595"/>
                  </a:lnTo>
                  <a:lnTo>
                    <a:pt x="523392" y="219824"/>
                  </a:lnTo>
                  <a:lnTo>
                    <a:pt x="563219" y="219824"/>
                  </a:lnTo>
                  <a:lnTo>
                    <a:pt x="563219" y="165595"/>
                  </a:lnTo>
                  <a:lnTo>
                    <a:pt x="563219" y="109728"/>
                  </a:lnTo>
                  <a:lnTo>
                    <a:pt x="563219" y="80784"/>
                  </a:lnTo>
                  <a:close/>
                </a:path>
              </a:pathLst>
            </a:custGeom>
            <a:solidFill>
              <a:srgbClr val="040404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328" name="Google Shape;328;p41"/>
            <p:cNvGrpSpPr/>
            <p:nvPr/>
          </p:nvGrpSpPr>
          <p:grpSpPr>
            <a:xfrm>
              <a:off x="17270138" y="10697205"/>
              <a:ext cx="448309" cy="277073"/>
              <a:chOff x="17270138" y="10697205"/>
              <a:chExt cx="448309" cy="277073"/>
            </a:xfrm>
          </p:grpSpPr>
          <p:sp>
            <p:nvSpPr>
              <p:cNvPr id="329" name="Google Shape;329;p41"/>
              <p:cNvSpPr/>
              <p:nvPr/>
            </p:nvSpPr>
            <p:spPr>
              <a:xfrm>
                <a:off x="17270138" y="10697205"/>
                <a:ext cx="448309" cy="55245"/>
              </a:xfrm>
              <a:custGeom>
                <a:rect b="b" l="l" r="r" t="t"/>
                <a:pathLst>
                  <a:path extrusionOk="0" h="55245" w="448309">
                    <a:moveTo>
                      <a:pt x="440300" y="0"/>
                    </a:moveTo>
                    <a:lnTo>
                      <a:pt x="7455" y="0"/>
                    </a:lnTo>
                    <a:lnTo>
                      <a:pt x="4412" y="12040"/>
                    </a:lnTo>
                    <a:lnTo>
                      <a:pt x="2145" y="24279"/>
                    </a:lnTo>
                    <a:lnTo>
                      <a:pt x="668" y="36679"/>
                    </a:lnTo>
                    <a:lnTo>
                      <a:pt x="0" y="51087"/>
                    </a:lnTo>
                    <a:lnTo>
                      <a:pt x="73" y="54846"/>
                    </a:lnTo>
                    <a:lnTo>
                      <a:pt x="447693" y="54846"/>
                    </a:lnTo>
                    <a:lnTo>
                      <a:pt x="447766" y="49202"/>
                    </a:lnTo>
                    <a:lnTo>
                      <a:pt x="447097" y="36679"/>
                    </a:lnTo>
                    <a:lnTo>
                      <a:pt x="445619" y="24279"/>
                    </a:lnTo>
                    <a:lnTo>
                      <a:pt x="443349" y="12040"/>
                    </a:lnTo>
                    <a:lnTo>
                      <a:pt x="440300" y="0"/>
                    </a:lnTo>
                    <a:close/>
                  </a:path>
                </a:pathLst>
              </a:custGeom>
              <a:solidFill>
                <a:srgbClr val="F0AF47"/>
              </a:solidFill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1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0" name="Google Shape;330;p41"/>
              <p:cNvSpPr/>
              <p:nvPr/>
            </p:nvSpPr>
            <p:spPr>
              <a:xfrm>
                <a:off x="17272040" y="10775656"/>
                <a:ext cx="444500" cy="55245"/>
              </a:xfrm>
              <a:custGeom>
                <a:rect b="b" l="l" r="r" t="t"/>
                <a:pathLst>
                  <a:path extrusionOk="0" h="55245" w="444500">
                    <a:moveTo>
                      <a:pt x="443965" y="0"/>
                    </a:moveTo>
                    <a:lnTo>
                      <a:pt x="0" y="0"/>
                    </a:lnTo>
                    <a:lnTo>
                      <a:pt x="2328" y="14230"/>
                    </a:lnTo>
                    <a:lnTo>
                      <a:pt x="5540" y="28145"/>
                    </a:lnTo>
                    <a:lnTo>
                      <a:pt x="9601" y="41715"/>
                    </a:lnTo>
                    <a:lnTo>
                      <a:pt x="14481" y="54909"/>
                    </a:lnTo>
                    <a:lnTo>
                      <a:pt x="429484" y="54909"/>
                    </a:lnTo>
                    <a:lnTo>
                      <a:pt x="434362" y="41715"/>
                    </a:lnTo>
                    <a:lnTo>
                      <a:pt x="438421" y="28145"/>
                    </a:lnTo>
                    <a:lnTo>
                      <a:pt x="441632" y="14230"/>
                    </a:lnTo>
                    <a:lnTo>
                      <a:pt x="443965" y="0"/>
                    </a:lnTo>
                    <a:close/>
                  </a:path>
                </a:pathLst>
              </a:custGeom>
              <a:solidFill>
                <a:srgbClr val="078070"/>
              </a:solidFill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1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1" name="Google Shape;331;p41"/>
              <p:cNvSpPr/>
              <p:nvPr/>
            </p:nvSpPr>
            <p:spPr>
              <a:xfrm>
                <a:off x="17294201" y="10851088"/>
                <a:ext cx="400050" cy="123190"/>
              </a:xfrm>
              <a:custGeom>
                <a:rect b="b" l="l" r="r" t="t"/>
                <a:pathLst>
                  <a:path extrusionOk="0" h="123190" w="400050">
                    <a:moveTo>
                      <a:pt x="399631" y="0"/>
                    </a:moveTo>
                    <a:lnTo>
                      <a:pt x="0" y="0"/>
                    </a:lnTo>
                    <a:lnTo>
                      <a:pt x="26578" y="40754"/>
                    </a:lnTo>
                    <a:lnTo>
                      <a:pt x="61146" y="74712"/>
                    </a:lnTo>
                    <a:lnTo>
                      <a:pt x="102406" y="100575"/>
                    </a:lnTo>
                    <a:lnTo>
                      <a:pt x="149061" y="117045"/>
                    </a:lnTo>
                    <a:lnTo>
                      <a:pt x="199815" y="122823"/>
                    </a:lnTo>
                    <a:lnTo>
                      <a:pt x="250569" y="117045"/>
                    </a:lnTo>
                    <a:lnTo>
                      <a:pt x="297225" y="100575"/>
                    </a:lnTo>
                    <a:lnTo>
                      <a:pt x="338485" y="74712"/>
                    </a:lnTo>
                    <a:lnTo>
                      <a:pt x="373052" y="40754"/>
                    </a:lnTo>
                    <a:lnTo>
                      <a:pt x="399631" y="0"/>
                    </a:lnTo>
                    <a:close/>
                  </a:path>
                </a:pathLst>
              </a:custGeom>
              <a:solidFill>
                <a:srgbClr val="E07838"/>
              </a:solidFill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1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pic>
          <p:nvPicPr>
            <p:cNvPr id="332" name="Google Shape;332;p4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7298399" y="10392506"/>
              <a:ext cx="391240" cy="257497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xplain 4 points ">
  <p:cSld name="Title and Content"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34" name="Google Shape;334;p42"/>
          <p:cNvGraphicFramePr/>
          <p:nvPr/>
        </p:nvGraphicFramePr>
        <p:xfrm>
          <a:off x="0" y="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{B66E4501-6D48-4363-AB18-23E32F0B669A}</a:tableStyleId>
              </a:tblPr>
              <a:tblGrid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</a:tblGrid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335" name="Google Shape;335;p42"/>
          <p:cNvSpPr txBox="1"/>
          <p:nvPr>
            <p:ph idx="1" type="subTitle"/>
          </p:nvPr>
        </p:nvSpPr>
        <p:spPr>
          <a:xfrm>
            <a:off x="1399360" y="1710821"/>
            <a:ext cx="4170900" cy="4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rgbClr val="353535"/>
                </a:solidFill>
                <a:latin typeface="Muli"/>
                <a:ea typeface="Muli"/>
                <a:cs typeface="Muli"/>
                <a:sym typeface="Mul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336" name="Google Shape;336;p42"/>
          <p:cNvSpPr txBox="1"/>
          <p:nvPr>
            <p:ph idx="2" type="body"/>
          </p:nvPr>
        </p:nvSpPr>
        <p:spPr>
          <a:xfrm>
            <a:off x="1399360" y="2169821"/>
            <a:ext cx="4240800" cy="119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■"/>
              <a:defRPr>
                <a:solidFill>
                  <a:srgbClr val="353535"/>
                </a:solidFill>
              </a:defRPr>
            </a:lvl1pPr>
            <a:lvl2pPr indent="-342900" lvl="1" marL="914400">
              <a:spcBef>
                <a:spcPts val="0"/>
              </a:spcBef>
              <a:spcAft>
                <a:spcPts val="0"/>
              </a:spcAft>
              <a:buSzPts val="1800"/>
              <a:buChar char="□"/>
              <a:defRPr/>
            </a:lvl2pPr>
            <a:lvl3pPr indent="-342900" lvl="2" marL="13716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□"/>
              <a:defRPr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□"/>
              <a:defRPr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cxnSp>
        <p:nvCxnSpPr>
          <p:cNvPr id="337" name="Google Shape;337;p42"/>
          <p:cNvCxnSpPr/>
          <p:nvPr/>
        </p:nvCxnSpPr>
        <p:spPr>
          <a:xfrm>
            <a:off x="1148533" y="1792207"/>
            <a:ext cx="0" cy="16785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38" name="Google Shape;338;p42"/>
          <p:cNvSpPr txBox="1"/>
          <p:nvPr>
            <p:ph idx="3" type="subTitle"/>
          </p:nvPr>
        </p:nvSpPr>
        <p:spPr>
          <a:xfrm>
            <a:off x="1399360" y="3869021"/>
            <a:ext cx="4170900" cy="4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rgbClr val="353535"/>
                </a:solidFill>
                <a:latin typeface="Muli"/>
                <a:ea typeface="Muli"/>
                <a:cs typeface="Muli"/>
                <a:sym typeface="Mul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339" name="Google Shape;339;p42"/>
          <p:cNvSpPr txBox="1"/>
          <p:nvPr>
            <p:ph idx="4" type="body"/>
          </p:nvPr>
        </p:nvSpPr>
        <p:spPr>
          <a:xfrm>
            <a:off x="1399360" y="4328021"/>
            <a:ext cx="4240800" cy="119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>
                <a:solidFill>
                  <a:srgbClr val="353535"/>
                </a:solidFill>
              </a:defRPr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□"/>
              <a:defRPr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□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□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cxnSp>
        <p:nvCxnSpPr>
          <p:cNvPr id="340" name="Google Shape;340;p42"/>
          <p:cNvCxnSpPr/>
          <p:nvPr/>
        </p:nvCxnSpPr>
        <p:spPr>
          <a:xfrm>
            <a:off x="1148533" y="3950407"/>
            <a:ext cx="0" cy="16785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41" name="Google Shape;341;p42"/>
          <p:cNvSpPr txBox="1"/>
          <p:nvPr>
            <p:ph idx="5" type="subTitle"/>
          </p:nvPr>
        </p:nvSpPr>
        <p:spPr>
          <a:xfrm>
            <a:off x="6409960" y="1710821"/>
            <a:ext cx="4170900" cy="4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rgbClr val="353535"/>
                </a:solidFill>
                <a:latin typeface="Muli"/>
                <a:ea typeface="Muli"/>
                <a:cs typeface="Muli"/>
                <a:sym typeface="Mul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342" name="Google Shape;342;p42"/>
          <p:cNvSpPr txBox="1"/>
          <p:nvPr>
            <p:ph idx="6" type="body"/>
          </p:nvPr>
        </p:nvSpPr>
        <p:spPr>
          <a:xfrm>
            <a:off x="6409960" y="2169821"/>
            <a:ext cx="4240800" cy="119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>
                <a:solidFill>
                  <a:srgbClr val="353535"/>
                </a:solidFill>
              </a:defRPr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□"/>
              <a:defRPr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□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□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cxnSp>
        <p:nvCxnSpPr>
          <p:cNvPr id="343" name="Google Shape;343;p42"/>
          <p:cNvCxnSpPr/>
          <p:nvPr/>
        </p:nvCxnSpPr>
        <p:spPr>
          <a:xfrm>
            <a:off x="6159133" y="1792207"/>
            <a:ext cx="0" cy="16785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44" name="Google Shape;344;p42"/>
          <p:cNvSpPr txBox="1"/>
          <p:nvPr>
            <p:ph idx="7" type="subTitle"/>
          </p:nvPr>
        </p:nvSpPr>
        <p:spPr>
          <a:xfrm>
            <a:off x="6409960" y="3869021"/>
            <a:ext cx="4170900" cy="4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rgbClr val="353535"/>
                </a:solidFill>
                <a:latin typeface="Muli"/>
                <a:ea typeface="Muli"/>
                <a:cs typeface="Muli"/>
                <a:sym typeface="Mul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345" name="Google Shape;345;p42"/>
          <p:cNvSpPr txBox="1"/>
          <p:nvPr>
            <p:ph idx="8" type="body"/>
          </p:nvPr>
        </p:nvSpPr>
        <p:spPr>
          <a:xfrm>
            <a:off x="6409960" y="4328021"/>
            <a:ext cx="4240800" cy="119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>
                <a:solidFill>
                  <a:srgbClr val="353535"/>
                </a:solidFill>
              </a:defRPr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□"/>
              <a:defRPr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□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□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cxnSp>
        <p:nvCxnSpPr>
          <p:cNvPr id="346" name="Google Shape;346;p42"/>
          <p:cNvCxnSpPr/>
          <p:nvPr/>
        </p:nvCxnSpPr>
        <p:spPr>
          <a:xfrm>
            <a:off x="6159133" y="3950407"/>
            <a:ext cx="0" cy="16785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47" name="Google Shape;347;p42"/>
          <p:cNvSpPr txBox="1"/>
          <p:nvPr>
            <p:ph type="title"/>
          </p:nvPr>
        </p:nvSpPr>
        <p:spPr>
          <a:xfrm>
            <a:off x="685800" y="533400"/>
            <a:ext cx="10845900" cy="60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uli"/>
              <a:buNone/>
              <a:defRPr i="0" sz="3000" u="none" cap="none" strike="noStrike">
                <a:solidFill>
                  <a:schemeClr val="dk2"/>
                </a:solidFill>
                <a:latin typeface="Muli"/>
                <a:ea typeface="Muli"/>
                <a:cs typeface="Muli"/>
                <a:sym typeface="Mul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Muli"/>
              <a:buNone/>
              <a:defRPr sz="1800">
                <a:latin typeface="Muli"/>
                <a:ea typeface="Muli"/>
                <a:cs typeface="Muli"/>
                <a:sym typeface="Muli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Muli"/>
              <a:buNone/>
              <a:defRPr sz="1800">
                <a:latin typeface="Muli"/>
                <a:ea typeface="Muli"/>
                <a:cs typeface="Muli"/>
                <a:sym typeface="Muli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Muli"/>
              <a:buNone/>
              <a:defRPr sz="1800">
                <a:latin typeface="Muli"/>
                <a:ea typeface="Muli"/>
                <a:cs typeface="Muli"/>
                <a:sym typeface="Muli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Muli"/>
              <a:buNone/>
              <a:defRPr sz="1800">
                <a:latin typeface="Muli"/>
                <a:ea typeface="Muli"/>
                <a:cs typeface="Muli"/>
                <a:sym typeface="Muli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Muli"/>
              <a:buNone/>
              <a:defRPr sz="1800">
                <a:latin typeface="Muli"/>
                <a:ea typeface="Muli"/>
                <a:cs typeface="Muli"/>
                <a:sym typeface="Muli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Muli"/>
              <a:buNone/>
              <a:defRPr sz="1800">
                <a:latin typeface="Muli"/>
                <a:ea typeface="Muli"/>
                <a:cs typeface="Muli"/>
                <a:sym typeface="Muli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Muli"/>
              <a:buNone/>
              <a:defRPr sz="1800">
                <a:latin typeface="Muli"/>
                <a:ea typeface="Muli"/>
                <a:cs typeface="Muli"/>
                <a:sym typeface="Muli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Muli"/>
              <a:buNone/>
              <a:defRPr sz="1800">
                <a:latin typeface="Muli"/>
                <a:ea typeface="Muli"/>
                <a:cs typeface="Muli"/>
                <a:sym typeface="Muli"/>
              </a:defRPr>
            </a:lvl9pPr>
          </a:lstStyle>
          <a:p/>
        </p:txBody>
      </p:sp>
      <p:sp>
        <p:nvSpPr>
          <p:cNvPr id="348" name="Google Shape;348;p42"/>
          <p:cNvSpPr txBox="1"/>
          <p:nvPr>
            <p:ph idx="12" type="sldNum"/>
          </p:nvPr>
        </p:nvSpPr>
        <p:spPr>
          <a:xfrm>
            <a:off x="10668000" y="6295225"/>
            <a:ext cx="762000" cy="28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rgbClr val="FFFFFF"/>
                </a:solidFill>
              </a:defRPr>
            </a:lvl1pPr>
            <a:lvl2pPr lvl="1" rtl="0">
              <a:buNone/>
              <a:defRPr>
                <a:solidFill>
                  <a:srgbClr val="FFFFFF"/>
                </a:solidFill>
              </a:defRPr>
            </a:lvl2pPr>
            <a:lvl3pPr lvl="2" rtl="0">
              <a:buNone/>
              <a:defRPr>
                <a:solidFill>
                  <a:srgbClr val="FFFFFF"/>
                </a:solidFill>
              </a:defRPr>
            </a:lvl3pPr>
            <a:lvl4pPr lvl="3" rtl="0">
              <a:buNone/>
              <a:defRPr>
                <a:solidFill>
                  <a:srgbClr val="FFFFFF"/>
                </a:solidFill>
              </a:defRPr>
            </a:lvl4pPr>
            <a:lvl5pPr lvl="4" rtl="0">
              <a:buNone/>
              <a:defRPr>
                <a:solidFill>
                  <a:srgbClr val="FFFFFF"/>
                </a:solidFill>
              </a:defRPr>
            </a:lvl5pPr>
            <a:lvl6pPr lvl="5" rtl="0">
              <a:buNone/>
              <a:defRPr>
                <a:solidFill>
                  <a:srgbClr val="FFFFFF"/>
                </a:solidFill>
              </a:defRPr>
            </a:lvl6pPr>
            <a:lvl7pPr lvl="6" rtl="0">
              <a:buNone/>
              <a:defRPr>
                <a:solidFill>
                  <a:srgbClr val="FFFFFF"/>
                </a:solidFill>
              </a:defRPr>
            </a:lvl7pPr>
            <a:lvl8pPr lvl="7" rtl="0">
              <a:buNone/>
              <a:defRPr>
                <a:solidFill>
                  <a:srgbClr val="FFFFFF"/>
                </a:solidFill>
              </a:defRPr>
            </a:lvl8pPr>
            <a:lvl9pPr lvl="8" rtl="0">
              <a:buNone/>
              <a:defRPr>
                <a:solidFill>
                  <a:srgbClr val="FFFFFF"/>
                </a:solidFill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49" name="Google Shape;349;p42"/>
          <p:cNvSpPr/>
          <p:nvPr/>
        </p:nvSpPr>
        <p:spPr>
          <a:xfrm>
            <a:off x="10471975" y="6083350"/>
            <a:ext cx="1201500" cy="7746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uli"/>
              <a:ea typeface="Muli"/>
              <a:cs typeface="Muli"/>
              <a:sym typeface="Muli"/>
            </a:endParaRPr>
          </a:p>
        </p:txBody>
      </p:sp>
      <p:grpSp>
        <p:nvGrpSpPr>
          <p:cNvPr id="350" name="Google Shape;350;p42"/>
          <p:cNvGrpSpPr/>
          <p:nvPr/>
        </p:nvGrpSpPr>
        <p:grpSpPr>
          <a:xfrm>
            <a:off x="0" y="5980278"/>
            <a:ext cx="12191479" cy="127050"/>
            <a:chOff x="0" y="9863563"/>
            <a:chExt cx="20104682" cy="209550"/>
          </a:xfrm>
        </p:grpSpPr>
        <p:sp>
          <p:nvSpPr>
            <p:cNvPr id="351" name="Google Shape;351;p42"/>
            <p:cNvSpPr/>
            <p:nvPr/>
          </p:nvSpPr>
          <p:spPr>
            <a:xfrm>
              <a:off x="9568127" y="9863563"/>
              <a:ext cx="10536555" cy="209550"/>
            </a:xfrm>
            <a:custGeom>
              <a:rect b="b" l="l" r="r" t="t"/>
              <a:pathLst>
                <a:path extrusionOk="0" h="209550" w="10536555">
                  <a:moveTo>
                    <a:pt x="10535972" y="0"/>
                  </a:moveTo>
                  <a:lnTo>
                    <a:pt x="0" y="0"/>
                  </a:lnTo>
                  <a:lnTo>
                    <a:pt x="0" y="209417"/>
                  </a:lnTo>
                  <a:lnTo>
                    <a:pt x="10535972" y="209417"/>
                  </a:lnTo>
                  <a:lnTo>
                    <a:pt x="10535972" y="0"/>
                  </a:lnTo>
                  <a:close/>
                </a:path>
              </a:pathLst>
            </a:custGeom>
            <a:solidFill>
              <a:srgbClr val="479AC8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2" name="Google Shape;352;p42"/>
            <p:cNvSpPr/>
            <p:nvPr/>
          </p:nvSpPr>
          <p:spPr>
            <a:xfrm>
              <a:off x="6861916" y="9863563"/>
              <a:ext cx="2706370" cy="209550"/>
            </a:xfrm>
            <a:custGeom>
              <a:rect b="b" l="l" r="r" t="t"/>
              <a:pathLst>
                <a:path extrusionOk="0" h="209550" w="2706370">
                  <a:moveTo>
                    <a:pt x="2706210" y="0"/>
                  </a:moveTo>
                  <a:lnTo>
                    <a:pt x="0" y="0"/>
                  </a:lnTo>
                  <a:lnTo>
                    <a:pt x="0" y="209417"/>
                  </a:lnTo>
                  <a:lnTo>
                    <a:pt x="2706210" y="209417"/>
                  </a:lnTo>
                  <a:lnTo>
                    <a:pt x="2706210" y="0"/>
                  </a:lnTo>
                  <a:close/>
                </a:path>
              </a:pathLst>
            </a:custGeom>
            <a:solidFill>
              <a:srgbClr val="F0AF47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3" name="Google Shape;353;p42"/>
            <p:cNvSpPr/>
            <p:nvPr/>
          </p:nvSpPr>
          <p:spPr>
            <a:xfrm>
              <a:off x="0" y="9863563"/>
              <a:ext cx="4956810" cy="209550"/>
            </a:xfrm>
            <a:custGeom>
              <a:rect b="b" l="l" r="r" t="t"/>
              <a:pathLst>
                <a:path extrusionOk="0" h="209550" w="4956810">
                  <a:moveTo>
                    <a:pt x="4956623" y="0"/>
                  </a:moveTo>
                  <a:lnTo>
                    <a:pt x="0" y="0"/>
                  </a:lnTo>
                  <a:lnTo>
                    <a:pt x="0" y="209417"/>
                  </a:lnTo>
                  <a:lnTo>
                    <a:pt x="4956623" y="209417"/>
                  </a:lnTo>
                  <a:lnTo>
                    <a:pt x="4956623" y="0"/>
                  </a:lnTo>
                  <a:close/>
                </a:path>
              </a:pathLst>
            </a:custGeom>
            <a:solidFill>
              <a:srgbClr val="E07838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4" name="Google Shape;354;p42"/>
            <p:cNvSpPr/>
            <p:nvPr/>
          </p:nvSpPr>
          <p:spPr>
            <a:xfrm>
              <a:off x="4956623" y="9863563"/>
              <a:ext cx="1905634" cy="209550"/>
            </a:xfrm>
            <a:custGeom>
              <a:rect b="b" l="l" r="r" t="t"/>
              <a:pathLst>
                <a:path extrusionOk="0" h="209550" w="1905634">
                  <a:moveTo>
                    <a:pt x="1905292" y="0"/>
                  </a:moveTo>
                  <a:lnTo>
                    <a:pt x="0" y="0"/>
                  </a:lnTo>
                  <a:lnTo>
                    <a:pt x="0" y="209417"/>
                  </a:lnTo>
                  <a:lnTo>
                    <a:pt x="1905292" y="209417"/>
                  </a:lnTo>
                  <a:lnTo>
                    <a:pt x="1905292" y="0"/>
                  </a:lnTo>
                  <a:close/>
                </a:path>
              </a:pathLst>
            </a:custGeom>
            <a:solidFill>
              <a:srgbClr val="07807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55" name="Google Shape;355;p42"/>
          <p:cNvGrpSpPr/>
          <p:nvPr/>
        </p:nvGrpSpPr>
        <p:grpSpPr>
          <a:xfrm>
            <a:off x="10472612" y="6300976"/>
            <a:ext cx="1450594" cy="352728"/>
            <a:chOff x="17270138" y="10392506"/>
            <a:chExt cx="2392141" cy="581772"/>
          </a:xfrm>
        </p:grpSpPr>
        <p:grpSp>
          <p:nvGrpSpPr>
            <p:cNvPr id="356" name="Google Shape;356;p42"/>
            <p:cNvGrpSpPr/>
            <p:nvPr/>
          </p:nvGrpSpPr>
          <p:grpSpPr>
            <a:xfrm>
              <a:off x="17879688" y="10615449"/>
              <a:ext cx="479402" cy="221678"/>
              <a:chOff x="17879688" y="10615449"/>
              <a:chExt cx="479402" cy="221678"/>
            </a:xfrm>
          </p:grpSpPr>
          <p:pic>
            <p:nvPicPr>
              <p:cNvPr id="357" name="Google Shape;357;p42"/>
              <p:cNvPicPr preferRelativeResize="0"/>
              <p:nvPr/>
            </p:nvPicPr>
            <p:blipFill rotWithShape="1">
              <a:blip r:embed="rId2">
                <a:alphaModFix/>
              </a:blip>
              <a:srcRect b="0" l="0" r="0" t="0"/>
              <a:stretch/>
            </p:blipFill>
            <p:spPr>
              <a:xfrm>
                <a:off x="17879688" y="10624359"/>
                <a:ext cx="165691" cy="212768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58" name="Google Shape;358;p42"/>
              <p:cNvSpPr/>
              <p:nvPr/>
            </p:nvSpPr>
            <p:spPr>
              <a:xfrm>
                <a:off x="18087310" y="10615449"/>
                <a:ext cx="271780" cy="221615"/>
              </a:xfrm>
              <a:custGeom>
                <a:rect b="b" l="l" r="r" t="t"/>
                <a:pathLst>
                  <a:path extrusionOk="0" h="221615" w="271780">
                    <a:moveTo>
                      <a:pt x="137189" y="0"/>
                    </a:moveTo>
                    <a:lnTo>
                      <a:pt x="98004" y="3605"/>
                    </a:lnTo>
                    <a:lnTo>
                      <a:pt x="36808" y="31434"/>
                    </a:lnTo>
                    <a:lnTo>
                      <a:pt x="9099" y="68863"/>
                    </a:lnTo>
                    <a:lnTo>
                      <a:pt x="0" y="113954"/>
                    </a:lnTo>
                    <a:lnTo>
                      <a:pt x="3551" y="145640"/>
                    </a:lnTo>
                    <a:lnTo>
                      <a:pt x="32269" y="192733"/>
                    </a:lnTo>
                    <a:lnTo>
                      <a:pt x="73580" y="214194"/>
                    </a:lnTo>
                    <a:lnTo>
                      <a:pt x="111437" y="220668"/>
                    </a:lnTo>
                    <a:lnTo>
                      <a:pt x="133618" y="221469"/>
                    </a:lnTo>
                    <a:lnTo>
                      <a:pt x="181804" y="217606"/>
                    </a:lnTo>
                    <a:lnTo>
                      <a:pt x="219554" y="205709"/>
                    </a:lnTo>
                    <a:lnTo>
                      <a:pt x="247804" y="185322"/>
                    </a:lnTo>
                    <a:lnTo>
                      <a:pt x="248779" y="183868"/>
                    </a:lnTo>
                    <a:lnTo>
                      <a:pt x="137189" y="183868"/>
                    </a:lnTo>
                    <a:lnTo>
                      <a:pt x="100110" y="180475"/>
                    </a:lnTo>
                    <a:lnTo>
                      <a:pt x="72483" y="170233"/>
                    </a:lnTo>
                    <a:lnTo>
                      <a:pt x="54152" y="153044"/>
                    </a:lnTo>
                    <a:lnTo>
                      <a:pt x="44961" y="128812"/>
                    </a:lnTo>
                    <a:lnTo>
                      <a:pt x="271174" y="128812"/>
                    </a:lnTo>
                    <a:lnTo>
                      <a:pt x="271174" y="109661"/>
                    </a:lnTo>
                    <a:lnTo>
                      <a:pt x="269153" y="93724"/>
                    </a:lnTo>
                    <a:lnTo>
                      <a:pt x="45736" y="93724"/>
                    </a:lnTo>
                    <a:lnTo>
                      <a:pt x="56104" y="69304"/>
                    </a:lnTo>
                    <a:lnTo>
                      <a:pt x="75188" y="51618"/>
                    </a:lnTo>
                    <a:lnTo>
                      <a:pt x="102680" y="40863"/>
                    </a:lnTo>
                    <a:lnTo>
                      <a:pt x="138268" y="37234"/>
                    </a:lnTo>
                    <a:lnTo>
                      <a:pt x="242644" y="37234"/>
                    </a:lnTo>
                    <a:lnTo>
                      <a:pt x="236021" y="29799"/>
                    </a:lnTo>
                    <a:lnTo>
                      <a:pt x="209260" y="13350"/>
                    </a:lnTo>
                    <a:lnTo>
                      <a:pt x="193505" y="7474"/>
                    </a:lnTo>
                    <a:lnTo>
                      <a:pt x="176327" y="3306"/>
                    </a:lnTo>
                    <a:lnTo>
                      <a:pt x="157597" y="822"/>
                    </a:lnTo>
                    <a:lnTo>
                      <a:pt x="137189" y="0"/>
                    </a:lnTo>
                    <a:close/>
                  </a:path>
                  <a:path extrusionOk="0" h="221615" w="271780">
                    <a:moveTo>
                      <a:pt x="268326" y="154183"/>
                    </a:moveTo>
                    <a:lnTo>
                      <a:pt x="216265" y="154183"/>
                    </a:lnTo>
                    <a:lnTo>
                      <a:pt x="215899" y="154780"/>
                    </a:lnTo>
                    <a:lnTo>
                      <a:pt x="204180" y="167811"/>
                    </a:lnTo>
                    <a:lnTo>
                      <a:pt x="187523" y="176867"/>
                    </a:lnTo>
                    <a:lnTo>
                      <a:pt x="165375" y="182152"/>
                    </a:lnTo>
                    <a:lnTo>
                      <a:pt x="137189" y="183868"/>
                    </a:lnTo>
                    <a:lnTo>
                      <a:pt x="248779" y="183868"/>
                    </a:lnTo>
                    <a:lnTo>
                      <a:pt x="267489" y="155984"/>
                    </a:lnTo>
                    <a:lnTo>
                      <a:pt x="268326" y="154183"/>
                    </a:lnTo>
                    <a:close/>
                  </a:path>
                  <a:path extrusionOk="0" h="221615" w="271780">
                    <a:moveTo>
                      <a:pt x="242644" y="37234"/>
                    </a:moveTo>
                    <a:lnTo>
                      <a:pt x="138268" y="37234"/>
                    </a:lnTo>
                    <a:lnTo>
                      <a:pt x="172911" y="40716"/>
                    </a:lnTo>
                    <a:lnTo>
                      <a:pt x="198783" y="51226"/>
                    </a:lnTo>
                    <a:lnTo>
                      <a:pt x="216030" y="68863"/>
                    </a:lnTo>
                    <a:lnTo>
                      <a:pt x="224799" y="93724"/>
                    </a:lnTo>
                    <a:lnTo>
                      <a:pt x="269153" y="93724"/>
                    </a:lnTo>
                    <a:lnTo>
                      <a:pt x="267196" y="78293"/>
                    </a:lnTo>
                    <a:lnTo>
                      <a:pt x="255405" y="51559"/>
                    </a:lnTo>
                    <a:lnTo>
                      <a:pt x="242644" y="37234"/>
                    </a:lnTo>
                    <a:close/>
                  </a:path>
                </a:pathLst>
              </a:custGeom>
              <a:solidFill>
                <a:srgbClr val="040404"/>
              </a:solidFill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1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359" name="Google Shape;359;p42"/>
            <p:cNvSpPr/>
            <p:nvPr/>
          </p:nvSpPr>
          <p:spPr>
            <a:xfrm>
              <a:off x="18426135" y="10620492"/>
              <a:ext cx="269875" cy="211454"/>
            </a:xfrm>
            <a:custGeom>
              <a:rect b="b" l="l" r="r" t="t"/>
              <a:pathLst>
                <a:path extrusionOk="0" h="211454" w="269875">
                  <a:moveTo>
                    <a:pt x="269468" y="0"/>
                  </a:moveTo>
                  <a:lnTo>
                    <a:pt x="221836" y="0"/>
                  </a:lnTo>
                  <a:lnTo>
                    <a:pt x="221836" y="154298"/>
                  </a:lnTo>
                  <a:lnTo>
                    <a:pt x="49705" y="0"/>
                  </a:lnTo>
                  <a:lnTo>
                    <a:pt x="0" y="0"/>
                  </a:lnTo>
                  <a:lnTo>
                    <a:pt x="0" y="210925"/>
                  </a:lnTo>
                  <a:lnTo>
                    <a:pt x="47935" y="210925"/>
                  </a:lnTo>
                  <a:lnTo>
                    <a:pt x="47935" y="54856"/>
                  </a:lnTo>
                  <a:lnTo>
                    <a:pt x="221836" y="210925"/>
                  </a:lnTo>
                  <a:lnTo>
                    <a:pt x="269468" y="210925"/>
                  </a:lnTo>
                  <a:lnTo>
                    <a:pt x="269468" y="0"/>
                  </a:lnTo>
                  <a:close/>
                </a:path>
              </a:pathLst>
            </a:custGeom>
            <a:solidFill>
              <a:srgbClr val="040404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0" name="Google Shape;360;p42"/>
            <p:cNvSpPr/>
            <p:nvPr/>
          </p:nvSpPr>
          <p:spPr>
            <a:xfrm>
              <a:off x="18756563" y="10610134"/>
              <a:ext cx="281305" cy="227329"/>
            </a:xfrm>
            <a:custGeom>
              <a:rect b="b" l="l" r="r" t="t"/>
              <a:pathLst>
                <a:path extrusionOk="0" h="227329" w="281305">
                  <a:moveTo>
                    <a:pt x="140131" y="0"/>
                  </a:moveTo>
                  <a:lnTo>
                    <a:pt x="100945" y="3402"/>
                  </a:lnTo>
                  <a:lnTo>
                    <a:pt x="39362" y="30060"/>
                  </a:lnTo>
                  <a:lnTo>
                    <a:pt x="9978" y="66450"/>
                  </a:lnTo>
                  <a:lnTo>
                    <a:pt x="0" y="114855"/>
                  </a:lnTo>
                  <a:lnTo>
                    <a:pt x="8728" y="163675"/>
                  </a:lnTo>
                  <a:lnTo>
                    <a:pt x="34831" y="198668"/>
                  </a:lnTo>
                  <a:lnTo>
                    <a:pt x="78188" y="219734"/>
                  </a:lnTo>
                  <a:lnTo>
                    <a:pt x="138676" y="226778"/>
                  </a:lnTo>
                  <a:lnTo>
                    <a:pt x="199632" y="219440"/>
                  </a:lnTo>
                  <a:lnTo>
                    <a:pt x="244253" y="197882"/>
                  </a:lnTo>
                  <a:lnTo>
                    <a:pt x="253425" y="186140"/>
                  </a:lnTo>
                  <a:lnTo>
                    <a:pt x="139765" y="186140"/>
                  </a:lnTo>
                  <a:lnTo>
                    <a:pt x="99849" y="181747"/>
                  </a:lnTo>
                  <a:lnTo>
                    <a:pt x="71531" y="168485"/>
                  </a:lnTo>
                  <a:lnTo>
                    <a:pt x="54656" y="146229"/>
                  </a:lnTo>
                  <a:lnTo>
                    <a:pt x="49066" y="114855"/>
                  </a:lnTo>
                  <a:lnTo>
                    <a:pt x="55084" y="82600"/>
                  </a:lnTo>
                  <a:lnTo>
                    <a:pt x="72764" y="58990"/>
                  </a:lnTo>
                  <a:lnTo>
                    <a:pt x="101545" y="44485"/>
                  </a:lnTo>
                  <a:lnTo>
                    <a:pt x="140864" y="39548"/>
                  </a:lnTo>
                  <a:lnTo>
                    <a:pt x="251382" y="39548"/>
                  </a:lnTo>
                  <a:lnTo>
                    <a:pt x="242697" y="30174"/>
                  </a:lnTo>
                  <a:lnTo>
                    <a:pt x="213532" y="13287"/>
                  </a:lnTo>
                  <a:lnTo>
                    <a:pt x="196852" y="7438"/>
                  </a:lnTo>
                  <a:lnTo>
                    <a:pt x="179145" y="3290"/>
                  </a:lnTo>
                  <a:lnTo>
                    <a:pt x="160280" y="818"/>
                  </a:lnTo>
                  <a:lnTo>
                    <a:pt x="140131" y="0"/>
                  </a:lnTo>
                  <a:close/>
                </a:path>
                <a:path extrusionOk="0" h="227329" w="281305">
                  <a:moveTo>
                    <a:pt x="251382" y="39548"/>
                  </a:moveTo>
                  <a:lnTo>
                    <a:pt x="140864" y="39548"/>
                  </a:lnTo>
                  <a:lnTo>
                    <a:pt x="179872" y="44485"/>
                  </a:lnTo>
                  <a:lnTo>
                    <a:pt x="208426" y="58990"/>
                  </a:lnTo>
                  <a:lnTo>
                    <a:pt x="225969" y="82600"/>
                  </a:lnTo>
                  <a:lnTo>
                    <a:pt x="231940" y="114855"/>
                  </a:lnTo>
                  <a:lnTo>
                    <a:pt x="226259" y="146229"/>
                  </a:lnTo>
                  <a:lnTo>
                    <a:pt x="209110" y="168485"/>
                  </a:lnTo>
                  <a:lnTo>
                    <a:pt x="180332" y="181747"/>
                  </a:lnTo>
                  <a:lnTo>
                    <a:pt x="139765" y="186140"/>
                  </a:lnTo>
                  <a:lnTo>
                    <a:pt x="253425" y="186140"/>
                  </a:lnTo>
                  <a:lnTo>
                    <a:pt x="271665" y="162792"/>
                  </a:lnTo>
                  <a:lnTo>
                    <a:pt x="280996" y="114855"/>
                  </a:lnTo>
                  <a:lnTo>
                    <a:pt x="276663" y="81317"/>
                  </a:lnTo>
                  <a:lnTo>
                    <a:pt x="263819" y="52970"/>
                  </a:lnTo>
                  <a:lnTo>
                    <a:pt x="251382" y="39548"/>
                  </a:lnTo>
                  <a:close/>
                </a:path>
              </a:pathLst>
            </a:custGeom>
            <a:solidFill>
              <a:srgbClr val="040404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1" name="Google Shape;361;p42"/>
            <p:cNvSpPr/>
            <p:nvPr/>
          </p:nvSpPr>
          <p:spPr>
            <a:xfrm>
              <a:off x="19099035" y="10610132"/>
              <a:ext cx="563244" cy="227329"/>
            </a:xfrm>
            <a:custGeom>
              <a:rect b="b" l="l" r="r" t="t"/>
              <a:pathLst>
                <a:path extrusionOk="0" h="227329" w="563244">
                  <a:moveTo>
                    <a:pt x="266001" y="226796"/>
                  </a:moveTo>
                  <a:lnTo>
                    <a:pt x="157340" y="99275"/>
                  </a:lnTo>
                  <a:lnTo>
                    <a:pt x="260578" y="15341"/>
                  </a:lnTo>
                  <a:lnTo>
                    <a:pt x="194271" y="15341"/>
                  </a:lnTo>
                  <a:lnTo>
                    <a:pt x="46875" y="136359"/>
                  </a:lnTo>
                  <a:lnTo>
                    <a:pt x="46875" y="15341"/>
                  </a:lnTo>
                  <a:lnTo>
                    <a:pt x="0" y="15341"/>
                  </a:lnTo>
                  <a:lnTo>
                    <a:pt x="0" y="226796"/>
                  </a:lnTo>
                  <a:lnTo>
                    <a:pt x="46875" y="226796"/>
                  </a:lnTo>
                  <a:lnTo>
                    <a:pt x="46875" y="182537"/>
                  </a:lnTo>
                  <a:lnTo>
                    <a:pt x="120548" y="124307"/>
                  </a:lnTo>
                  <a:lnTo>
                    <a:pt x="207327" y="226796"/>
                  </a:lnTo>
                  <a:lnTo>
                    <a:pt x="266001" y="226796"/>
                  </a:lnTo>
                  <a:close/>
                </a:path>
                <a:path extrusionOk="0" h="227329" w="563244">
                  <a:moveTo>
                    <a:pt x="563219" y="80784"/>
                  </a:moveTo>
                  <a:lnTo>
                    <a:pt x="556120" y="44602"/>
                  </a:lnTo>
                  <a:lnTo>
                    <a:pt x="548868" y="36258"/>
                  </a:lnTo>
                  <a:lnTo>
                    <a:pt x="534250" y="19443"/>
                  </a:lnTo>
                  <a:lnTo>
                    <a:pt x="517817" y="13017"/>
                  </a:lnTo>
                  <a:lnTo>
                    <a:pt x="517817" y="109728"/>
                  </a:lnTo>
                  <a:lnTo>
                    <a:pt x="517715" y="115951"/>
                  </a:lnTo>
                  <a:lnTo>
                    <a:pt x="500291" y="154762"/>
                  </a:lnTo>
                  <a:lnTo>
                    <a:pt x="450342" y="185000"/>
                  </a:lnTo>
                  <a:lnTo>
                    <a:pt x="404761" y="191274"/>
                  </a:lnTo>
                  <a:lnTo>
                    <a:pt x="382905" y="189572"/>
                  </a:lnTo>
                  <a:lnTo>
                    <a:pt x="367411" y="184416"/>
                  </a:lnTo>
                  <a:lnTo>
                    <a:pt x="358165" y="175780"/>
                  </a:lnTo>
                  <a:lnTo>
                    <a:pt x="355104" y="163601"/>
                  </a:lnTo>
                  <a:lnTo>
                    <a:pt x="355104" y="163233"/>
                  </a:lnTo>
                  <a:lnTo>
                    <a:pt x="380695" y="134302"/>
                  </a:lnTo>
                  <a:lnTo>
                    <a:pt x="420522" y="127152"/>
                  </a:lnTo>
                  <a:lnTo>
                    <a:pt x="451739" y="124929"/>
                  </a:lnTo>
                  <a:lnTo>
                    <a:pt x="476529" y="122809"/>
                  </a:lnTo>
                  <a:lnTo>
                    <a:pt x="495388" y="119672"/>
                  </a:lnTo>
                  <a:lnTo>
                    <a:pt x="508939" y="115366"/>
                  </a:lnTo>
                  <a:lnTo>
                    <a:pt x="517817" y="109728"/>
                  </a:lnTo>
                  <a:lnTo>
                    <a:pt x="517817" y="13017"/>
                  </a:lnTo>
                  <a:lnTo>
                    <a:pt x="496785" y="4775"/>
                  </a:lnTo>
                  <a:lnTo>
                    <a:pt x="442874" y="0"/>
                  </a:lnTo>
                  <a:lnTo>
                    <a:pt x="387819" y="5156"/>
                  </a:lnTo>
                  <a:lnTo>
                    <a:pt x="347306" y="20701"/>
                  </a:lnTo>
                  <a:lnTo>
                    <a:pt x="321094" y="46786"/>
                  </a:lnTo>
                  <a:lnTo>
                    <a:pt x="308978" y="83566"/>
                  </a:lnTo>
                  <a:lnTo>
                    <a:pt x="308800" y="84988"/>
                  </a:lnTo>
                  <a:lnTo>
                    <a:pt x="358254" y="84988"/>
                  </a:lnTo>
                  <a:lnTo>
                    <a:pt x="358381" y="83883"/>
                  </a:lnTo>
                  <a:lnTo>
                    <a:pt x="365785" y="61988"/>
                  </a:lnTo>
                  <a:lnTo>
                    <a:pt x="382066" y="47218"/>
                  </a:lnTo>
                  <a:lnTo>
                    <a:pt x="408546" y="38874"/>
                  </a:lnTo>
                  <a:lnTo>
                    <a:pt x="446532" y="36258"/>
                  </a:lnTo>
                  <a:lnTo>
                    <a:pt x="472998" y="37934"/>
                  </a:lnTo>
                  <a:lnTo>
                    <a:pt x="510755" y="54457"/>
                  </a:lnTo>
                  <a:lnTo>
                    <a:pt x="517093" y="65036"/>
                  </a:lnTo>
                  <a:lnTo>
                    <a:pt x="517093" y="70904"/>
                  </a:lnTo>
                  <a:lnTo>
                    <a:pt x="480644" y="91363"/>
                  </a:lnTo>
                  <a:lnTo>
                    <a:pt x="417677" y="96291"/>
                  </a:lnTo>
                  <a:lnTo>
                    <a:pt x="393242" y="98894"/>
                  </a:lnTo>
                  <a:lnTo>
                    <a:pt x="351866" y="108013"/>
                  </a:lnTo>
                  <a:lnTo>
                    <a:pt x="311823" y="136855"/>
                  </a:lnTo>
                  <a:lnTo>
                    <a:pt x="304203" y="167259"/>
                  </a:lnTo>
                  <a:lnTo>
                    <a:pt x="309740" y="193230"/>
                  </a:lnTo>
                  <a:lnTo>
                    <a:pt x="326326" y="211836"/>
                  </a:lnTo>
                  <a:lnTo>
                    <a:pt x="353872" y="223050"/>
                  </a:lnTo>
                  <a:lnTo>
                    <a:pt x="392315" y="226796"/>
                  </a:lnTo>
                  <a:lnTo>
                    <a:pt x="423240" y="224764"/>
                  </a:lnTo>
                  <a:lnTo>
                    <a:pt x="474853" y="208648"/>
                  </a:lnTo>
                  <a:lnTo>
                    <a:pt x="509028" y="180670"/>
                  </a:lnTo>
                  <a:lnTo>
                    <a:pt x="519264" y="165595"/>
                  </a:lnTo>
                  <a:lnTo>
                    <a:pt x="523392" y="219824"/>
                  </a:lnTo>
                  <a:lnTo>
                    <a:pt x="563219" y="219824"/>
                  </a:lnTo>
                  <a:lnTo>
                    <a:pt x="563219" y="165595"/>
                  </a:lnTo>
                  <a:lnTo>
                    <a:pt x="563219" y="109728"/>
                  </a:lnTo>
                  <a:lnTo>
                    <a:pt x="563219" y="80784"/>
                  </a:lnTo>
                  <a:close/>
                </a:path>
              </a:pathLst>
            </a:custGeom>
            <a:solidFill>
              <a:srgbClr val="040404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362" name="Google Shape;362;p42"/>
            <p:cNvGrpSpPr/>
            <p:nvPr/>
          </p:nvGrpSpPr>
          <p:grpSpPr>
            <a:xfrm>
              <a:off x="17270138" y="10697205"/>
              <a:ext cx="448309" cy="277073"/>
              <a:chOff x="17270138" y="10697205"/>
              <a:chExt cx="448309" cy="277073"/>
            </a:xfrm>
          </p:grpSpPr>
          <p:sp>
            <p:nvSpPr>
              <p:cNvPr id="363" name="Google Shape;363;p42"/>
              <p:cNvSpPr/>
              <p:nvPr/>
            </p:nvSpPr>
            <p:spPr>
              <a:xfrm>
                <a:off x="17270138" y="10697205"/>
                <a:ext cx="448309" cy="55245"/>
              </a:xfrm>
              <a:custGeom>
                <a:rect b="b" l="l" r="r" t="t"/>
                <a:pathLst>
                  <a:path extrusionOk="0" h="55245" w="448309">
                    <a:moveTo>
                      <a:pt x="440300" y="0"/>
                    </a:moveTo>
                    <a:lnTo>
                      <a:pt x="7455" y="0"/>
                    </a:lnTo>
                    <a:lnTo>
                      <a:pt x="4412" y="12040"/>
                    </a:lnTo>
                    <a:lnTo>
                      <a:pt x="2145" y="24279"/>
                    </a:lnTo>
                    <a:lnTo>
                      <a:pt x="668" y="36679"/>
                    </a:lnTo>
                    <a:lnTo>
                      <a:pt x="0" y="51087"/>
                    </a:lnTo>
                    <a:lnTo>
                      <a:pt x="73" y="54846"/>
                    </a:lnTo>
                    <a:lnTo>
                      <a:pt x="447693" y="54846"/>
                    </a:lnTo>
                    <a:lnTo>
                      <a:pt x="447766" y="49202"/>
                    </a:lnTo>
                    <a:lnTo>
                      <a:pt x="447097" y="36679"/>
                    </a:lnTo>
                    <a:lnTo>
                      <a:pt x="445619" y="24279"/>
                    </a:lnTo>
                    <a:lnTo>
                      <a:pt x="443349" y="12040"/>
                    </a:lnTo>
                    <a:lnTo>
                      <a:pt x="440300" y="0"/>
                    </a:lnTo>
                    <a:close/>
                  </a:path>
                </a:pathLst>
              </a:custGeom>
              <a:solidFill>
                <a:srgbClr val="F0AF47"/>
              </a:solidFill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1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64" name="Google Shape;364;p42"/>
              <p:cNvSpPr/>
              <p:nvPr/>
            </p:nvSpPr>
            <p:spPr>
              <a:xfrm>
                <a:off x="17272040" y="10775656"/>
                <a:ext cx="444500" cy="55245"/>
              </a:xfrm>
              <a:custGeom>
                <a:rect b="b" l="l" r="r" t="t"/>
                <a:pathLst>
                  <a:path extrusionOk="0" h="55245" w="444500">
                    <a:moveTo>
                      <a:pt x="443965" y="0"/>
                    </a:moveTo>
                    <a:lnTo>
                      <a:pt x="0" y="0"/>
                    </a:lnTo>
                    <a:lnTo>
                      <a:pt x="2328" y="14230"/>
                    </a:lnTo>
                    <a:lnTo>
                      <a:pt x="5540" y="28145"/>
                    </a:lnTo>
                    <a:lnTo>
                      <a:pt x="9601" y="41715"/>
                    </a:lnTo>
                    <a:lnTo>
                      <a:pt x="14481" y="54909"/>
                    </a:lnTo>
                    <a:lnTo>
                      <a:pt x="429484" y="54909"/>
                    </a:lnTo>
                    <a:lnTo>
                      <a:pt x="434362" y="41715"/>
                    </a:lnTo>
                    <a:lnTo>
                      <a:pt x="438421" y="28145"/>
                    </a:lnTo>
                    <a:lnTo>
                      <a:pt x="441632" y="14230"/>
                    </a:lnTo>
                    <a:lnTo>
                      <a:pt x="443965" y="0"/>
                    </a:lnTo>
                    <a:close/>
                  </a:path>
                </a:pathLst>
              </a:custGeom>
              <a:solidFill>
                <a:srgbClr val="078070"/>
              </a:solidFill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1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65" name="Google Shape;365;p42"/>
              <p:cNvSpPr/>
              <p:nvPr/>
            </p:nvSpPr>
            <p:spPr>
              <a:xfrm>
                <a:off x="17294201" y="10851088"/>
                <a:ext cx="400050" cy="123190"/>
              </a:xfrm>
              <a:custGeom>
                <a:rect b="b" l="l" r="r" t="t"/>
                <a:pathLst>
                  <a:path extrusionOk="0" h="123190" w="400050">
                    <a:moveTo>
                      <a:pt x="399631" y="0"/>
                    </a:moveTo>
                    <a:lnTo>
                      <a:pt x="0" y="0"/>
                    </a:lnTo>
                    <a:lnTo>
                      <a:pt x="26578" y="40754"/>
                    </a:lnTo>
                    <a:lnTo>
                      <a:pt x="61146" y="74712"/>
                    </a:lnTo>
                    <a:lnTo>
                      <a:pt x="102406" y="100575"/>
                    </a:lnTo>
                    <a:lnTo>
                      <a:pt x="149061" y="117045"/>
                    </a:lnTo>
                    <a:lnTo>
                      <a:pt x="199815" y="122823"/>
                    </a:lnTo>
                    <a:lnTo>
                      <a:pt x="250569" y="117045"/>
                    </a:lnTo>
                    <a:lnTo>
                      <a:pt x="297225" y="100575"/>
                    </a:lnTo>
                    <a:lnTo>
                      <a:pt x="338485" y="74712"/>
                    </a:lnTo>
                    <a:lnTo>
                      <a:pt x="373052" y="40754"/>
                    </a:lnTo>
                    <a:lnTo>
                      <a:pt x="399631" y="0"/>
                    </a:lnTo>
                    <a:close/>
                  </a:path>
                </a:pathLst>
              </a:custGeom>
              <a:solidFill>
                <a:srgbClr val="E07838"/>
              </a:solidFill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1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pic>
          <p:nvPicPr>
            <p:cNvPr id="366" name="Google Shape;366;p4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7298399" y="10392506"/>
              <a:ext cx="391240" cy="257497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strast &amp; Compare">
  <p:cSld name="Title and Content_1"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43"/>
          <p:cNvSpPr/>
          <p:nvPr/>
        </p:nvSpPr>
        <p:spPr>
          <a:xfrm>
            <a:off x="5986150" y="12725"/>
            <a:ext cx="620580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9" name="Google Shape;369;p43"/>
          <p:cNvSpPr txBox="1"/>
          <p:nvPr>
            <p:ph idx="1" type="subTitle"/>
          </p:nvPr>
        </p:nvSpPr>
        <p:spPr>
          <a:xfrm>
            <a:off x="1003810" y="2149031"/>
            <a:ext cx="4170900" cy="4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rgbClr val="353535"/>
                </a:solidFill>
                <a:latin typeface="Muli"/>
                <a:ea typeface="Muli"/>
                <a:cs typeface="Muli"/>
                <a:sym typeface="Mul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370" name="Google Shape;370;p43"/>
          <p:cNvSpPr txBox="1"/>
          <p:nvPr>
            <p:ph idx="2" type="body"/>
          </p:nvPr>
        </p:nvSpPr>
        <p:spPr>
          <a:xfrm>
            <a:off x="1003810" y="2608031"/>
            <a:ext cx="4240800" cy="119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rgbClr val="363636"/>
              </a:buClr>
              <a:buSzPts val="1800"/>
              <a:buChar char="■"/>
              <a:defRPr>
                <a:solidFill>
                  <a:srgbClr val="363636"/>
                </a:solidFill>
              </a:defRPr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Clr>
                <a:srgbClr val="363636"/>
              </a:buClr>
              <a:buSzPts val="1800"/>
              <a:buChar char="□"/>
              <a:defRPr>
                <a:solidFill>
                  <a:srgbClr val="363636"/>
                </a:solidFill>
              </a:defRPr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Clr>
                <a:srgbClr val="363636"/>
              </a:buClr>
              <a:buSzPts val="1800"/>
              <a:buChar char="■"/>
              <a:defRPr>
                <a:solidFill>
                  <a:srgbClr val="363636"/>
                </a:solidFill>
              </a:defRPr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Clr>
                <a:srgbClr val="363636"/>
              </a:buClr>
              <a:buSzPts val="1800"/>
              <a:buChar char="■"/>
              <a:defRPr>
                <a:solidFill>
                  <a:srgbClr val="363636"/>
                </a:solidFill>
              </a:defRPr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Clr>
                <a:srgbClr val="363636"/>
              </a:buClr>
              <a:buSzPts val="1800"/>
              <a:buChar char="□"/>
              <a:defRPr>
                <a:solidFill>
                  <a:srgbClr val="363636"/>
                </a:solidFill>
              </a:defRPr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Clr>
                <a:srgbClr val="363636"/>
              </a:buClr>
              <a:buSzPts val="1800"/>
              <a:buChar char="■"/>
              <a:defRPr>
                <a:solidFill>
                  <a:srgbClr val="363636"/>
                </a:solidFill>
              </a:defRPr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Clr>
                <a:srgbClr val="363636"/>
              </a:buClr>
              <a:buSzPts val="1800"/>
              <a:buChar char="■"/>
              <a:defRPr>
                <a:solidFill>
                  <a:srgbClr val="363636"/>
                </a:solidFill>
              </a:defRPr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Clr>
                <a:srgbClr val="363636"/>
              </a:buClr>
              <a:buSzPts val="1800"/>
              <a:buChar char="□"/>
              <a:defRPr>
                <a:solidFill>
                  <a:srgbClr val="363636"/>
                </a:solidFill>
              </a:defRPr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Clr>
                <a:srgbClr val="363636"/>
              </a:buClr>
              <a:buSzPts val="1800"/>
              <a:buChar char="■"/>
              <a:defRPr>
                <a:solidFill>
                  <a:srgbClr val="363636"/>
                </a:solidFill>
              </a:defRPr>
            </a:lvl9pPr>
          </a:lstStyle>
          <a:p/>
        </p:txBody>
      </p:sp>
      <p:sp>
        <p:nvSpPr>
          <p:cNvPr id="371" name="Google Shape;371;p43"/>
          <p:cNvSpPr txBox="1"/>
          <p:nvPr>
            <p:ph idx="3" type="subTitle"/>
          </p:nvPr>
        </p:nvSpPr>
        <p:spPr>
          <a:xfrm>
            <a:off x="7090050" y="2165192"/>
            <a:ext cx="4170900" cy="290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372" name="Google Shape;372;p43"/>
          <p:cNvSpPr txBox="1"/>
          <p:nvPr>
            <p:ph idx="4" type="body"/>
          </p:nvPr>
        </p:nvSpPr>
        <p:spPr>
          <a:xfrm>
            <a:off x="7055110" y="2624181"/>
            <a:ext cx="4240800" cy="119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■"/>
              <a:defRPr>
                <a:solidFill>
                  <a:srgbClr val="FFFFFF"/>
                </a:solidFill>
              </a:defRPr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□"/>
              <a:defRPr>
                <a:solidFill>
                  <a:srgbClr val="FFFFFF"/>
                </a:solidFill>
              </a:defRPr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■"/>
              <a:defRPr>
                <a:solidFill>
                  <a:srgbClr val="FFFFFF"/>
                </a:solidFill>
              </a:defRPr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■"/>
              <a:defRPr>
                <a:solidFill>
                  <a:srgbClr val="FFFFFF"/>
                </a:solidFill>
              </a:defRPr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□"/>
              <a:defRPr>
                <a:solidFill>
                  <a:srgbClr val="FFFFFF"/>
                </a:solidFill>
              </a:defRPr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■"/>
              <a:defRPr>
                <a:solidFill>
                  <a:srgbClr val="FFFFFF"/>
                </a:solidFill>
              </a:defRPr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■"/>
              <a:defRPr>
                <a:solidFill>
                  <a:srgbClr val="FFFFFF"/>
                </a:solidFill>
              </a:defRPr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□"/>
              <a:defRPr>
                <a:solidFill>
                  <a:srgbClr val="FFFFFF"/>
                </a:solidFill>
              </a:defRPr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■"/>
              <a:defRPr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373" name="Google Shape;373;p43"/>
          <p:cNvSpPr txBox="1"/>
          <p:nvPr>
            <p:ph idx="12" type="sldNum"/>
          </p:nvPr>
        </p:nvSpPr>
        <p:spPr>
          <a:xfrm>
            <a:off x="10955126" y="6068075"/>
            <a:ext cx="428400" cy="52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rgbClr val="363636"/>
                </a:solidFill>
              </a:defRPr>
            </a:lvl1pPr>
            <a:lvl2pPr lvl="1">
              <a:buNone/>
              <a:defRPr>
                <a:solidFill>
                  <a:srgbClr val="363636"/>
                </a:solidFill>
              </a:defRPr>
            </a:lvl2pPr>
            <a:lvl3pPr lvl="2">
              <a:buNone/>
              <a:defRPr>
                <a:solidFill>
                  <a:srgbClr val="363636"/>
                </a:solidFill>
              </a:defRPr>
            </a:lvl3pPr>
            <a:lvl4pPr lvl="3">
              <a:buNone/>
              <a:defRPr>
                <a:solidFill>
                  <a:srgbClr val="363636"/>
                </a:solidFill>
              </a:defRPr>
            </a:lvl4pPr>
            <a:lvl5pPr lvl="4">
              <a:buNone/>
              <a:defRPr>
                <a:solidFill>
                  <a:srgbClr val="363636"/>
                </a:solidFill>
              </a:defRPr>
            </a:lvl5pPr>
            <a:lvl6pPr lvl="5">
              <a:buNone/>
              <a:defRPr>
                <a:solidFill>
                  <a:srgbClr val="363636"/>
                </a:solidFill>
              </a:defRPr>
            </a:lvl6pPr>
            <a:lvl7pPr lvl="6">
              <a:buNone/>
              <a:defRPr>
                <a:solidFill>
                  <a:srgbClr val="363636"/>
                </a:solidFill>
              </a:defRPr>
            </a:lvl7pPr>
            <a:lvl8pPr lvl="7">
              <a:buNone/>
              <a:defRPr>
                <a:solidFill>
                  <a:srgbClr val="363636"/>
                </a:solidFill>
              </a:defRPr>
            </a:lvl8pPr>
            <a:lvl9pPr lvl="8">
              <a:buNone/>
              <a:defRPr>
                <a:solidFill>
                  <a:srgbClr val="363636"/>
                </a:solidFill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74" name="Google Shape;374;p43"/>
          <p:cNvSpPr txBox="1"/>
          <p:nvPr>
            <p:ph type="title"/>
          </p:nvPr>
        </p:nvSpPr>
        <p:spPr>
          <a:xfrm>
            <a:off x="685800" y="533400"/>
            <a:ext cx="4876800" cy="60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uli"/>
              <a:buNone/>
              <a:defRPr i="0" sz="3000" u="none" cap="none" strike="noStrike">
                <a:solidFill>
                  <a:schemeClr val="dk2"/>
                </a:solidFill>
                <a:latin typeface="Muli"/>
                <a:ea typeface="Muli"/>
                <a:cs typeface="Muli"/>
                <a:sym typeface="Mul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Muli"/>
              <a:buNone/>
              <a:defRPr sz="1800">
                <a:latin typeface="Muli"/>
                <a:ea typeface="Muli"/>
                <a:cs typeface="Muli"/>
                <a:sym typeface="Muli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Muli"/>
              <a:buNone/>
              <a:defRPr sz="1800">
                <a:latin typeface="Muli"/>
                <a:ea typeface="Muli"/>
                <a:cs typeface="Muli"/>
                <a:sym typeface="Muli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Muli"/>
              <a:buNone/>
              <a:defRPr sz="1800">
                <a:latin typeface="Muli"/>
                <a:ea typeface="Muli"/>
                <a:cs typeface="Muli"/>
                <a:sym typeface="Muli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Muli"/>
              <a:buNone/>
              <a:defRPr sz="1800">
                <a:latin typeface="Muli"/>
                <a:ea typeface="Muli"/>
                <a:cs typeface="Muli"/>
                <a:sym typeface="Muli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Muli"/>
              <a:buNone/>
              <a:defRPr sz="1800">
                <a:latin typeface="Muli"/>
                <a:ea typeface="Muli"/>
                <a:cs typeface="Muli"/>
                <a:sym typeface="Muli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Muli"/>
              <a:buNone/>
              <a:defRPr sz="1800">
                <a:latin typeface="Muli"/>
                <a:ea typeface="Muli"/>
                <a:cs typeface="Muli"/>
                <a:sym typeface="Muli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Muli"/>
              <a:buNone/>
              <a:defRPr sz="1800">
                <a:latin typeface="Muli"/>
                <a:ea typeface="Muli"/>
                <a:cs typeface="Muli"/>
                <a:sym typeface="Muli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Muli"/>
              <a:buNone/>
              <a:defRPr sz="1800">
                <a:latin typeface="Muli"/>
                <a:ea typeface="Muli"/>
                <a:cs typeface="Muli"/>
                <a:sym typeface="Muli"/>
              </a:defRPr>
            </a:lvl9pPr>
          </a:lstStyle>
          <a:p/>
        </p:txBody>
      </p:sp>
      <p:grpSp>
        <p:nvGrpSpPr>
          <p:cNvPr id="375" name="Google Shape;375;p43"/>
          <p:cNvGrpSpPr/>
          <p:nvPr/>
        </p:nvGrpSpPr>
        <p:grpSpPr>
          <a:xfrm>
            <a:off x="0" y="5980278"/>
            <a:ext cx="12191479" cy="127050"/>
            <a:chOff x="0" y="9863563"/>
            <a:chExt cx="20104682" cy="209550"/>
          </a:xfrm>
        </p:grpSpPr>
        <p:sp>
          <p:nvSpPr>
            <p:cNvPr id="376" name="Google Shape;376;p43"/>
            <p:cNvSpPr/>
            <p:nvPr/>
          </p:nvSpPr>
          <p:spPr>
            <a:xfrm>
              <a:off x="9568127" y="9863563"/>
              <a:ext cx="10536555" cy="209550"/>
            </a:xfrm>
            <a:custGeom>
              <a:rect b="b" l="l" r="r" t="t"/>
              <a:pathLst>
                <a:path extrusionOk="0" h="209550" w="10536555">
                  <a:moveTo>
                    <a:pt x="10535972" y="0"/>
                  </a:moveTo>
                  <a:lnTo>
                    <a:pt x="0" y="0"/>
                  </a:lnTo>
                  <a:lnTo>
                    <a:pt x="0" y="209417"/>
                  </a:lnTo>
                  <a:lnTo>
                    <a:pt x="10535972" y="209417"/>
                  </a:lnTo>
                  <a:lnTo>
                    <a:pt x="10535972" y="0"/>
                  </a:lnTo>
                  <a:close/>
                </a:path>
              </a:pathLst>
            </a:custGeom>
            <a:solidFill>
              <a:srgbClr val="479AC8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7" name="Google Shape;377;p43"/>
            <p:cNvSpPr/>
            <p:nvPr/>
          </p:nvSpPr>
          <p:spPr>
            <a:xfrm>
              <a:off x="6861916" y="9863563"/>
              <a:ext cx="2706370" cy="209550"/>
            </a:xfrm>
            <a:custGeom>
              <a:rect b="b" l="l" r="r" t="t"/>
              <a:pathLst>
                <a:path extrusionOk="0" h="209550" w="2706370">
                  <a:moveTo>
                    <a:pt x="2706210" y="0"/>
                  </a:moveTo>
                  <a:lnTo>
                    <a:pt x="0" y="0"/>
                  </a:lnTo>
                  <a:lnTo>
                    <a:pt x="0" y="209417"/>
                  </a:lnTo>
                  <a:lnTo>
                    <a:pt x="2706210" y="209417"/>
                  </a:lnTo>
                  <a:lnTo>
                    <a:pt x="2706210" y="0"/>
                  </a:lnTo>
                  <a:close/>
                </a:path>
              </a:pathLst>
            </a:custGeom>
            <a:solidFill>
              <a:srgbClr val="F0AF47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8" name="Google Shape;378;p43"/>
            <p:cNvSpPr/>
            <p:nvPr/>
          </p:nvSpPr>
          <p:spPr>
            <a:xfrm>
              <a:off x="0" y="9863563"/>
              <a:ext cx="4956810" cy="209550"/>
            </a:xfrm>
            <a:custGeom>
              <a:rect b="b" l="l" r="r" t="t"/>
              <a:pathLst>
                <a:path extrusionOk="0" h="209550" w="4956810">
                  <a:moveTo>
                    <a:pt x="4956623" y="0"/>
                  </a:moveTo>
                  <a:lnTo>
                    <a:pt x="0" y="0"/>
                  </a:lnTo>
                  <a:lnTo>
                    <a:pt x="0" y="209417"/>
                  </a:lnTo>
                  <a:lnTo>
                    <a:pt x="4956623" y="209417"/>
                  </a:lnTo>
                  <a:lnTo>
                    <a:pt x="4956623" y="0"/>
                  </a:lnTo>
                  <a:close/>
                </a:path>
              </a:pathLst>
            </a:custGeom>
            <a:solidFill>
              <a:srgbClr val="E07838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9" name="Google Shape;379;p43"/>
            <p:cNvSpPr/>
            <p:nvPr/>
          </p:nvSpPr>
          <p:spPr>
            <a:xfrm>
              <a:off x="4956623" y="9863563"/>
              <a:ext cx="1905634" cy="209550"/>
            </a:xfrm>
            <a:custGeom>
              <a:rect b="b" l="l" r="r" t="t"/>
              <a:pathLst>
                <a:path extrusionOk="0" h="209550" w="1905634">
                  <a:moveTo>
                    <a:pt x="1905292" y="0"/>
                  </a:moveTo>
                  <a:lnTo>
                    <a:pt x="0" y="0"/>
                  </a:lnTo>
                  <a:lnTo>
                    <a:pt x="0" y="209417"/>
                  </a:lnTo>
                  <a:lnTo>
                    <a:pt x="1905292" y="209417"/>
                  </a:lnTo>
                  <a:lnTo>
                    <a:pt x="1905292" y="0"/>
                  </a:lnTo>
                  <a:close/>
                </a:path>
              </a:pathLst>
            </a:custGeom>
            <a:solidFill>
              <a:srgbClr val="07807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80" name="Google Shape;380;p43"/>
          <p:cNvGrpSpPr/>
          <p:nvPr/>
        </p:nvGrpSpPr>
        <p:grpSpPr>
          <a:xfrm>
            <a:off x="10472612" y="6300976"/>
            <a:ext cx="1450594" cy="352728"/>
            <a:chOff x="17270138" y="10392506"/>
            <a:chExt cx="2392141" cy="581772"/>
          </a:xfrm>
        </p:grpSpPr>
        <p:grpSp>
          <p:nvGrpSpPr>
            <p:cNvPr id="381" name="Google Shape;381;p43"/>
            <p:cNvGrpSpPr/>
            <p:nvPr/>
          </p:nvGrpSpPr>
          <p:grpSpPr>
            <a:xfrm>
              <a:off x="17879688" y="10615449"/>
              <a:ext cx="479402" cy="221678"/>
              <a:chOff x="17879688" y="10615449"/>
              <a:chExt cx="479402" cy="221678"/>
            </a:xfrm>
          </p:grpSpPr>
          <p:pic>
            <p:nvPicPr>
              <p:cNvPr id="382" name="Google Shape;382;p43"/>
              <p:cNvPicPr preferRelativeResize="0"/>
              <p:nvPr/>
            </p:nvPicPr>
            <p:blipFill rotWithShape="1">
              <a:blip r:embed="rId2">
                <a:alphaModFix/>
              </a:blip>
              <a:srcRect b="0" l="0" r="0" t="0"/>
              <a:stretch/>
            </p:blipFill>
            <p:spPr>
              <a:xfrm>
                <a:off x="17879688" y="10624359"/>
                <a:ext cx="165691" cy="212768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83" name="Google Shape;383;p43"/>
              <p:cNvSpPr/>
              <p:nvPr/>
            </p:nvSpPr>
            <p:spPr>
              <a:xfrm>
                <a:off x="18087310" y="10615449"/>
                <a:ext cx="271780" cy="221615"/>
              </a:xfrm>
              <a:custGeom>
                <a:rect b="b" l="l" r="r" t="t"/>
                <a:pathLst>
                  <a:path extrusionOk="0" h="221615" w="271780">
                    <a:moveTo>
                      <a:pt x="137189" y="0"/>
                    </a:moveTo>
                    <a:lnTo>
                      <a:pt x="98004" y="3605"/>
                    </a:lnTo>
                    <a:lnTo>
                      <a:pt x="36808" y="31434"/>
                    </a:lnTo>
                    <a:lnTo>
                      <a:pt x="9099" y="68863"/>
                    </a:lnTo>
                    <a:lnTo>
                      <a:pt x="0" y="113954"/>
                    </a:lnTo>
                    <a:lnTo>
                      <a:pt x="3551" y="145640"/>
                    </a:lnTo>
                    <a:lnTo>
                      <a:pt x="32269" y="192733"/>
                    </a:lnTo>
                    <a:lnTo>
                      <a:pt x="73580" y="214194"/>
                    </a:lnTo>
                    <a:lnTo>
                      <a:pt x="111437" y="220668"/>
                    </a:lnTo>
                    <a:lnTo>
                      <a:pt x="133618" y="221469"/>
                    </a:lnTo>
                    <a:lnTo>
                      <a:pt x="181804" y="217606"/>
                    </a:lnTo>
                    <a:lnTo>
                      <a:pt x="219554" y="205709"/>
                    </a:lnTo>
                    <a:lnTo>
                      <a:pt x="247804" y="185322"/>
                    </a:lnTo>
                    <a:lnTo>
                      <a:pt x="248779" y="183868"/>
                    </a:lnTo>
                    <a:lnTo>
                      <a:pt x="137189" y="183868"/>
                    </a:lnTo>
                    <a:lnTo>
                      <a:pt x="100110" y="180475"/>
                    </a:lnTo>
                    <a:lnTo>
                      <a:pt x="72483" y="170233"/>
                    </a:lnTo>
                    <a:lnTo>
                      <a:pt x="54152" y="153044"/>
                    </a:lnTo>
                    <a:lnTo>
                      <a:pt x="44961" y="128812"/>
                    </a:lnTo>
                    <a:lnTo>
                      <a:pt x="271174" y="128812"/>
                    </a:lnTo>
                    <a:lnTo>
                      <a:pt x="271174" y="109661"/>
                    </a:lnTo>
                    <a:lnTo>
                      <a:pt x="269153" y="93724"/>
                    </a:lnTo>
                    <a:lnTo>
                      <a:pt x="45736" y="93724"/>
                    </a:lnTo>
                    <a:lnTo>
                      <a:pt x="56104" y="69304"/>
                    </a:lnTo>
                    <a:lnTo>
                      <a:pt x="75188" y="51618"/>
                    </a:lnTo>
                    <a:lnTo>
                      <a:pt x="102680" y="40863"/>
                    </a:lnTo>
                    <a:lnTo>
                      <a:pt x="138268" y="37234"/>
                    </a:lnTo>
                    <a:lnTo>
                      <a:pt x="242644" y="37234"/>
                    </a:lnTo>
                    <a:lnTo>
                      <a:pt x="236021" y="29799"/>
                    </a:lnTo>
                    <a:lnTo>
                      <a:pt x="209260" y="13350"/>
                    </a:lnTo>
                    <a:lnTo>
                      <a:pt x="193505" y="7474"/>
                    </a:lnTo>
                    <a:lnTo>
                      <a:pt x="176327" y="3306"/>
                    </a:lnTo>
                    <a:lnTo>
                      <a:pt x="157597" y="822"/>
                    </a:lnTo>
                    <a:lnTo>
                      <a:pt x="137189" y="0"/>
                    </a:lnTo>
                    <a:close/>
                  </a:path>
                  <a:path extrusionOk="0" h="221615" w="271780">
                    <a:moveTo>
                      <a:pt x="268326" y="154183"/>
                    </a:moveTo>
                    <a:lnTo>
                      <a:pt x="216265" y="154183"/>
                    </a:lnTo>
                    <a:lnTo>
                      <a:pt x="215899" y="154780"/>
                    </a:lnTo>
                    <a:lnTo>
                      <a:pt x="204180" y="167811"/>
                    </a:lnTo>
                    <a:lnTo>
                      <a:pt x="187523" y="176867"/>
                    </a:lnTo>
                    <a:lnTo>
                      <a:pt x="165375" y="182152"/>
                    </a:lnTo>
                    <a:lnTo>
                      <a:pt x="137189" y="183868"/>
                    </a:lnTo>
                    <a:lnTo>
                      <a:pt x="248779" y="183868"/>
                    </a:lnTo>
                    <a:lnTo>
                      <a:pt x="267489" y="155984"/>
                    </a:lnTo>
                    <a:lnTo>
                      <a:pt x="268326" y="154183"/>
                    </a:lnTo>
                    <a:close/>
                  </a:path>
                  <a:path extrusionOk="0" h="221615" w="271780">
                    <a:moveTo>
                      <a:pt x="242644" y="37234"/>
                    </a:moveTo>
                    <a:lnTo>
                      <a:pt x="138268" y="37234"/>
                    </a:lnTo>
                    <a:lnTo>
                      <a:pt x="172911" y="40716"/>
                    </a:lnTo>
                    <a:lnTo>
                      <a:pt x="198783" y="51226"/>
                    </a:lnTo>
                    <a:lnTo>
                      <a:pt x="216030" y="68863"/>
                    </a:lnTo>
                    <a:lnTo>
                      <a:pt x="224799" y="93724"/>
                    </a:lnTo>
                    <a:lnTo>
                      <a:pt x="269153" y="93724"/>
                    </a:lnTo>
                    <a:lnTo>
                      <a:pt x="267196" y="78293"/>
                    </a:lnTo>
                    <a:lnTo>
                      <a:pt x="255405" y="51559"/>
                    </a:lnTo>
                    <a:lnTo>
                      <a:pt x="242644" y="37234"/>
                    </a:lnTo>
                    <a:close/>
                  </a:path>
                </a:pathLst>
              </a:custGeom>
              <a:solidFill>
                <a:srgbClr val="040404"/>
              </a:solidFill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1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384" name="Google Shape;384;p43"/>
            <p:cNvSpPr/>
            <p:nvPr/>
          </p:nvSpPr>
          <p:spPr>
            <a:xfrm>
              <a:off x="18426135" y="10620492"/>
              <a:ext cx="269875" cy="211454"/>
            </a:xfrm>
            <a:custGeom>
              <a:rect b="b" l="l" r="r" t="t"/>
              <a:pathLst>
                <a:path extrusionOk="0" h="211454" w="269875">
                  <a:moveTo>
                    <a:pt x="269468" y="0"/>
                  </a:moveTo>
                  <a:lnTo>
                    <a:pt x="221836" y="0"/>
                  </a:lnTo>
                  <a:lnTo>
                    <a:pt x="221836" y="154298"/>
                  </a:lnTo>
                  <a:lnTo>
                    <a:pt x="49705" y="0"/>
                  </a:lnTo>
                  <a:lnTo>
                    <a:pt x="0" y="0"/>
                  </a:lnTo>
                  <a:lnTo>
                    <a:pt x="0" y="210925"/>
                  </a:lnTo>
                  <a:lnTo>
                    <a:pt x="47935" y="210925"/>
                  </a:lnTo>
                  <a:lnTo>
                    <a:pt x="47935" y="54856"/>
                  </a:lnTo>
                  <a:lnTo>
                    <a:pt x="221836" y="210925"/>
                  </a:lnTo>
                  <a:lnTo>
                    <a:pt x="269468" y="210925"/>
                  </a:lnTo>
                  <a:lnTo>
                    <a:pt x="269468" y="0"/>
                  </a:lnTo>
                  <a:close/>
                </a:path>
              </a:pathLst>
            </a:custGeom>
            <a:solidFill>
              <a:srgbClr val="040404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5" name="Google Shape;385;p43"/>
            <p:cNvSpPr/>
            <p:nvPr/>
          </p:nvSpPr>
          <p:spPr>
            <a:xfrm>
              <a:off x="18756563" y="10610134"/>
              <a:ext cx="281305" cy="227329"/>
            </a:xfrm>
            <a:custGeom>
              <a:rect b="b" l="l" r="r" t="t"/>
              <a:pathLst>
                <a:path extrusionOk="0" h="227329" w="281305">
                  <a:moveTo>
                    <a:pt x="140131" y="0"/>
                  </a:moveTo>
                  <a:lnTo>
                    <a:pt x="100945" y="3402"/>
                  </a:lnTo>
                  <a:lnTo>
                    <a:pt x="39362" y="30060"/>
                  </a:lnTo>
                  <a:lnTo>
                    <a:pt x="9978" y="66450"/>
                  </a:lnTo>
                  <a:lnTo>
                    <a:pt x="0" y="114855"/>
                  </a:lnTo>
                  <a:lnTo>
                    <a:pt x="8728" y="163675"/>
                  </a:lnTo>
                  <a:lnTo>
                    <a:pt x="34831" y="198668"/>
                  </a:lnTo>
                  <a:lnTo>
                    <a:pt x="78188" y="219734"/>
                  </a:lnTo>
                  <a:lnTo>
                    <a:pt x="138676" y="226778"/>
                  </a:lnTo>
                  <a:lnTo>
                    <a:pt x="199632" y="219440"/>
                  </a:lnTo>
                  <a:lnTo>
                    <a:pt x="244253" y="197882"/>
                  </a:lnTo>
                  <a:lnTo>
                    <a:pt x="253425" y="186140"/>
                  </a:lnTo>
                  <a:lnTo>
                    <a:pt x="139765" y="186140"/>
                  </a:lnTo>
                  <a:lnTo>
                    <a:pt x="99849" y="181747"/>
                  </a:lnTo>
                  <a:lnTo>
                    <a:pt x="71531" y="168485"/>
                  </a:lnTo>
                  <a:lnTo>
                    <a:pt x="54656" y="146229"/>
                  </a:lnTo>
                  <a:lnTo>
                    <a:pt x="49066" y="114855"/>
                  </a:lnTo>
                  <a:lnTo>
                    <a:pt x="55084" y="82600"/>
                  </a:lnTo>
                  <a:lnTo>
                    <a:pt x="72764" y="58990"/>
                  </a:lnTo>
                  <a:lnTo>
                    <a:pt x="101545" y="44485"/>
                  </a:lnTo>
                  <a:lnTo>
                    <a:pt x="140864" y="39548"/>
                  </a:lnTo>
                  <a:lnTo>
                    <a:pt x="251382" y="39548"/>
                  </a:lnTo>
                  <a:lnTo>
                    <a:pt x="242697" y="30174"/>
                  </a:lnTo>
                  <a:lnTo>
                    <a:pt x="213532" y="13287"/>
                  </a:lnTo>
                  <a:lnTo>
                    <a:pt x="196852" y="7438"/>
                  </a:lnTo>
                  <a:lnTo>
                    <a:pt x="179145" y="3290"/>
                  </a:lnTo>
                  <a:lnTo>
                    <a:pt x="160280" y="818"/>
                  </a:lnTo>
                  <a:lnTo>
                    <a:pt x="140131" y="0"/>
                  </a:lnTo>
                  <a:close/>
                </a:path>
                <a:path extrusionOk="0" h="227329" w="281305">
                  <a:moveTo>
                    <a:pt x="251382" y="39548"/>
                  </a:moveTo>
                  <a:lnTo>
                    <a:pt x="140864" y="39548"/>
                  </a:lnTo>
                  <a:lnTo>
                    <a:pt x="179872" y="44485"/>
                  </a:lnTo>
                  <a:lnTo>
                    <a:pt x="208426" y="58990"/>
                  </a:lnTo>
                  <a:lnTo>
                    <a:pt x="225969" y="82600"/>
                  </a:lnTo>
                  <a:lnTo>
                    <a:pt x="231940" y="114855"/>
                  </a:lnTo>
                  <a:lnTo>
                    <a:pt x="226259" y="146229"/>
                  </a:lnTo>
                  <a:lnTo>
                    <a:pt x="209110" y="168485"/>
                  </a:lnTo>
                  <a:lnTo>
                    <a:pt x="180332" y="181747"/>
                  </a:lnTo>
                  <a:lnTo>
                    <a:pt x="139765" y="186140"/>
                  </a:lnTo>
                  <a:lnTo>
                    <a:pt x="253425" y="186140"/>
                  </a:lnTo>
                  <a:lnTo>
                    <a:pt x="271665" y="162792"/>
                  </a:lnTo>
                  <a:lnTo>
                    <a:pt x="280996" y="114855"/>
                  </a:lnTo>
                  <a:lnTo>
                    <a:pt x="276663" y="81317"/>
                  </a:lnTo>
                  <a:lnTo>
                    <a:pt x="263819" y="52970"/>
                  </a:lnTo>
                  <a:lnTo>
                    <a:pt x="251382" y="39548"/>
                  </a:lnTo>
                  <a:close/>
                </a:path>
              </a:pathLst>
            </a:custGeom>
            <a:solidFill>
              <a:srgbClr val="040404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6" name="Google Shape;386;p43"/>
            <p:cNvSpPr/>
            <p:nvPr/>
          </p:nvSpPr>
          <p:spPr>
            <a:xfrm>
              <a:off x="19099035" y="10610132"/>
              <a:ext cx="563244" cy="227329"/>
            </a:xfrm>
            <a:custGeom>
              <a:rect b="b" l="l" r="r" t="t"/>
              <a:pathLst>
                <a:path extrusionOk="0" h="227329" w="563244">
                  <a:moveTo>
                    <a:pt x="266001" y="226796"/>
                  </a:moveTo>
                  <a:lnTo>
                    <a:pt x="157340" y="99275"/>
                  </a:lnTo>
                  <a:lnTo>
                    <a:pt x="260578" y="15341"/>
                  </a:lnTo>
                  <a:lnTo>
                    <a:pt x="194271" y="15341"/>
                  </a:lnTo>
                  <a:lnTo>
                    <a:pt x="46875" y="136359"/>
                  </a:lnTo>
                  <a:lnTo>
                    <a:pt x="46875" y="15341"/>
                  </a:lnTo>
                  <a:lnTo>
                    <a:pt x="0" y="15341"/>
                  </a:lnTo>
                  <a:lnTo>
                    <a:pt x="0" y="226796"/>
                  </a:lnTo>
                  <a:lnTo>
                    <a:pt x="46875" y="226796"/>
                  </a:lnTo>
                  <a:lnTo>
                    <a:pt x="46875" y="182537"/>
                  </a:lnTo>
                  <a:lnTo>
                    <a:pt x="120548" y="124307"/>
                  </a:lnTo>
                  <a:lnTo>
                    <a:pt x="207327" y="226796"/>
                  </a:lnTo>
                  <a:lnTo>
                    <a:pt x="266001" y="226796"/>
                  </a:lnTo>
                  <a:close/>
                </a:path>
                <a:path extrusionOk="0" h="227329" w="563244">
                  <a:moveTo>
                    <a:pt x="563219" y="80784"/>
                  </a:moveTo>
                  <a:lnTo>
                    <a:pt x="556120" y="44602"/>
                  </a:lnTo>
                  <a:lnTo>
                    <a:pt x="548868" y="36258"/>
                  </a:lnTo>
                  <a:lnTo>
                    <a:pt x="534250" y="19443"/>
                  </a:lnTo>
                  <a:lnTo>
                    <a:pt x="517817" y="13017"/>
                  </a:lnTo>
                  <a:lnTo>
                    <a:pt x="517817" y="109728"/>
                  </a:lnTo>
                  <a:lnTo>
                    <a:pt x="517715" y="115951"/>
                  </a:lnTo>
                  <a:lnTo>
                    <a:pt x="500291" y="154762"/>
                  </a:lnTo>
                  <a:lnTo>
                    <a:pt x="450342" y="185000"/>
                  </a:lnTo>
                  <a:lnTo>
                    <a:pt x="404761" y="191274"/>
                  </a:lnTo>
                  <a:lnTo>
                    <a:pt x="382905" y="189572"/>
                  </a:lnTo>
                  <a:lnTo>
                    <a:pt x="367411" y="184416"/>
                  </a:lnTo>
                  <a:lnTo>
                    <a:pt x="358165" y="175780"/>
                  </a:lnTo>
                  <a:lnTo>
                    <a:pt x="355104" y="163601"/>
                  </a:lnTo>
                  <a:lnTo>
                    <a:pt x="355104" y="163233"/>
                  </a:lnTo>
                  <a:lnTo>
                    <a:pt x="380695" y="134302"/>
                  </a:lnTo>
                  <a:lnTo>
                    <a:pt x="420522" y="127152"/>
                  </a:lnTo>
                  <a:lnTo>
                    <a:pt x="451739" y="124929"/>
                  </a:lnTo>
                  <a:lnTo>
                    <a:pt x="476529" y="122809"/>
                  </a:lnTo>
                  <a:lnTo>
                    <a:pt x="495388" y="119672"/>
                  </a:lnTo>
                  <a:lnTo>
                    <a:pt x="508939" y="115366"/>
                  </a:lnTo>
                  <a:lnTo>
                    <a:pt x="517817" y="109728"/>
                  </a:lnTo>
                  <a:lnTo>
                    <a:pt x="517817" y="13017"/>
                  </a:lnTo>
                  <a:lnTo>
                    <a:pt x="496785" y="4775"/>
                  </a:lnTo>
                  <a:lnTo>
                    <a:pt x="442874" y="0"/>
                  </a:lnTo>
                  <a:lnTo>
                    <a:pt x="387819" y="5156"/>
                  </a:lnTo>
                  <a:lnTo>
                    <a:pt x="347306" y="20701"/>
                  </a:lnTo>
                  <a:lnTo>
                    <a:pt x="321094" y="46786"/>
                  </a:lnTo>
                  <a:lnTo>
                    <a:pt x="308978" y="83566"/>
                  </a:lnTo>
                  <a:lnTo>
                    <a:pt x="308800" y="84988"/>
                  </a:lnTo>
                  <a:lnTo>
                    <a:pt x="358254" y="84988"/>
                  </a:lnTo>
                  <a:lnTo>
                    <a:pt x="358381" y="83883"/>
                  </a:lnTo>
                  <a:lnTo>
                    <a:pt x="365785" y="61988"/>
                  </a:lnTo>
                  <a:lnTo>
                    <a:pt x="382066" y="47218"/>
                  </a:lnTo>
                  <a:lnTo>
                    <a:pt x="408546" y="38874"/>
                  </a:lnTo>
                  <a:lnTo>
                    <a:pt x="446532" y="36258"/>
                  </a:lnTo>
                  <a:lnTo>
                    <a:pt x="472998" y="37934"/>
                  </a:lnTo>
                  <a:lnTo>
                    <a:pt x="510755" y="54457"/>
                  </a:lnTo>
                  <a:lnTo>
                    <a:pt x="517093" y="65036"/>
                  </a:lnTo>
                  <a:lnTo>
                    <a:pt x="517093" y="70904"/>
                  </a:lnTo>
                  <a:lnTo>
                    <a:pt x="480644" y="91363"/>
                  </a:lnTo>
                  <a:lnTo>
                    <a:pt x="417677" y="96291"/>
                  </a:lnTo>
                  <a:lnTo>
                    <a:pt x="393242" y="98894"/>
                  </a:lnTo>
                  <a:lnTo>
                    <a:pt x="351866" y="108013"/>
                  </a:lnTo>
                  <a:lnTo>
                    <a:pt x="311823" y="136855"/>
                  </a:lnTo>
                  <a:lnTo>
                    <a:pt x="304203" y="167259"/>
                  </a:lnTo>
                  <a:lnTo>
                    <a:pt x="309740" y="193230"/>
                  </a:lnTo>
                  <a:lnTo>
                    <a:pt x="326326" y="211836"/>
                  </a:lnTo>
                  <a:lnTo>
                    <a:pt x="353872" y="223050"/>
                  </a:lnTo>
                  <a:lnTo>
                    <a:pt x="392315" y="226796"/>
                  </a:lnTo>
                  <a:lnTo>
                    <a:pt x="423240" y="224764"/>
                  </a:lnTo>
                  <a:lnTo>
                    <a:pt x="474853" y="208648"/>
                  </a:lnTo>
                  <a:lnTo>
                    <a:pt x="509028" y="180670"/>
                  </a:lnTo>
                  <a:lnTo>
                    <a:pt x="519264" y="165595"/>
                  </a:lnTo>
                  <a:lnTo>
                    <a:pt x="523392" y="219824"/>
                  </a:lnTo>
                  <a:lnTo>
                    <a:pt x="563219" y="219824"/>
                  </a:lnTo>
                  <a:lnTo>
                    <a:pt x="563219" y="165595"/>
                  </a:lnTo>
                  <a:lnTo>
                    <a:pt x="563219" y="109728"/>
                  </a:lnTo>
                  <a:lnTo>
                    <a:pt x="563219" y="80784"/>
                  </a:lnTo>
                  <a:close/>
                </a:path>
              </a:pathLst>
            </a:custGeom>
            <a:solidFill>
              <a:srgbClr val="040404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387" name="Google Shape;387;p43"/>
            <p:cNvGrpSpPr/>
            <p:nvPr/>
          </p:nvGrpSpPr>
          <p:grpSpPr>
            <a:xfrm>
              <a:off x="17270138" y="10697205"/>
              <a:ext cx="448309" cy="277073"/>
              <a:chOff x="17270138" y="10697205"/>
              <a:chExt cx="448309" cy="277073"/>
            </a:xfrm>
          </p:grpSpPr>
          <p:sp>
            <p:nvSpPr>
              <p:cNvPr id="388" name="Google Shape;388;p43"/>
              <p:cNvSpPr/>
              <p:nvPr/>
            </p:nvSpPr>
            <p:spPr>
              <a:xfrm>
                <a:off x="17270138" y="10697205"/>
                <a:ext cx="448309" cy="55245"/>
              </a:xfrm>
              <a:custGeom>
                <a:rect b="b" l="l" r="r" t="t"/>
                <a:pathLst>
                  <a:path extrusionOk="0" h="55245" w="448309">
                    <a:moveTo>
                      <a:pt x="440300" y="0"/>
                    </a:moveTo>
                    <a:lnTo>
                      <a:pt x="7455" y="0"/>
                    </a:lnTo>
                    <a:lnTo>
                      <a:pt x="4412" y="12040"/>
                    </a:lnTo>
                    <a:lnTo>
                      <a:pt x="2145" y="24279"/>
                    </a:lnTo>
                    <a:lnTo>
                      <a:pt x="668" y="36679"/>
                    </a:lnTo>
                    <a:lnTo>
                      <a:pt x="0" y="51087"/>
                    </a:lnTo>
                    <a:lnTo>
                      <a:pt x="73" y="54846"/>
                    </a:lnTo>
                    <a:lnTo>
                      <a:pt x="447693" y="54846"/>
                    </a:lnTo>
                    <a:lnTo>
                      <a:pt x="447766" y="49202"/>
                    </a:lnTo>
                    <a:lnTo>
                      <a:pt x="447097" y="36679"/>
                    </a:lnTo>
                    <a:lnTo>
                      <a:pt x="445619" y="24279"/>
                    </a:lnTo>
                    <a:lnTo>
                      <a:pt x="443349" y="12040"/>
                    </a:lnTo>
                    <a:lnTo>
                      <a:pt x="440300" y="0"/>
                    </a:lnTo>
                    <a:close/>
                  </a:path>
                </a:pathLst>
              </a:custGeom>
              <a:solidFill>
                <a:srgbClr val="F0AF47"/>
              </a:solidFill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1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9" name="Google Shape;389;p43"/>
              <p:cNvSpPr/>
              <p:nvPr/>
            </p:nvSpPr>
            <p:spPr>
              <a:xfrm>
                <a:off x="17272040" y="10775656"/>
                <a:ext cx="444500" cy="55245"/>
              </a:xfrm>
              <a:custGeom>
                <a:rect b="b" l="l" r="r" t="t"/>
                <a:pathLst>
                  <a:path extrusionOk="0" h="55245" w="444500">
                    <a:moveTo>
                      <a:pt x="443965" y="0"/>
                    </a:moveTo>
                    <a:lnTo>
                      <a:pt x="0" y="0"/>
                    </a:lnTo>
                    <a:lnTo>
                      <a:pt x="2328" y="14230"/>
                    </a:lnTo>
                    <a:lnTo>
                      <a:pt x="5540" y="28145"/>
                    </a:lnTo>
                    <a:lnTo>
                      <a:pt x="9601" y="41715"/>
                    </a:lnTo>
                    <a:lnTo>
                      <a:pt x="14481" y="54909"/>
                    </a:lnTo>
                    <a:lnTo>
                      <a:pt x="429484" y="54909"/>
                    </a:lnTo>
                    <a:lnTo>
                      <a:pt x="434362" y="41715"/>
                    </a:lnTo>
                    <a:lnTo>
                      <a:pt x="438421" y="28145"/>
                    </a:lnTo>
                    <a:lnTo>
                      <a:pt x="441632" y="14230"/>
                    </a:lnTo>
                    <a:lnTo>
                      <a:pt x="443965" y="0"/>
                    </a:lnTo>
                    <a:close/>
                  </a:path>
                </a:pathLst>
              </a:custGeom>
              <a:solidFill>
                <a:srgbClr val="078070"/>
              </a:solidFill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1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0" name="Google Shape;390;p43"/>
              <p:cNvSpPr/>
              <p:nvPr/>
            </p:nvSpPr>
            <p:spPr>
              <a:xfrm>
                <a:off x="17294201" y="10851088"/>
                <a:ext cx="400050" cy="123190"/>
              </a:xfrm>
              <a:custGeom>
                <a:rect b="b" l="l" r="r" t="t"/>
                <a:pathLst>
                  <a:path extrusionOk="0" h="123190" w="400050">
                    <a:moveTo>
                      <a:pt x="399631" y="0"/>
                    </a:moveTo>
                    <a:lnTo>
                      <a:pt x="0" y="0"/>
                    </a:lnTo>
                    <a:lnTo>
                      <a:pt x="26578" y="40754"/>
                    </a:lnTo>
                    <a:lnTo>
                      <a:pt x="61146" y="74712"/>
                    </a:lnTo>
                    <a:lnTo>
                      <a:pt x="102406" y="100575"/>
                    </a:lnTo>
                    <a:lnTo>
                      <a:pt x="149061" y="117045"/>
                    </a:lnTo>
                    <a:lnTo>
                      <a:pt x="199815" y="122823"/>
                    </a:lnTo>
                    <a:lnTo>
                      <a:pt x="250569" y="117045"/>
                    </a:lnTo>
                    <a:lnTo>
                      <a:pt x="297225" y="100575"/>
                    </a:lnTo>
                    <a:lnTo>
                      <a:pt x="338485" y="74712"/>
                    </a:lnTo>
                    <a:lnTo>
                      <a:pt x="373052" y="40754"/>
                    </a:lnTo>
                    <a:lnTo>
                      <a:pt x="399631" y="0"/>
                    </a:lnTo>
                    <a:close/>
                  </a:path>
                </a:pathLst>
              </a:custGeom>
              <a:solidFill>
                <a:srgbClr val="E07838"/>
              </a:solidFill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1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pic>
          <p:nvPicPr>
            <p:cNvPr id="391" name="Google Shape;391;p4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7298399" y="10392506"/>
              <a:ext cx="391240" cy="257497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raph Layout">
  <p:cSld name="Title and Content_1_3"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44"/>
          <p:cNvSpPr/>
          <p:nvPr/>
        </p:nvSpPr>
        <p:spPr>
          <a:xfrm>
            <a:off x="8136663" y="0"/>
            <a:ext cx="4053207" cy="6858000"/>
          </a:xfrm>
          <a:custGeom>
            <a:rect b="b" l="l" r="r" t="t"/>
            <a:pathLst>
              <a:path extrusionOk="0" h="6858000" w="12190095">
                <a:moveTo>
                  <a:pt x="0" y="6858000"/>
                </a:moveTo>
                <a:lnTo>
                  <a:pt x="12189599" y="6858000"/>
                </a:lnTo>
                <a:lnTo>
                  <a:pt x="12189599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394" name="Google Shape;394;p44"/>
          <p:cNvSpPr txBox="1"/>
          <p:nvPr>
            <p:ph idx="1" type="subTitle"/>
          </p:nvPr>
        </p:nvSpPr>
        <p:spPr>
          <a:xfrm>
            <a:off x="685793" y="1213675"/>
            <a:ext cx="7013100" cy="4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rgbClr val="353535"/>
                </a:solidFill>
                <a:latin typeface="Muli"/>
                <a:ea typeface="Muli"/>
                <a:cs typeface="Muli"/>
                <a:sym typeface="Mul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395" name="Google Shape;395;p44"/>
          <p:cNvSpPr txBox="1"/>
          <p:nvPr>
            <p:ph idx="2" type="body"/>
          </p:nvPr>
        </p:nvSpPr>
        <p:spPr>
          <a:xfrm>
            <a:off x="685800" y="6025775"/>
            <a:ext cx="7013100" cy="60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rgbClr val="363636"/>
              </a:buClr>
              <a:buSzPts val="1800"/>
              <a:buChar char="■"/>
              <a:defRPr>
                <a:solidFill>
                  <a:srgbClr val="363636"/>
                </a:solidFill>
              </a:defRPr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Clr>
                <a:srgbClr val="363636"/>
              </a:buClr>
              <a:buSzPts val="1800"/>
              <a:buChar char="□"/>
              <a:defRPr>
                <a:solidFill>
                  <a:srgbClr val="363636"/>
                </a:solidFill>
              </a:defRPr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Clr>
                <a:srgbClr val="363636"/>
              </a:buClr>
              <a:buSzPts val="1800"/>
              <a:buChar char="■"/>
              <a:defRPr>
                <a:solidFill>
                  <a:srgbClr val="363636"/>
                </a:solidFill>
              </a:defRPr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Clr>
                <a:srgbClr val="363636"/>
              </a:buClr>
              <a:buSzPts val="1800"/>
              <a:buChar char="■"/>
              <a:defRPr>
                <a:solidFill>
                  <a:srgbClr val="363636"/>
                </a:solidFill>
              </a:defRPr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Clr>
                <a:srgbClr val="363636"/>
              </a:buClr>
              <a:buSzPts val="1800"/>
              <a:buChar char="□"/>
              <a:defRPr>
                <a:solidFill>
                  <a:srgbClr val="363636"/>
                </a:solidFill>
              </a:defRPr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Clr>
                <a:srgbClr val="363636"/>
              </a:buClr>
              <a:buSzPts val="1800"/>
              <a:buChar char="■"/>
              <a:defRPr>
                <a:solidFill>
                  <a:srgbClr val="363636"/>
                </a:solidFill>
              </a:defRPr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Clr>
                <a:srgbClr val="363636"/>
              </a:buClr>
              <a:buSzPts val="1800"/>
              <a:buChar char="■"/>
              <a:defRPr>
                <a:solidFill>
                  <a:srgbClr val="363636"/>
                </a:solidFill>
              </a:defRPr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Clr>
                <a:srgbClr val="363636"/>
              </a:buClr>
              <a:buSzPts val="1800"/>
              <a:buChar char="□"/>
              <a:defRPr>
                <a:solidFill>
                  <a:srgbClr val="363636"/>
                </a:solidFill>
              </a:defRPr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Clr>
                <a:srgbClr val="363636"/>
              </a:buClr>
              <a:buSzPts val="1800"/>
              <a:buChar char="■"/>
              <a:defRPr>
                <a:solidFill>
                  <a:srgbClr val="363636"/>
                </a:solidFill>
              </a:defRPr>
            </a:lvl9pPr>
          </a:lstStyle>
          <a:p/>
        </p:txBody>
      </p:sp>
      <p:sp>
        <p:nvSpPr>
          <p:cNvPr id="396" name="Google Shape;396;p44"/>
          <p:cNvSpPr txBox="1"/>
          <p:nvPr>
            <p:ph idx="3" type="subTitle"/>
          </p:nvPr>
        </p:nvSpPr>
        <p:spPr>
          <a:xfrm>
            <a:off x="8561475" y="412600"/>
            <a:ext cx="3197100" cy="102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397" name="Google Shape;397;p44"/>
          <p:cNvSpPr txBox="1"/>
          <p:nvPr>
            <p:ph idx="4" type="body"/>
          </p:nvPr>
        </p:nvSpPr>
        <p:spPr>
          <a:xfrm>
            <a:off x="8561475" y="1481202"/>
            <a:ext cx="3197100" cy="195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■"/>
              <a:defRPr>
                <a:solidFill>
                  <a:srgbClr val="FFFFFF"/>
                </a:solidFill>
              </a:defRPr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□"/>
              <a:defRPr>
                <a:solidFill>
                  <a:srgbClr val="FFFFFF"/>
                </a:solidFill>
              </a:defRPr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■"/>
              <a:defRPr>
                <a:solidFill>
                  <a:srgbClr val="FFFFFF"/>
                </a:solidFill>
              </a:defRPr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■"/>
              <a:defRPr>
                <a:solidFill>
                  <a:srgbClr val="FFFFFF"/>
                </a:solidFill>
              </a:defRPr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□"/>
              <a:defRPr>
                <a:solidFill>
                  <a:srgbClr val="FFFFFF"/>
                </a:solidFill>
              </a:defRPr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■"/>
              <a:defRPr>
                <a:solidFill>
                  <a:srgbClr val="FFFFFF"/>
                </a:solidFill>
              </a:defRPr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■"/>
              <a:defRPr>
                <a:solidFill>
                  <a:srgbClr val="FFFFFF"/>
                </a:solidFill>
              </a:defRPr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□"/>
              <a:defRPr>
                <a:solidFill>
                  <a:srgbClr val="FFFFFF"/>
                </a:solidFill>
              </a:defRPr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■"/>
              <a:defRPr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398" name="Google Shape;398;p44"/>
          <p:cNvSpPr txBox="1"/>
          <p:nvPr>
            <p:ph idx="12" type="sldNum"/>
          </p:nvPr>
        </p:nvSpPr>
        <p:spPr>
          <a:xfrm>
            <a:off x="10955126" y="6068075"/>
            <a:ext cx="428400" cy="52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rgbClr val="363636"/>
                </a:solidFill>
              </a:defRPr>
            </a:lvl1pPr>
            <a:lvl2pPr lvl="1" rtl="0">
              <a:buNone/>
              <a:defRPr>
                <a:solidFill>
                  <a:srgbClr val="363636"/>
                </a:solidFill>
              </a:defRPr>
            </a:lvl2pPr>
            <a:lvl3pPr lvl="2" rtl="0">
              <a:buNone/>
              <a:defRPr>
                <a:solidFill>
                  <a:srgbClr val="363636"/>
                </a:solidFill>
              </a:defRPr>
            </a:lvl3pPr>
            <a:lvl4pPr lvl="3" rtl="0">
              <a:buNone/>
              <a:defRPr>
                <a:solidFill>
                  <a:srgbClr val="363636"/>
                </a:solidFill>
              </a:defRPr>
            </a:lvl4pPr>
            <a:lvl5pPr lvl="4" rtl="0">
              <a:buNone/>
              <a:defRPr>
                <a:solidFill>
                  <a:srgbClr val="363636"/>
                </a:solidFill>
              </a:defRPr>
            </a:lvl5pPr>
            <a:lvl6pPr lvl="5" rtl="0">
              <a:buNone/>
              <a:defRPr>
                <a:solidFill>
                  <a:srgbClr val="363636"/>
                </a:solidFill>
              </a:defRPr>
            </a:lvl6pPr>
            <a:lvl7pPr lvl="6" rtl="0">
              <a:buNone/>
              <a:defRPr>
                <a:solidFill>
                  <a:srgbClr val="363636"/>
                </a:solidFill>
              </a:defRPr>
            </a:lvl7pPr>
            <a:lvl8pPr lvl="7" rtl="0">
              <a:buNone/>
              <a:defRPr>
                <a:solidFill>
                  <a:srgbClr val="363636"/>
                </a:solidFill>
              </a:defRPr>
            </a:lvl8pPr>
            <a:lvl9pPr lvl="8" rtl="0">
              <a:buNone/>
              <a:defRPr>
                <a:solidFill>
                  <a:srgbClr val="363636"/>
                </a:solidFill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99" name="Google Shape;399;p44"/>
          <p:cNvSpPr txBox="1"/>
          <p:nvPr>
            <p:ph type="title"/>
          </p:nvPr>
        </p:nvSpPr>
        <p:spPr>
          <a:xfrm>
            <a:off x="685800" y="533400"/>
            <a:ext cx="7013100" cy="60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uli"/>
              <a:buNone/>
              <a:defRPr i="0" sz="3000" u="none" cap="none" strike="noStrike">
                <a:solidFill>
                  <a:schemeClr val="dk2"/>
                </a:solidFill>
                <a:latin typeface="Muli"/>
                <a:ea typeface="Muli"/>
                <a:cs typeface="Muli"/>
                <a:sym typeface="Mul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Muli"/>
              <a:buNone/>
              <a:defRPr sz="1800">
                <a:latin typeface="Muli"/>
                <a:ea typeface="Muli"/>
                <a:cs typeface="Muli"/>
                <a:sym typeface="Muli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Muli"/>
              <a:buNone/>
              <a:defRPr sz="1800">
                <a:latin typeface="Muli"/>
                <a:ea typeface="Muli"/>
                <a:cs typeface="Muli"/>
                <a:sym typeface="Muli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Muli"/>
              <a:buNone/>
              <a:defRPr sz="1800">
                <a:latin typeface="Muli"/>
                <a:ea typeface="Muli"/>
                <a:cs typeface="Muli"/>
                <a:sym typeface="Muli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Muli"/>
              <a:buNone/>
              <a:defRPr sz="1800">
                <a:latin typeface="Muli"/>
                <a:ea typeface="Muli"/>
                <a:cs typeface="Muli"/>
                <a:sym typeface="Muli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Muli"/>
              <a:buNone/>
              <a:defRPr sz="1800">
                <a:latin typeface="Muli"/>
                <a:ea typeface="Muli"/>
                <a:cs typeface="Muli"/>
                <a:sym typeface="Muli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Muli"/>
              <a:buNone/>
              <a:defRPr sz="1800">
                <a:latin typeface="Muli"/>
                <a:ea typeface="Muli"/>
                <a:cs typeface="Muli"/>
                <a:sym typeface="Muli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Muli"/>
              <a:buNone/>
              <a:defRPr sz="1800">
                <a:latin typeface="Muli"/>
                <a:ea typeface="Muli"/>
                <a:cs typeface="Muli"/>
                <a:sym typeface="Muli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Muli"/>
              <a:buNone/>
              <a:defRPr sz="1800">
                <a:latin typeface="Muli"/>
                <a:ea typeface="Muli"/>
                <a:cs typeface="Muli"/>
                <a:sym typeface="Muli"/>
              </a:defRPr>
            </a:lvl9pPr>
          </a:lstStyle>
          <a:p/>
        </p:txBody>
      </p:sp>
      <p:sp>
        <p:nvSpPr>
          <p:cNvPr id="400" name="Google Shape;400;p44"/>
          <p:cNvSpPr txBox="1"/>
          <p:nvPr>
            <p:ph idx="5" type="subTitle"/>
          </p:nvPr>
        </p:nvSpPr>
        <p:spPr>
          <a:xfrm>
            <a:off x="8561475" y="3482200"/>
            <a:ext cx="3197100" cy="102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401" name="Google Shape;401;p44"/>
          <p:cNvSpPr txBox="1"/>
          <p:nvPr>
            <p:ph idx="6" type="body"/>
          </p:nvPr>
        </p:nvSpPr>
        <p:spPr>
          <a:xfrm>
            <a:off x="8561475" y="4550802"/>
            <a:ext cx="3197100" cy="195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■"/>
              <a:defRPr>
                <a:solidFill>
                  <a:srgbClr val="FFFFFF"/>
                </a:solidFill>
              </a:defRPr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□"/>
              <a:defRPr>
                <a:solidFill>
                  <a:srgbClr val="FFFFFF"/>
                </a:solidFill>
              </a:defRPr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■"/>
              <a:defRPr>
                <a:solidFill>
                  <a:srgbClr val="FFFFFF"/>
                </a:solidFill>
              </a:defRPr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■"/>
              <a:defRPr>
                <a:solidFill>
                  <a:srgbClr val="FFFFFF"/>
                </a:solidFill>
              </a:defRPr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□"/>
              <a:defRPr>
                <a:solidFill>
                  <a:srgbClr val="FFFFFF"/>
                </a:solidFill>
              </a:defRPr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■"/>
              <a:defRPr>
                <a:solidFill>
                  <a:srgbClr val="FFFFFF"/>
                </a:solidFill>
              </a:defRPr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■"/>
              <a:defRPr>
                <a:solidFill>
                  <a:srgbClr val="FFFFFF"/>
                </a:solidFill>
              </a:defRPr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□"/>
              <a:defRPr>
                <a:solidFill>
                  <a:srgbClr val="FFFFFF"/>
                </a:solidFill>
              </a:defRPr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■"/>
              <a:defRPr>
                <a:solidFill>
                  <a:srgbClr val="FFFFFF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ppendix">
  <p:cSld name="Title and Content_1_1"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45"/>
          <p:cNvSpPr/>
          <p:nvPr/>
        </p:nvSpPr>
        <p:spPr>
          <a:xfrm>
            <a:off x="0" y="0"/>
            <a:ext cx="12192000" cy="687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6"/>
              </a:solidFill>
            </a:endParaRPr>
          </a:p>
        </p:txBody>
      </p:sp>
      <p:sp>
        <p:nvSpPr>
          <p:cNvPr id="404" name="Google Shape;404;p45"/>
          <p:cNvSpPr txBox="1"/>
          <p:nvPr>
            <p:ph idx="12" type="sldNum"/>
          </p:nvPr>
        </p:nvSpPr>
        <p:spPr>
          <a:xfrm>
            <a:off x="10955126" y="6068075"/>
            <a:ext cx="428400" cy="52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rgbClr val="363636"/>
                </a:solidFill>
              </a:defRPr>
            </a:lvl1pPr>
            <a:lvl2pPr lvl="1" rtl="0">
              <a:buNone/>
              <a:defRPr>
                <a:solidFill>
                  <a:srgbClr val="363636"/>
                </a:solidFill>
              </a:defRPr>
            </a:lvl2pPr>
            <a:lvl3pPr lvl="2" rtl="0">
              <a:buNone/>
              <a:defRPr>
                <a:solidFill>
                  <a:srgbClr val="363636"/>
                </a:solidFill>
              </a:defRPr>
            </a:lvl3pPr>
            <a:lvl4pPr lvl="3" rtl="0">
              <a:buNone/>
              <a:defRPr>
                <a:solidFill>
                  <a:srgbClr val="363636"/>
                </a:solidFill>
              </a:defRPr>
            </a:lvl4pPr>
            <a:lvl5pPr lvl="4" rtl="0">
              <a:buNone/>
              <a:defRPr>
                <a:solidFill>
                  <a:srgbClr val="363636"/>
                </a:solidFill>
              </a:defRPr>
            </a:lvl5pPr>
            <a:lvl6pPr lvl="5" rtl="0">
              <a:buNone/>
              <a:defRPr>
                <a:solidFill>
                  <a:srgbClr val="363636"/>
                </a:solidFill>
              </a:defRPr>
            </a:lvl6pPr>
            <a:lvl7pPr lvl="6" rtl="0">
              <a:buNone/>
              <a:defRPr>
                <a:solidFill>
                  <a:srgbClr val="363636"/>
                </a:solidFill>
              </a:defRPr>
            </a:lvl7pPr>
            <a:lvl8pPr lvl="7" rtl="0">
              <a:buNone/>
              <a:defRPr>
                <a:solidFill>
                  <a:srgbClr val="363636"/>
                </a:solidFill>
              </a:defRPr>
            </a:lvl8pPr>
            <a:lvl9pPr lvl="8" rtl="0">
              <a:buNone/>
              <a:defRPr>
                <a:solidFill>
                  <a:srgbClr val="363636"/>
                </a:solidFill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05" name="Google Shape;405;p45"/>
          <p:cNvSpPr txBox="1"/>
          <p:nvPr>
            <p:ph type="title"/>
          </p:nvPr>
        </p:nvSpPr>
        <p:spPr>
          <a:xfrm>
            <a:off x="958725" y="1864263"/>
            <a:ext cx="5545500" cy="165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9pPr>
          </a:lstStyle>
          <a:p/>
        </p:txBody>
      </p:sp>
      <p:sp>
        <p:nvSpPr>
          <p:cNvPr id="406" name="Google Shape;406;p45"/>
          <p:cNvSpPr txBox="1"/>
          <p:nvPr>
            <p:ph idx="1" type="subTitle"/>
          </p:nvPr>
        </p:nvSpPr>
        <p:spPr>
          <a:xfrm>
            <a:off x="6504225" y="2141775"/>
            <a:ext cx="4450800" cy="31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ppendix - Subsection">
  <p:cSld name="Title and Content_1_1_1">
    <p:spTree>
      <p:nvGrpSpPr>
        <p:cNvPr id="407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p46"/>
          <p:cNvSpPr/>
          <p:nvPr/>
        </p:nvSpPr>
        <p:spPr>
          <a:xfrm>
            <a:off x="685800" y="685800"/>
            <a:ext cx="10818495" cy="5486400"/>
          </a:xfrm>
          <a:custGeom>
            <a:rect b="b" l="l" r="r" t="t"/>
            <a:pathLst>
              <a:path extrusionOk="0" h="5486400" w="10818495">
                <a:moveTo>
                  <a:pt x="0" y="5486400"/>
                </a:moveTo>
                <a:lnTo>
                  <a:pt x="10817999" y="5486400"/>
                </a:lnTo>
                <a:lnTo>
                  <a:pt x="10817999" y="0"/>
                </a:lnTo>
                <a:lnTo>
                  <a:pt x="0" y="0"/>
                </a:lnTo>
                <a:lnTo>
                  <a:pt x="0" y="548640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09" name="Google Shape;409;p46"/>
          <p:cNvSpPr txBox="1"/>
          <p:nvPr>
            <p:ph idx="12" type="sldNum"/>
          </p:nvPr>
        </p:nvSpPr>
        <p:spPr>
          <a:xfrm>
            <a:off x="10955126" y="6068075"/>
            <a:ext cx="428400" cy="52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rgbClr val="363636"/>
                </a:solidFill>
              </a:defRPr>
            </a:lvl1pPr>
            <a:lvl2pPr lvl="1" rtl="0">
              <a:buNone/>
              <a:defRPr>
                <a:solidFill>
                  <a:srgbClr val="363636"/>
                </a:solidFill>
              </a:defRPr>
            </a:lvl2pPr>
            <a:lvl3pPr lvl="2" rtl="0">
              <a:buNone/>
              <a:defRPr>
                <a:solidFill>
                  <a:srgbClr val="363636"/>
                </a:solidFill>
              </a:defRPr>
            </a:lvl3pPr>
            <a:lvl4pPr lvl="3" rtl="0">
              <a:buNone/>
              <a:defRPr>
                <a:solidFill>
                  <a:srgbClr val="363636"/>
                </a:solidFill>
              </a:defRPr>
            </a:lvl4pPr>
            <a:lvl5pPr lvl="4" rtl="0">
              <a:buNone/>
              <a:defRPr>
                <a:solidFill>
                  <a:srgbClr val="363636"/>
                </a:solidFill>
              </a:defRPr>
            </a:lvl5pPr>
            <a:lvl6pPr lvl="5" rtl="0">
              <a:buNone/>
              <a:defRPr>
                <a:solidFill>
                  <a:srgbClr val="363636"/>
                </a:solidFill>
              </a:defRPr>
            </a:lvl6pPr>
            <a:lvl7pPr lvl="6" rtl="0">
              <a:buNone/>
              <a:defRPr>
                <a:solidFill>
                  <a:srgbClr val="363636"/>
                </a:solidFill>
              </a:defRPr>
            </a:lvl7pPr>
            <a:lvl8pPr lvl="7" rtl="0">
              <a:buNone/>
              <a:defRPr>
                <a:solidFill>
                  <a:srgbClr val="363636"/>
                </a:solidFill>
              </a:defRPr>
            </a:lvl8pPr>
            <a:lvl9pPr lvl="8" rtl="0">
              <a:buNone/>
              <a:defRPr>
                <a:solidFill>
                  <a:srgbClr val="363636"/>
                </a:solidFill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10" name="Google Shape;410;p46"/>
          <p:cNvSpPr txBox="1"/>
          <p:nvPr>
            <p:ph type="title"/>
          </p:nvPr>
        </p:nvSpPr>
        <p:spPr>
          <a:xfrm>
            <a:off x="1375700" y="2372775"/>
            <a:ext cx="5389200" cy="124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latin typeface="Muli"/>
                <a:ea typeface="Muli"/>
                <a:cs typeface="Muli"/>
                <a:sym typeface="Muli"/>
              </a:defRPr>
            </a:lvl9pPr>
          </a:lstStyle>
          <a:p/>
        </p:txBody>
      </p:sp>
      <p:sp>
        <p:nvSpPr>
          <p:cNvPr id="411" name="Google Shape;411;p46"/>
          <p:cNvSpPr txBox="1"/>
          <p:nvPr>
            <p:ph idx="1" type="subTitle"/>
          </p:nvPr>
        </p:nvSpPr>
        <p:spPr>
          <a:xfrm>
            <a:off x="1375700" y="3826025"/>
            <a:ext cx="5329800" cy="10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ppendix - Title &amp; Content">
  <p:cSld name="Title and Content_1_1_1_1">
    <p:spTree>
      <p:nvGrpSpPr>
        <p:cNvPr id="412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3" name="Google Shape;413;p47"/>
          <p:cNvGraphicFramePr/>
          <p:nvPr/>
        </p:nvGraphicFramePr>
        <p:xfrm>
          <a:off x="0" y="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{B66E4501-6D48-4363-AB18-23E32F0B669A}</a:tableStyleId>
              </a:tblPr>
              <a:tblGrid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</a:tblGrid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414" name="Google Shape;414;p47"/>
          <p:cNvSpPr txBox="1"/>
          <p:nvPr>
            <p:ph idx="12" type="sldNum"/>
          </p:nvPr>
        </p:nvSpPr>
        <p:spPr>
          <a:xfrm>
            <a:off x="10668000" y="6295225"/>
            <a:ext cx="762000" cy="28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rgbClr val="FFFFFF"/>
                </a:solidFill>
              </a:defRPr>
            </a:lvl1pPr>
            <a:lvl2pPr lvl="1" rtl="0">
              <a:buNone/>
              <a:defRPr>
                <a:solidFill>
                  <a:srgbClr val="FFFFFF"/>
                </a:solidFill>
              </a:defRPr>
            </a:lvl2pPr>
            <a:lvl3pPr lvl="2" rtl="0">
              <a:buNone/>
              <a:defRPr>
                <a:solidFill>
                  <a:srgbClr val="FFFFFF"/>
                </a:solidFill>
              </a:defRPr>
            </a:lvl3pPr>
            <a:lvl4pPr lvl="3" rtl="0">
              <a:buNone/>
              <a:defRPr>
                <a:solidFill>
                  <a:srgbClr val="FFFFFF"/>
                </a:solidFill>
              </a:defRPr>
            </a:lvl4pPr>
            <a:lvl5pPr lvl="4" rtl="0">
              <a:buNone/>
              <a:defRPr>
                <a:solidFill>
                  <a:srgbClr val="FFFFFF"/>
                </a:solidFill>
              </a:defRPr>
            </a:lvl5pPr>
            <a:lvl6pPr lvl="5" rtl="0">
              <a:buNone/>
              <a:defRPr>
                <a:solidFill>
                  <a:srgbClr val="FFFFFF"/>
                </a:solidFill>
              </a:defRPr>
            </a:lvl6pPr>
            <a:lvl7pPr lvl="6" rtl="0">
              <a:buNone/>
              <a:defRPr>
                <a:solidFill>
                  <a:srgbClr val="FFFFFF"/>
                </a:solidFill>
              </a:defRPr>
            </a:lvl7pPr>
            <a:lvl8pPr lvl="7" rtl="0">
              <a:buNone/>
              <a:defRPr>
                <a:solidFill>
                  <a:srgbClr val="FFFFFF"/>
                </a:solidFill>
              </a:defRPr>
            </a:lvl8pPr>
            <a:lvl9pPr lvl="8" rtl="0">
              <a:buNone/>
              <a:defRPr>
                <a:solidFill>
                  <a:srgbClr val="FFFFFF"/>
                </a:solidFill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15" name="Google Shape;415;p47"/>
          <p:cNvSpPr txBox="1"/>
          <p:nvPr>
            <p:ph idx="1" type="body"/>
          </p:nvPr>
        </p:nvSpPr>
        <p:spPr>
          <a:xfrm>
            <a:off x="685800" y="1264824"/>
            <a:ext cx="10820400" cy="458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uli"/>
              <a:buChar char="■"/>
              <a:defRPr sz="1800">
                <a:latin typeface="Muli"/>
                <a:ea typeface="Muli"/>
                <a:cs typeface="Muli"/>
                <a:sym typeface="Muli"/>
              </a:defRPr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uli"/>
              <a:buChar char="□"/>
              <a:defRPr sz="1800">
                <a:latin typeface="Muli"/>
                <a:ea typeface="Muli"/>
                <a:cs typeface="Muli"/>
                <a:sym typeface="Muli"/>
              </a:defRPr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uli"/>
              <a:buChar char="■"/>
              <a:defRPr sz="1800">
                <a:latin typeface="Muli"/>
                <a:ea typeface="Muli"/>
                <a:cs typeface="Muli"/>
                <a:sym typeface="Muli"/>
              </a:defRPr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uli"/>
              <a:buChar char="■"/>
              <a:defRPr sz="1800">
                <a:latin typeface="Muli"/>
                <a:ea typeface="Muli"/>
                <a:cs typeface="Muli"/>
                <a:sym typeface="Muli"/>
              </a:defRPr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uli"/>
              <a:buChar char="□"/>
              <a:defRPr sz="1800">
                <a:latin typeface="Muli"/>
                <a:ea typeface="Muli"/>
                <a:cs typeface="Muli"/>
                <a:sym typeface="Muli"/>
              </a:defRPr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uli"/>
              <a:buChar char="■"/>
              <a:defRPr sz="1800">
                <a:latin typeface="Muli"/>
                <a:ea typeface="Muli"/>
                <a:cs typeface="Muli"/>
                <a:sym typeface="Muli"/>
              </a:defRPr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uli"/>
              <a:buChar char="■"/>
              <a:defRPr sz="1800">
                <a:latin typeface="Muli"/>
                <a:ea typeface="Muli"/>
                <a:cs typeface="Muli"/>
                <a:sym typeface="Muli"/>
              </a:defRPr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uli"/>
              <a:buChar char="□"/>
              <a:defRPr sz="1800">
                <a:latin typeface="Muli"/>
                <a:ea typeface="Muli"/>
                <a:cs typeface="Muli"/>
                <a:sym typeface="Muli"/>
              </a:defRPr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uli"/>
              <a:buChar char="■"/>
              <a:defRPr sz="1800">
                <a:latin typeface="Muli"/>
                <a:ea typeface="Muli"/>
                <a:cs typeface="Muli"/>
                <a:sym typeface="Muli"/>
              </a:defRPr>
            </a:lvl9pPr>
          </a:lstStyle>
          <a:p/>
        </p:txBody>
      </p:sp>
      <p:sp>
        <p:nvSpPr>
          <p:cNvPr id="416" name="Google Shape;416;p47"/>
          <p:cNvSpPr txBox="1"/>
          <p:nvPr>
            <p:ph type="title"/>
          </p:nvPr>
        </p:nvSpPr>
        <p:spPr>
          <a:xfrm>
            <a:off x="685800" y="533400"/>
            <a:ext cx="10845900" cy="60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"/>
              <a:buNone/>
              <a:defRPr i="0" sz="3000" u="none" cap="none" strike="noStrike">
                <a:solidFill>
                  <a:schemeClr val="dk1"/>
                </a:solidFill>
                <a:latin typeface="Muli"/>
                <a:ea typeface="Muli"/>
                <a:cs typeface="Muli"/>
                <a:sym typeface="Mul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Muli"/>
              <a:buNone/>
              <a:defRPr sz="1800">
                <a:solidFill>
                  <a:schemeClr val="accent6"/>
                </a:solidFill>
                <a:latin typeface="Muli"/>
                <a:ea typeface="Muli"/>
                <a:cs typeface="Muli"/>
                <a:sym typeface="Muli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Muli"/>
              <a:buNone/>
              <a:defRPr sz="1800">
                <a:solidFill>
                  <a:schemeClr val="accent6"/>
                </a:solidFill>
                <a:latin typeface="Muli"/>
                <a:ea typeface="Muli"/>
                <a:cs typeface="Muli"/>
                <a:sym typeface="Muli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Muli"/>
              <a:buNone/>
              <a:defRPr sz="1800">
                <a:solidFill>
                  <a:schemeClr val="accent6"/>
                </a:solidFill>
                <a:latin typeface="Muli"/>
                <a:ea typeface="Muli"/>
                <a:cs typeface="Muli"/>
                <a:sym typeface="Muli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Muli"/>
              <a:buNone/>
              <a:defRPr sz="1800">
                <a:solidFill>
                  <a:schemeClr val="accent6"/>
                </a:solidFill>
                <a:latin typeface="Muli"/>
                <a:ea typeface="Muli"/>
                <a:cs typeface="Muli"/>
                <a:sym typeface="Muli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Muli"/>
              <a:buNone/>
              <a:defRPr sz="1800">
                <a:solidFill>
                  <a:schemeClr val="accent6"/>
                </a:solidFill>
                <a:latin typeface="Muli"/>
                <a:ea typeface="Muli"/>
                <a:cs typeface="Muli"/>
                <a:sym typeface="Muli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Muli"/>
              <a:buNone/>
              <a:defRPr sz="1800">
                <a:solidFill>
                  <a:schemeClr val="accent6"/>
                </a:solidFill>
                <a:latin typeface="Muli"/>
                <a:ea typeface="Muli"/>
                <a:cs typeface="Muli"/>
                <a:sym typeface="Muli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Muli"/>
              <a:buNone/>
              <a:defRPr sz="1800">
                <a:solidFill>
                  <a:schemeClr val="accent6"/>
                </a:solidFill>
                <a:latin typeface="Muli"/>
                <a:ea typeface="Muli"/>
                <a:cs typeface="Muli"/>
                <a:sym typeface="Muli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Muli"/>
              <a:buNone/>
              <a:defRPr sz="1800">
                <a:solidFill>
                  <a:schemeClr val="accent6"/>
                </a:solidFill>
                <a:latin typeface="Muli"/>
                <a:ea typeface="Muli"/>
                <a:cs typeface="Muli"/>
                <a:sym typeface="Muli"/>
              </a:defRPr>
            </a:lvl9pPr>
          </a:lstStyle>
          <a:p/>
        </p:txBody>
      </p:sp>
      <p:sp>
        <p:nvSpPr>
          <p:cNvPr id="417" name="Google Shape;417;p47"/>
          <p:cNvSpPr txBox="1"/>
          <p:nvPr/>
        </p:nvSpPr>
        <p:spPr>
          <a:xfrm>
            <a:off x="685800" y="6096000"/>
            <a:ext cx="3921000" cy="15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3325">
            <a:no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latin typeface="Muli"/>
                <a:ea typeface="Muli"/>
                <a:cs typeface="Muli"/>
                <a:sym typeface="Muli"/>
              </a:rPr>
              <a:t>Busara Center For Behavioral Economics | 2022</a:t>
            </a:r>
            <a:endParaRPr sz="1000">
              <a:latin typeface="Muli"/>
              <a:ea typeface="Muli"/>
              <a:cs typeface="Muli"/>
              <a:sym typeface="Muli"/>
            </a:endParaRP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ppendix - Compare">
  <p:cSld name="Title and Content_1_1_1_1_1">
    <p:spTree>
      <p:nvGrpSpPr>
        <p:cNvPr id="418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9" name="Google Shape;419;p48"/>
          <p:cNvGraphicFramePr/>
          <p:nvPr/>
        </p:nvGraphicFramePr>
        <p:xfrm>
          <a:off x="0" y="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{B66E4501-6D48-4363-AB18-23E32F0B669A}</a:tableStyleId>
              </a:tblPr>
              <a:tblGrid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</a:tblGrid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420" name="Google Shape;420;p48"/>
          <p:cNvSpPr txBox="1"/>
          <p:nvPr>
            <p:ph idx="12" type="sldNum"/>
          </p:nvPr>
        </p:nvSpPr>
        <p:spPr>
          <a:xfrm>
            <a:off x="10668000" y="6295225"/>
            <a:ext cx="762000" cy="28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rgbClr val="FFFFFF"/>
                </a:solidFill>
              </a:defRPr>
            </a:lvl1pPr>
            <a:lvl2pPr lvl="1" rtl="0">
              <a:buNone/>
              <a:defRPr>
                <a:solidFill>
                  <a:srgbClr val="FFFFFF"/>
                </a:solidFill>
              </a:defRPr>
            </a:lvl2pPr>
            <a:lvl3pPr lvl="2" rtl="0">
              <a:buNone/>
              <a:defRPr>
                <a:solidFill>
                  <a:srgbClr val="FFFFFF"/>
                </a:solidFill>
              </a:defRPr>
            </a:lvl3pPr>
            <a:lvl4pPr lvl="3" rtl="0">
              <a:buNone/>
              <a:defRPr>
                <a:solidFill>
                  <a:srgbClr val="FFFFFF"/>
                </a:solidFill>
              </a:defRPr>
            </a:lvl4pPr>
            <a:lvl5pPr lvl="4" rtl="0">
              <a:buNone/>
              <a:defRPr>
                <a:solidFill>
                  <a:srgbClr val="FFFFFF"/>
                </a:solidFill>
              </a:defRPr>
            </a:lvl5pPr>
            <a:lvl6pPr lvl="5" rtl="0">
              <a:buNone/>
              <a:defRPr>
                <a:solidFill>
                  <a:srgbClr val="FFFFFF"/>
                </a:solidFill>
              </a:defRPr>
            </a:lvl6pPr>
            <a:lvl7pPr lvl="6" rtl="0">
              <a:buNone/>
              <a:defRPr>
                <a:solidFill>
                  <a:srgbClr val="FFFFFF"/>
                </a:solidFill>
              </a:defRPr>
            </a:lvl7pPr>
            <a:lvl8pPr lvl="7" rtl="0">
              <a:buNone/>
              <a:defRPr>
                <a:solidFill>
                  <a:srgbClr val="FFFFFF"/>
                </a:solidFill>
              </a:defRPr>
            </a:lvl8pPr>
            <a:lvl9pPr lvl="8" rtl="0">
              <a:buNone/>
              <a:defRPr>
                <a:solidFill>
                  <a:srgbClr val="FFFFFF"/>
                </a:solidFill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21" name="Google Shape;421;p48"/>
          <p:cNvSpPr txBox="1"/>
          <p:nvPr>
            <p:ph idx="1" type="body"/>
          </p:nvPr>
        </p:nvSpPr>
        <p:spPr>
          <a:xfrm>
            <a:off x="685800" y="1668525"/>
            <a:ext cx="5004300" cy="418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uli"/>
              <a:buChar char="■"/>
              <a:defRPr sz="1800">
                <a:latin typeface="Muli"/>
                <a:ea typeface="Muli"/>
                <a:cs typeface="Muli"/>
                <a:sym typeface="Muli"/>
              </a:defRPr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uli"/>
              <a:buChar char="□"/>
              <a:defRPr sz="1800">
                <a:latin typeface="Muli"/>
                <a:ea typeface="Muli"/>
                <a:cs typeface="Muli"/>
                <a:sym typeface="Muli"/>
              </a:defRPr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uli"/>
              <a:buChar char="■"/>
              <a:defRPr sz="1800">
                <a:latin typeface="Muli"/>
                <a:ea typeface="Muli"/>
                <a:cs typeface="Muli"/>
                <a:sym typeface="Muli"/>
              </a:defRPr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uli"/>
              <a:buChar char="■"/>
              <a:defRPr sz="1800">
                <a:latin typeface="Muli"/>
                <a:ea typeface="Muli"/>
                <a:cs typeface="Muli"/>
                <a:sym typeface="Muli"/>
              </a:defRPr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uli"/>
              <a:buChar char="□"/>
              <a:defRPr sz="1800">
                <a:latin typeface="Muli"/>
                <a:ea typeface="Muli"/>
                <a:cs typeface="Muli"/>
                <a:sym typeface="Muli"/>
              </a:defRPr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uli"/>
              <a:buChar char="■"/>
              <a:defRPr sz="1800">
                <a:latin typeface="Muli"/>
                <a:ea typeface="Muli"/>
                <a:cs typeface="Muli"/>
                <a:sym typeface="Muli"/>
              </a:defRPr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uli"/>
              <a:buChar char="■"/>
              <a:defRPr sz="1800">
                <a:latin typeface="Muli"/>
                <a:ea typeface="Muli"/>
                <a:cs typeface="Muli"/>
                <a:sym typeface="Muli"/>
              </a:defRPr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uli"/>
              <a:buChar char="□"/>
              <a:defRPr sz="1800">
                <a:latin typeface="Muli"/>
                <a:ea typeface="Muli"/>
                <a:cs typeface="Muli"/>
                <a:sym typeface="Muli"/>
              </a:defRPr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uli"/>
              <a:buChar char="■"/>
              <a:defRPr sz="1800">
                <a:latin typeface="Muli"/>
                <a:ea typeface="Muli"/>
                <a:cs typeface="Muli"/>
                <a:sym typeface="Muli"/>
              </a:defRPr>
            </a:lvl9pPr>
          </a:lstStyle>
          <a:p/>
        </p:txBody>
      </p:sp>
      <p:sp>
        <p:nvSpPr>
          <p:cNvPr id="422" name="Google Shape;422;p48"/>
          <p:cNvSpPr txBox="1"/>
          <p:nvPr>
            <p:ph type="title"/>
          </p:nvPr>
        </p:nvSpPr>
        <p:spPr>
          <a:xfrm>
            <a:off x="685800" y="533400"/>
            <a:ext cx="5016000" cy="60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"/>
              <a:buNone/>
              <a:defRPr i="0" sz="3000" u="none" cap="none" strike="noStrike">
                <a:solidFill>
                  <a:schemeClr val="dk1"/>
                </a:solidFill>
                <a:latin typeface="Muli"/>
                <a:ea typeface="Muli"/>
                <a:cs typeface="Muli"/>
                <a:sym typeface="Mul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Muli"/>
              <a:buNone/>
              <a:defRPr sz="1800">
                <a:solidFill>
                  <a:schemeClr val="accent6"/>
                </a:solidFill>
                <a:latin typeface="Muli"/>
                <a:ea typeface="Muli"/>
                <a:cs typeface="Muli"/>
                <a:sym typeface="Muli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Muli"/>
              <a:buNone/>
              <a:defRPr sz="1800">
                <a:solidFill>
                  <a:schemeClr val="accent6"/>
                </a:solidFill>
                <a:latin typeface="Muli"/>
                <a:ea typeface="Muli"/>
                <a:cs typeface="Muli"/>
                <a:sym typeface="Muli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Muli"/>
              <a:buNone/>
              <a:defRPr sz="1800">
                <a:solidFill>
                  <a:schemeClr val="accent6"/>
                </a:solidFill>
                <a:latin typeface="Muli"/>
                <a:ea typeface="Muli"/>
                <a:cs typeface="Muli"/>
                <a:sym typeface="Muli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Muli"/>
              <a:buNone/>
              <a:defRPr sz="1800">
                <a:solidFill>
                  <a:schemeClr val="accent6"/>
                </a:solidFill>
                <a:latin typeface="Muli"/>
                <a:ea typeface="Muli"/>
                <a:cs typeface="Muli"/>
                <a:sym typeface="Muli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Muli"/>
              <a:buNone/>
              <a:defRPr sz="1800">
                <a:solidFill>
                  <a:schemeClr val="accent6"/>
                </a:solidFill>
                <a:latin typeface="Muli"/>
                <a:ea typeface="Muli"/>
                <a:cs typeface="Muli"/>
                <a:sym typeface="Muli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Muli"/>
              <a:buNone/>
              <a:defRPr sz="1800">
                <a:solidFill>
                  <a:schemeClr val="accent6"/>
                </a:solidFill>
                <a:latin typeface="Muli"/>
                <a:ea typeface="Muli"/>
                <a:cs typeface="Muli"/>
                <a:sym typeface="Muli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Muli"/>
              <a:buNone/>
              <a:defRPr sz="1800">
                <a:solidFill>
                  <a:schemeClr val="accent6"/>
                </a:solidFill>
                <a:latin typeface="Muli"/>
                <a:ea typeface="Muli"/>
                <a:cs typeface="Muli"/>
                <a:sym typeface="Muli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Muli"/>
              <a:buNone/>
              <a:defRPr sz="1800">
                <a:solidFill>
                  <a:schemeClr val="accent6"/>
                </a:solidFill>
                <a:latin typeface="Muli"/>
                <a:ea typeface="Muli"/>
                <a:cs typeface="Muli"/>
                <a:sym typeface="Muli"/>
              </a:defRPr>
            </a:lvl9pPr>
          </a:lstStyle>
          <a:p/>
        </p:txBody>
      </p:sp>
      <p:sp>
        <p:nvSpPr>
          <p:cNvPr id="423" name="Google Shape;423;p48"/>
          <p:cNvSpPr txBox="1"/>
          <p:nvPr>
            <p:ph idx="2" type="body"/>
          </p:nvPr>
        </p:nvSpPr>
        <p:spPr>
          <a:xfrm>
            <a:off x="6414000" y="1668525"/>
            <a:ext cx="5004300" cy="418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uli"/>
              <a:buChar char="■"/>
              <a:defRPr sz="1800">
                <a:latin typeface="Muli"/>
                <a:ea typeface="Muli"/>
                <a:cs typeface="Muli"/>
                <a:sym typeface="Muli"/>
              </a:defRPr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uli"/>
              <a:buChar char="□"/>
              <a:defRPr sz="1800">
                <a:latin typeface="Muli"/>
                <a:ea typeface="Muli"/>
                <a:cs typeface="Muli"/>
                <a:sym typeface="Muli"/>
              </a:defRPr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uli"/>
              <a:buChar char="■"/>
              <a:defRPr sz="1800">
                <a:latin typeface="Muli"/>
                <a:ea typeface="Muli"/>
                <a:cs typeface="Muli"/>
                <a:sym typeface="Muli"/>
              </a:defRPr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uli"/>
              <a:buChar char="■"/>
              <a:defRPr sz="1800">
                <a:latin typeface="Muli"/>
                <a:ea typeface="Muli"/>
                <a:cs typeface="Muli"/>
                <a:sym typeface="Muli"/>
              </a:defRPr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uli"/>
              <a:buChar char="□"/>
              <a:defRPr sz="1800">
                <a:latin typeface="Muli"/>
                <a:ea typeface="Muli"/>
                <a:cs typeface="Muli"/>
                <a:sym typeface="Muli"/>
              </a:defRPr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uli"/>
              <a:buChar char="■"/>
              <a:defRPr sz="1800">
                <a:latin typeface="Muli"/>
                <a:ea typeface="Muli"/>
                <a:cs typeface="Muli"/>
                <a:sym typeface="Muli"/>
              </a:defRPr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uli"/>
              <a:buChar char="■"/>
              <a:defRPr sz="1800">
                <a:latin typeface="Muli"/>
                <a:ea typeface="Muli"/>
                <a:cs typeface="Muli"/>
                <a:sym typeface="Muli"/>
              </a:defRPr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uli"/>
              <a:buChar char="□"/>
              <a:defRPr sz="1800">
                <a:latin typeface="Muli"/>
                <a:ea typeface="Muli"/>
                <a:cs typeface="Muli"/>
                <a:sym typeface="Muli"/>
              </a:defRPr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uli"/>
              <a:buChar char="■"/>
              <a:defRPr sz="1800">
                <a:latin typeface="Muli"/>
                <a:ea typeface="Muli"/>
                <a:cs typeface="Muli"/>
                <a:sym typeface="Muli"/>
              </a:defRPr>
            </a:lvl9pPr>
          </a:lstStyle>
          <a:p/>
        </p:txBody>
      </p:sp>
      <p:sp>
        <p:nvSpPr>
          <p:cNvPr id="424" name="Google Shape;424;p48"/>
          <p:cNvSpPr txBox="1"/>
          <p:nvPr>
            <p:ph idx="3" type="title"/>
          </p:nvPr>
        </p:nvSpPr>
        <p:spPr>
          <a:xfrm>
            <a:off x="6414000" y="533400"/>
            <a:ext cx="5016000" cy="60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"/>
              <a:buNone/>
              <a:defRPr i="0" sz="3000" u="none" cap="none" strike="noStrike">
                <a:solidFill>
                  <a:schemeClr val="dk1"/>
                </a:solidFill>
                <a:latin typeface="Muli"/>
                <a:ea typeface="Muli"/>
                <a:cs typeface="Muli"/>
                <a:sym typeface="Mul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Muli"/>
              <a:buNone/>
              <a:defRPr sz="1800">
                <a:solidFill>
                  <a:schemeClr val="accent6"/>
                </a:solidFill>
                <a:latin typeface="Muli"/>
                <a:ea typeface="Muli"/>
                <a:cs typeface="Muli"/>
                <a:sym typeface="Muli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Muli"/>
              <a:buNone/>
              <a:defRPr sz="1800">
                <a:solidFill>
                  <a:schemeClr val="accent6"/>
                </a:solidFill>
                <a:latin typeface="Muli"/>
                <a:ea typeface="Muli"/>
                <a:cs typeface="Muli"/>
                <a:sym typeface="Muli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Muli"/>
              <a:buNone/>
              <a:defRPr sz="1800">
                <a:solidFill>
                  <a:schemeClr val="accent6"/>
                </a:solidFill>
                <a:latin typeface="Muli"/>
                <a:ea typeface="Muli"/>
                <a:cs typeface="Muli"/>
                <a:sym typeface="Muli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Muli"/>
              <a:buNone/>
              <a:defRPr sz="1800">
                <a:solidFill>
                  <a:schemeClr val="accent6"/>
                </a:solidFill>
                <a:latin typeface="Muli"/>
                <a:ea typeface="Muli"/>
                <a:cs typeface="Muli"/>
                <a:sym typeface="Muli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Muli"/>
              <a:buNone/>
              <a:defRPr sz="1800">
                <a:solidFill>
                  <a:schemeClr val="accent6"/>
                </a:solidFill>
                <a:latin typeface="Muli"/>
                <a:ea typeface="Muli"/>
                <a:cs typeface="Muli"/>
                <a:sym typeface="Muli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Muli"/>
              <a:buNone/>
              <a:defRPr sz="1800">
                <a:solidFill>
                  <a:schemeClr val="accent6"/>
                </a:solidFill>
                <a:latin typeface="Muli"/>
                <a:ea typeface="Muli"/>
                <a:cs typeface="Muli"/>
                <a:sym typeface="Muli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Muli"/>
              <a:buNone/>
              <a:defRPr sz="1800">
                <a:solidFill>
                  <a:schemeClr val="accent6"/>
                </a:solidFill>
                <a:latin typeface="Muli"/>
                <a:ea typeface="Muli"/>
                <a:cs typeface="Muli"/>
                <a:sym typeface="Muli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Muli"/>
              <a:buNone/>
              <a:defRPr sz="1800">
                <a:solidFill>
                  <a:schemeClr val="accent6"/>
                </a:solidFill>
                <a:latin typeface="Muli"/>
                <a:ea typeface="Muli"/>
                <a:cs typeface="Muli"/>
                <a:sym typeface="Muli"/>
              </a:defRPr>
            </a:lvl9pPr>
          </a:lstStyle>
          <a:p/>
        </p:txBody>
      </p:sp>
      <p:sp>
        <p:nvSpPr>
          <p:cNvPr id="425" name="Google Shape;425;p48"/>
          <p:cNvSpPr txBox="1"/>
          <p:nvPr/>
        </p:nvSpPr>
        <p:spPr>
          <a:xfrm>
            <a:off x="685800" y="6096000"/>
            <a:ext cx="3921000" cy="15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3325">
            <a:no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latin typeface="Muli"/>
                <a:ea typeface="Muli"/>
                <a:cs typeface="Muli"/>
                <a:sym typeface="Muli"/>
              </a:rPr>
              <a:t>Busara Center For Behavioral Economics | 2022</a:t>
            </a:r>
            <a:endParaRPr sz="1000">
              <a:latin typeface="Muli"/>
              <a:ea typeface="Muli"/>
              <a:cs typeface="Muli"/>
              <a:sym typeface="Muli"/>
            </a:endParaRP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>
  <p:cSld name="Title and Content_1_2">
    <p:spTree>
      <p:nvGrpSpPr>
        <p:cNvPr id="426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p49"/>
          <p:cNvSpPr txBox="1"/>
          <p:nvPr>
            <p:ph idx="12" type="sldNum"/>
          </p:nvPr>
        </p:nvSpPr>
        <p:spPr>
          <a:xfrm>
            <a:off x="8615362" y="6072187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C2334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C2334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C2334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C2334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C2334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C2334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C2334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C2334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C2334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28" name="Google Shape;428;p49"/>
          <p:cNvSpPr/>
          <p:nvPr/>
        </p:nvSpPr>
        <p:spPr>
          <a:xfrm>
            <a:off x="-17350" y="5833650"/>
            <a:ext cx="12209400" cy="1024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losing slide">
  <p:cSld name="Half Solid_grey_1">
    <p:spTree>
      <p:nvGrpSpPr>
        <p:cNvPr id="429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" name="Google Shape;430;p50"/>
          <p:cNvPicPr preferRelativeResize="0"/>
          <p:nvPr/>
        </p:nvPicPr>
        <p:blipFill rotWithShape="1">
          <a:blip r:embed="rId2">
            <a:alphaModFix/>
          </a:blip>
          <a:srcRect b="5197" l="0" r="0" t="10429"/>
          <a:stretch/>
        </p:blipFill>
        <p:spPr>
          <a:xfrm>
            <a:off x="0" y="0"/>
            <a:ext cx="1219200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31" name="Google Shape;431;p50"/>
          <p:cNvSpPr/>
          <p:nvPr/>
        </p:nvSpPr>
        <p:spPr>
          <a:xfrm>
            <a:off x="0" y="4572000"/>
            <a:ext cx="12192000" cy="2286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1" type="blank">
  <p:cSld name="BLANK">
    <p:spTree>
      <p:nvGrpSpPr>
        <p:cNvPr id="432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51"/>
          <p:cNvSpPr txBox="1"/>
          <p:nvPr>
            <p:ph idx="10" type="dt"/>
          </p:nvPr>
        </p:nvSpPr>
        <p:spPr>
          <a:xfrm>
            <a:off x="838201" y="6356358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7700" lIns="55425" spcFirstLastPara="1" rIns="55425" wrap="square" tIns="27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9pPr>
          </a:lstStyle>
          <a:p/>
        </p:txBody>
      </p:sp>
      <p:sp>
        <p:nvSpPr>
          <p:cNvPr id="434" name="Google Shape;434;p51"/>
          <p:cNvSpPr txBox="1"/>
          <p:nvPr>
            <p:ph idx="11" type="ftr"/>
          </p:nvPr>
        </p:nvSpPr>
        <p:spPr>
          <a:xfrm>
            <a:off x="4038603" y="6356358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7700" lIns="55425" spcFirstLastPara="1" rIns="55425" wrap="square" tIns="27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9pPr>
          </a:lstStyle>
          <a:p/>
        </p:txBody>
      </p:sp>
      <p:sp>
        <p:nvSpPr>
          <p:cNvPr id="435" name="Google Shape;435;p51"/>
          <p:cNvSpPr txBox="1"/>
          <p:nvPr>
            <p:ph idx="12" type="sldNum"/>
          </p:nvPr>
        </p:nvSpPr>
        <p:spPr>
          <a:xfrm>
            <a:off x="8610605" y="6356358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7700" lIns="55425" spcFirstLastPara="1" rIns="55425" wrap="square" tIns="27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Black">
  <p:cSld name="Section Header Black">
    <p:spTree>
      <p:nvGrpSpPr>
        <p:cNvPr id="436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p52"/>
          <p:cNvSpPr/>
          <p:nvPr/>
        </p:nvSpPr>
        <p:spPr>
          <a:xfrm>
            <a:off x="0" y="0"/>
            <a:ext cx="12213241" cy="6106620"/>
          </a:xfrm>
          <a:custGeom>
            <a:rect b="b" l="l" r="r" t="t"/>
            <a:pathLst>
              <a:path extrusionOk="0" h="10052050" w="20104100">
                <a:moveTo>
                  <a:pt x="20104099" y="0"/>
                </a:moveTo>
                <a:lnTo>
                  <a:pt x="0" y="0"/>
                </a:lnTo>
                <a:lnTo>
                  <a:pt x="0" y="10052049"/>
                </a:lnTo>
                <a:lnTo>
                  <a:pt x="20104099" y="10052049"/>
                </a:lnTo>
                <a:lnTo>
                  <a:pt x="20104099" y="0"/>
                </a:lnTo>
                <a:close/>
              </a:path>
            </a:pathLst>
          </a:custGeom>
          <a:solidFill>
            <a:srgbClr val="040404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38" name="Google Shape;438;p52"/>
          <p:cNvGrpSpPr/>
          <p:nvPr/>
        </p:nvGrpSpPr>
        <p:grpSpPr>
          <a:xfrm>
            <a:off x="10472612" y="6300976"/>
            <a:ext cx="1450594" cy="352728"/>
            <a:chOff x="17270138" y="10392506"/>
            <a:chExt cx="2392141" cy="581772"/>
          </a:xfrm>
        </p:grpSpPr>
        <p:pic>
          <p:nvPicPr>
            <p:cNvPr id="439" name="Google Shape;439;p52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17879688" y="10624359"/>
              <a:ext cx="165691" cy="21276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40" name="Google Shape;440;p52"/>
            <p:cNvSpPr/>
            <p:nvPr/>
          </p:nvSpPr>
          <p:spPr>
            <a:xfrm>
              <a:off x="18426135" y="10620492"/>
              <a:ext cx="269875" cy="211454"/>
            </a:xfrm>
            <a:custGeom>
              <a:rect b="b" l="l" r="r" t="t"/>
              <a:pathLst>
                <a:path extrusionOk="0" h="211454" w="269875">
                  <a:moveTo>
                    <a:pt x="269468" y="0"/>
                  </a:moveTo>
                  <a:lnTo>
                    <a:pt x="221836" y="0"/>
                  </a:lnTo>
                  <a:lnTo>
                    <a:pt x="221836" y="154298"/>
                  </a:lnTo>
                  <a:lnTo>
                    <a:pt x="49705" y="0"/>
                  </a:lnTo>
                  <a:lnTo>
                    <a:pt x="0" y="0"/>
                  </a:lnTo>
                  <a:lnTo>
                    <a:pt x="0" y="210925"/>
                  </a:lnTo>
                  <a:lnTo>
                    <a:pt x="47935" y="210925"/>
                  </a:lnTo>
                  <a:lnTo>
                    <a:pt x="47935" y="54856"/>
                  </a:lnTo>
                  <a:lnTo>
                    <a:pt x="221836" y="210925"/>
                  </a:lnTo>
                  <a:lnTo>
                    <a:pt x="269468" y="210925"/>
                  </a:lnTo>
                  <a:lnTo>
                    <a:pt x="269468" y="0"/>
                  </a:lnTo>
                  <a:close/>
                </a:path>
              </a:pathLst>
            </a:custGeom>
            <a:solidFill>
              <a:srgbClr val="040404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1" name="Google Shape;441;p52"/>
            <p:cNvSpPr/>
            <p:nvPr/>
          </p:nvSpPr>
          <p:spPr>
            <a:xfrm>
              <a:off x="18087311" y="10615449"/>
              <a:ext cx="271780" cy="221615"/>
            </a:xfrm>
            <a:custGeom>
              <a:rect b="b" l="l" r="r" t="t"/>
              <a:pathLst>
                <a:path extrusionOk="0" h="221615" w="271780">
                  <a:moveTo>
                    <a:pt x="137189" y="0"/>
                  </a:moveTo>
                  <a:lnTo>
                    <a:pt x="98004" y="3605"/>
                  </a:lnTo>
                  <a:lnTo>
                    <a:pt x="36808" y="31434"/>
                  </a:lnTo>
                  <a:lnTo>
                    <a:pt x="9099" y="68863"/>
                  </a:lnTo>
                  <a:lnTo>
                    <a:pt x="0" y="113954"/>
                  </a:lnTo>
                  <a:lnTo>
                    <a:pt x="3551" y="145640"/>
                  </a:lnTo>
                  <a:lnTo>
                    <a:pt x="32269" y="192733"/>
                  </a:lnTo>
                  <a:lnTo>
                    <a:pt x="73580" y="214194"/>
                  </a:lnTo>
                  <a:lnTo>
                    <a:pt x="111437" y="220668"/>
                  </a:lnTo>
                  <a:lnTo>
                    <a:pt x="133618" y="221469"/>
                  </a:lnTo>
                  <a:lnTo>
                    <a:pt x="181804" y="217606"/>
                  </a:lnTo>
                  <a:lnTo>
                    <a:pt x="219554" y="205709"/>
                  </a:lnTo>
                  <a:lnTo>
                    <a:pt x="247804" y="185322"/>
                  </a:lnTo>
                  <a:lnTo>
                    <a:pt x="248779" y="183868"/>
                  </a:lnTo>
                  <a:lnTo>
                    <a:pt x="137189" y="183868"/>
                  </a:lnTo>
                  <a:lnTo>
                    <a:pt x="100110" y="180475"/>
                  </a:lnTo>
                  <a:lnTo>
                    <a:pt x="72483" y="170233"/>
                  </a:lnTo>
                  <a:lnTo>
                    <a:pt x="54152" y="153044"/>
                  </a:lnTo>
                  <a:lnTo>
                    <a:pt x="44961" y="128812"/>
                  </a:lnTo>
                  <a:lnTo>
                    <a:pt x="271174" y="128812"/>
                  </a:lnTo>
                  <a:lnTo>
                    <a:pt x="271174" y="109661"/>
                  </a:lnTo>
                  <a:lnTo>
                    <a:pt x="269153" y="93724"/>
                  </a:lnTo>
                  <a:lnTo>
                    <a:pt x="45736" y="93724"/>
                  </a:lnTo>
                  <a:lnTo>
                    <a:pt x="56104" y="69304"/>
                  </a:lnTo>
                  <a:lnTo>
                    <a:pt x="75188" y="51618"/>
                  </a:lnTo>
                  <a:lnTo>
                    <a:pt x="102680" y="40863"/>
                  </a:lnTo>
                  <a:lnTo>
                    <a:pt x="138268" y="37234"/>
                  </a:lnTo>
                  <a:lnTo>
                    <a:pt x="242644" y="37234"/>
                  </a:lnTo>
                  <a:lnTo>
                    <a:pt x="236021" y="29799"/>
                  </a:lnTo>
                  <a:lnTo>
                    <a:pt x="209260" y="13350"/>
                  </a:lnTo>
                  <a:lnTo>
                    <a:pt x="193505" y="7474"/>
                  </a:lnTo>
                  <a:lnTo>
                    <a:pt x="176327" y="3306"/>
                  </a:lnTo>
                  <a:lnTo>
                    <a:pt x="157597" y="822"/>
                  </a:lnTo>
                  <a:lnTo>
                    <a:pt x="137189" y="0"/>
                  </a:lnTo>
                  <a:close/>
                </a:path>
                <a:path extrusionOk="0" h="221615" w="271780">
                  <a:moveTo>
                    <a:pt x="268326" y="154183"/>
                  </a:moveTo>
                  <a:lnTo>
                    <a:pt x="216265" y="154183"/>
                  </a:lnTo>
                  <a:lnTo>
                    <a:pt x="215899" y="154780"/>
                  </a:lnTo>
                  <a:lnTo>
                    <a:pt x="204180" y="167811"/>
                  </a:lnTo>
                  <a:lnTo>
                    <a:pt x="187523" y="176867"/>
                  </a:lnTo>
                  <a:lnTo>
                    <a:pt x="165375" y="182152"/>
                  </a:lnTo>
                  <a:lnTo>
                    <a:pt x="137189" y="183868"/>
                  </a:lnTo>
                  <a:lnTo>
                    <a:pt x="248779" y="183868"/>
                  </a:lnTo>
                  <a:lnTo>
                    <a:pt x="267489" y="155984"/>
                  </a:lnTo>
                  <a:lnTo>
                    <a:pt x="268326" y="154183"/>
                  </a:lnTo>
                  <a:close/>
                </a:path>
                <a:path extrusionOk="0" h="221615" w="271780">
                  <a:moveTo>
                    <a:pt x="242644" y="37234"/>
                  </a:moveTo>
                  <a:lnTo>
                    <a:pt x="138268" y="37234"/>
                  </a:lnTo>
                  <a:lnTo>
                    <a:pt x="172911" y="40716"/>
                  </a:lnTo>
                  <a:lnTo>
                    <a:pt x="198783" y="51226"/>
                  </a:lnTo>
                  <a:lnTo>
                    <a:pt x="216030" y="68863"/>
                  </a:lnTo>
                  <a:lnTo>
                    <a:pt x="224799" y="93724"/>
                  </a:lnTo>
                  <a:lnTo>
                    <a:pt x="269153" y="93724"/>
                  </a:lnTo>
                  <a:lnTo>
                    <a:pt x="267196" y="78293"/>
                  </a:lnTo>
                  <a:lnTo>
                    <a:pt x="255405" y="51559"/>
                  </a:lnTo>
                  <a:lnTo>
                    <a:pt x="242644" y="37234"/>
                  </a:lnTo>
                  <a:close/>
                </a:path>
              </a:pathLst>
            </a:custGeom>
            <a:solidFill>
              <a:srgbClr val="040404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2" name="Google Shape;442;p52"/>
            <p:cNvSpPr/>
            <p:nvPr/>
          </p:nvSpPr>
          <p:spPr>
            <a:xfrm>
              <a:off x="18756563" y="10610134"/>
              <a:ext cx="281305" cy="227329"/>
            </a:xfrm>
            <a:custGeom>
              <a:rect b="b" l="l" r="r" t="t"/>
              <a:pathLst>
                <a:path extrusionOk="0" h="227329" w="281305">
                  <a:moveTo>
                    <a:pt x="140131" y="0"/>
                  </a:moveTo>
                  <a:lnTo>
                    <a:pt x="100945" y="3402"/>
                  </a:lnTo>
                  <a:lnTo>
                    <a:pt x="39362" y="30060"/>
                  </a:lnTo>
                  <a:lnTo>
                    <a:pt x="9978" y="66450"/>
                  </a:lnTo>
                  <a:lnTo>
                    <a:pt x="0" y="114855"/>
                  </a:lnTo>
                  <a:lnTo>
                    <a:pt x="8728" y="163675"/>
                  </a:lnTo>
                  <a:lnTo>
                    <a:pt x="34831" y="198668"/>
                  </a:lnTo>
                  <a:lnTo>
                    <a:pt x="78188" y="219734"/>
                  </a:lnTo>
                  <a:lnTo>
                    <a:pt x="138676" y="226778"/>
                  </a:lnTo>
                  <a:lnTo>
                    <a:pt x="199632" y="219440"/>
                  </a:lnTo>
                  <a:lnTo>
                    <a:pt x="244253" y="197882"/>
                  </a:lnTo>
                  <a:lnTo>
                    <a:pt x="253425" y="186140"/>
                  </a:lnTo>
                  <a:lnTo>
                    <a:pt x="139765" y="186140"/>
                  </a:lnTo>
                  <a:lnTo>
                    <a:pt x="99849" y="181747"/>
                  </a:lnTo>
                  <a:lnTo>
                    <a:pt x="71531" y="168485"/>
                  </a:lnTo>
                  <a:lnTo>
                    <a:pt x="54656" y="146229"/>
                  </a:lnTo>
                  <a:lnTo>
                    <a:pt x="49066" y="114855"/>
                  </a:lnTo>
                  <a:lnTo>
                    <a:pt x="55084" y="82600"/>
                  </a:lnTo>
                  <a:lnTo>
                    <a:pt x="72764" y="58990"/>
                  </a:lnTo>
                  <a:lnTo>
                    <a:pt x="101545" y="44485"/>
                  </a:lnTo>
                  <a:lnTo>
                    <a:pt x="140864" y="39548"/>
                  </a:lnTo>
                  <a:lnTo>
                    <a:pt x="251382" y="39548"/>
                  </a:lnTo>
                  <a:lnTo>
                    <a:pt x="242697" y="30174"/>
                  </a:lnTo>
                  <a:lnTo>
                    <a:pt x="213532" y="13287"/>
                  </a:lnTo>
                  <a:lnTo>
                    <a:pt x="196852" y="7438"/>
                  </a:lnTo>
                  <a:lnTo>
                    <a:pt x="179145" y="3290"/>
                  </a:lnTo>
                  <a:lnTo>
                    <a:pt x="160280" y="818"/>
                  </a:lnTo>
                  <a:lnTo>
                    <a:pt x="140131" y="0"/>
                  </a:lnTo>
                  <a:close/>
                </a:path>
                <a:path extrusionOk="0" h="227329" w="281305">
                  <a:moveTo>
                    <a:pt x="251382" y="39548"/>
                  </a:moveTo>
                  <a:lnTo>
                    <a:pt x="140864" y="39548"/>
                  </a:lnTo>
                  <a:lnTo>
                    <a:pt x="179872" y="44485"/>
                  </a:lnTo>
                  <a:lnTo>
                    <a:pt x="208426" y="58990"/>
                  </a:lnTo>
                  <a:lnTo>
                    <a:pt x="225969" y="82600"/>
                  </a:lnTo>
                  <a:lnTo>
                    <a:pt x="231940" y="114855"/>
                  </a:lnTo>
                  <a:lnTo>
                    <a:pt x="226259" y="146229"/>
                  </a:lnTo>
                  <a:lnTo>
                    <a:pt x="209110" y="168485"/>
                  </a:lnTo>
                  <a:lnTo>
                    <a:pt x="180332" y="181747"/>
                  </a:lnTo>
                  <a:lnTo>
                    <a:pt x="139765" y="186140"/>
                  </a:lnTo>
                  <a:lnTo>
                    <a:pt x="253425" y="186140"/>
                  </a:lnTo>
                  <a:lnTo>
                    <a:pt x="271665" y="162792"/>
                  </a:lnTo>
                  <a:lnTo>
                    <a:pt x="280996" y="114855"/>
                  </a:lnTo>
                  <a:lnTo>
                    <a:pt x="276663" y="81317"/>
                  </a:lnTo>
                  <a:lnTo>
                    <a:pt x="263819" y="52970"/>
                  </a:lnTo>
                  <a:lnTo>
                    <a:pt x="251382" y="39548"/>
                  </a:lnTo>
                  <a:close/>
                </a:path>
              </a:pathLst>
            </a:custGeom>
            <a:solidFill>
              <a:srgbClr val="040404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3" name="Google Shape;443;p52"/>
            <p:cNvSpPr/>
            <p:nvPr/>
          </p:nvSpPr>
          <p:spPr>
            <a:xfrm>
              <a:off x="19099035" y="10610132"/>
              <a:ext cx="563244" cy="227329"/>
            </a:xfrm>
            <a:custGeom>
              <a:rect b="b" l="l" r="r" t="t"/>
              <a:pathLst>
                <a:path extrusionOk="0" h="227329" w="563244">
                  <a:moveTo>
                    <a:pt x="266001" y="226796"/>
                  </a:moveTo>
                  <a:lnTo>
                    <a:pt x="157340" y="99275"/>
                  </a:lnTo>
                  <a:lnTo>
                    <a:pt x="260578" y="15341"/>
                  </a:lnTo>
                  <a:lnTo>
                    <a:pt x="194271" y="15341"/>
                  </a:lnTo>
                  <a:lnTo>
                    <a:pt x="46875" y="136359"/>
                  </a:lnTo>
                  <a:lnTo>
                    <a:pt x="46875" y="15341"/>
                  </a:lnTo>
                  <a:lnTo>
                    <a:pt x="0" y="15341"/>
                  </a:lnTo>
                  <a:lnTo>
                    <a:pt x="0" y="226796"/>
                  </a:lnTo>
                  <a:lnTo>
                    <a:pt x="46875" y="226796"/>
                  </a:lnTo>
                  <a:lnTo>
                    <a:pt x="46875" y="182537"/>
                  </a:lnTo>
                  <a:lnTo>
                    <a:pt x="120548" y="124307"/>
                  </a:lnTo>
                  <a:lnTo>
                    <a:pt x="207327" y="226796"/>
                  </a:lnTo>
                  <a:lnTo>
                    <a:pt x="266001" y="226796"/>
                  </a:lnTo>
                  <a:close/>
                </a:path>
                <a:path extrusionOk="0" h="227329" w="563244">
                  <a:moveTo>
                    <a:pt x="563219" y="80784"/>
                  </a:moveTo>
                  <a:lnTo>
                    <a:pt x="556120" y="44602"/>
                  </a:lnTo>
                  <a:lnTo>
                    <a:pt x="548868" y="36258"/>
                  </a:lnTo>
                  <a:lnTo>
                    <a:pt x="534250" y="19443"/>
                  </a:lnTo>
                  <a:lnTo>
                    <a:pt x="517817" y="13017"/>
                  </a:lnTo>
                  <a:lnTo>
                    <a:pt x="517817" y="109728"/>
                  </a:lnTo>
                  <a:lnTo>
                    <a:pt x="517715" y="115951"/>
                  </a:lnTo>
                  <a:lnTo>
                    <a:pt x="500291" y="154762"/>
                  </a:lnTo>
                  <a:lnTo>
                    <a:pt x="450342" y="185000"/>
                  </a:lnTo>
                  <a:lnTo>
                    <a:pt x="404761" y="191274"/>
                  </a:lnTo>
                  <a:lnTo>
                    <a:pt x="382905" y="189572"/>
                  </a:lnTo>
                  <a:lnTo>
                    <a:pt x="367411" y="184416"/>
                  </a:lnTo>
                  <a:lnTo>
                    <a:pt x="358165" y="175780"/>
                  </a:lnTo>
                  <a:lnTo>
                    <a:pt x="355104" y="163601"/>
                  </a:lnTo>
                  <a:lnTo>
                    <a:pt x="355104" y="163233"/>
                  </a:lnTo>
                  <a:lnTo>
                    <a:pt x="380695" y="134302"/>
                  </a:lnTo>
                  <a:lnTo>
                    <a:pt x="420522" y="127152"/>
                  </a:lnTo>
                  <a:lnTo>
                    <a:pt x="451739" y="124929"/>
                  </a:lnTo>
                  <a:lnTo>
                    <a:pt x="476529" y="122809"/>
                  </a:lnTo>
                  <a:lnTo>
                    <a:pt x="495388" y="119672"/>
                  </a:lnTo>
                  <a:lnTo>
                    <a:pt x="508939" y="115366"/>
                  </a:lnTo>
                  <a:lnTo>
                    <a:pt x="517817" y="109728"/>
                  </a:lnTo>
                  <a:lnTo>
                    <a:pt x="517817" y="13017"/>
                  </a:lnTo>
                  <a:lnTo>
                    <a:pt x="496785" y="4775"/>
                  </a:lnTo>
                  <a:lnTo>
                    <a:pt x="442874" y="0"/>
                  </a:lnTo>
                  <a:lnTo>
                    <a:pt x="387819" y="5156"/>
                  </a:lnTo>
                  <a:lnTo>
                    <a:pt x="347306" y="20701"/>
                  </a:lnTo>
                  <a:lnTo>
                    <a:pt x="321094" y="46786"/>
                  </a:lnTo>
                  <a:lnTo>
                    <a:pt x="308978" y="83566"/>
                  </a:lnTo>
                  <a:lnTo>
                    <a:pt x="308800" y="84988"/>
                  </a:lnTo>
                  <a:lnTo>
                    <a:pt x="358254" y="84988"/>
                  </a:lnTo>
                  <a:lnTo>
                    <a:pt x="358381" y="83883"/>
                  </a:lnTo>
                  <a:lnTo>
                    <a:pt x="365785" y="61988"/>
                  </a:lnTo>
                  <a:lnTo>
                    <a:pt x="382066" y="47218"/>
                  </a:lnTo>
                  <a:lnTo>
                    <a:pt x="408546" y="38874"/>
                  </a:lnTo>
                  <a:lnTo>
                    <a:pt x="446532" y="36258"/>
                  </a:lnTo>
                  <a:lnTo>
                    <a:pt x="472998" y="37934"/>
                  </a:lnTo>
                  <a:lnTo>
                    <a:pt x="510755" y="54457"/>
                  </a:lnTo>
                  <a:lnTo>
                    <a:pt x="517093" y="65036"/>
                  </a:lnTo>
                  <a:lnTo>
                    <a:pt x="517093" y="70904"/>
                  </a:lnTo>
                  <a:lnTo>
                    <a:pt x="480644" y="91363"/>
                  </a:lnTo>
                  <a:lnTo>
                    <a:pt x="417677" y="96291"/>
                  </a:lnTo>
                  <a:lnTo>
                    <a:pt x="393242" y="98894"/>
                  </a:lnTo>
                  <a:lnTo>
                    <a:pt x="351866" y="108013"/>
                  </a:lnTo>
                  <a:lnTo>
                    <a:pt x="311823" y="136855"/>
                  </a:lnTo>
                  <a:lnTo>
                    <a:pt x="304203" y="167259"/>
                  </a:lnTo>
                  <a:lnTo>
                    <a:pt x="309740" y="193230"/>
                  </a:lnTo>
                  <a:lnTo>
                    <a:pt x="326326" y="211836"/>
                  </a:lnTo>
                  <a:lnTo>
                    <a:pt x="353872" y="223050"/>
                  </a:lnTo>
                  <a:lnTo>
                    <a:pt x="392315" y="226796"/>
                  </a:lnTo>
                  <a:lnTo>
                    <a:pt x="423240" y="224764"/>
                  </a:lnTo>
                  <a:lnTo>
                    <a:pt x="474853" y="208648"/>
                  </a:lnTo>
                  <a:lnTo>
                    <a:pt x="509028" y="180670"/>
                  </a:lnTo>
                  <a:lnTo>
                    <a:pt x="519264" y="165595"/>
                  </a:lnTo>
                  <a:lnTo>
                    <a:pt x="523392" y="219824"/>
                  </a:lnTo>
                  <a:lnTo>
                    <a:pt x="563219" y="219824"/>
                  </a:lnTo>
                  <a:lnTo>
                    <a:pt x="563219" y="165595"/>
                  </a:lnTo>
                  <a:lnTo>
                    <a:pt x="563219" y="109728"/>
                  </a:lnTo>
                  <a:lnTo>
                    <a:pt x="563219" y="80784"/>
                  </a:lnTo>
                  <a:close/>
                </a:path>
              </a:pathLst>
            </a:custGeom>
            <a:solidFill>
              <a:srgbClr val="040404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444" name="Google Shape;444;p52"/>
            <p:cNvGrpSpPr/>
            <p:nvPr/>
          </p:nvGrpSpPr>
          <p:grpSpPr>
            <a:xfrm>
              <a:off x="17270138" y="10697205"/>
              <a:ext cx="448309" cy="277073"/>
              <a:chOff x="17270138" y="10697205"/>
              <a:chExt cx="448309" cy="277073"/>
            </a:xfrm>
          </p:grpSpPr>
          <p:sp>
            <p:nvSpPr>
              <p:cNvPr id="445" name="Google Shape;445;p52"/>
              <p:cNvSpPr/>
              <p:nvPr/>
            </p:nvSpPr>
            <p:spPr>
              <a:xfrm>
                <a:off x="17270138" y="10697205"/>
                <a:ext cx="448309" cy="55245"/>
              </a:xfrm>
              <a:custGeom>
                <a:rect b="b" l="l" r="r" t="t"/>
                <a:pathLst>
                  <a:path extrusionOk="0" h="55245" w="448309">
                    <a:moveTo>
                      <a:pt x="440300" y="0"/>
                    </a:moveTo>
                    <a:lnTo>
                      <a:pt x="7455" y="0"/>
                    </a:lnTo>
                    <a:lnTo>
                      <a:pt x="4412" y="12040"/>
                    </a:lnTo>
                    <a:lnTo>
                      <a:pt x="2145" y="24279"/>
                    </a:lnTo>
                    <a:lnTo>
                      <a:pt x="668" y="36679"/>
                    </a:lnTo>
                    <a:lnTo>
                      <a:pt x="0" y="51087"/>
                    </a:lnTo>
                    <a:lnTo>
                      <a:pt x="73" y="54846"/>
                    </a:lnTo>
                    <a:lnTo>
                      <a:pt x="447693" y="54846"/>
                    </a:lnTo>
                    <a:lnTo>
                      <a:pt x="447766" y="49202"/>
                    </a:lnTo>
                    <a:lnTo>
                      <a:pt x="447097" y="36679"/>
                    </a:lnTo>
                    <a:lnTo>
                      <a:pt x="445619" y="24279"/>
                    </a:lnTo>
                    <a:lnTo>
                      <a:pt x="443349" y="12040"/>
                    </a:lnTo>
                    <a:lnTo>
                      <a:pt x="440300" y="0"/>
                    </a:lnTo>
                    <a:close/>
                  </a:path>
                </a:pathLst>
              </a:custGeom>
              <a:solidFill>
                <a:srgbClr val="F0AF47"/>
              </a:solidFill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1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46" name="Google Shape;446;p52"/>
              <p:cNvSpPr/>
              <p:nvPr/>
            </p:nvSpPr>
            <p:spPr>
              <a:xfrm>
                <a:off x="17272040" y="10775656"/>
                <a:ext cx="444500" cy="55245"/>
              </a:xfrm>
              <a:custGeom>
                <a:rect b="b" l="l" r="r" t="t"/>
                <a:pathLst>
                  <a:path extrusionOk="0" h="55245" w="444500">
                    <a:moveTo>
                      <a:pt x="443965" y="0"/>
                    </a:moveTo>
                    <a:lnTo>
                      <a:pt x="0" y="0"/>
                    </a:lnTo>
                    <a:lnTo>
                      <a:pt x="2328" y="14230"/>
                    </a:lnTo>
                    <a:lnTo>
                      <a:pt x="5540" y="28145"/>
                    </a:lnTo>
                    <a:lnTo>
                      <a:pt x="9601" y="41715"/>
                    </a:lnTo>
                    <a:lnTo>
                      <a:pt x="14481" y="54909"/>
                    </a:lnTo>
                    <a:lnTo>
                      <a:pt x="429484" y="54909"/>
                    </a:lnTo>
                    <a:lnTo>
                      <a:pt x="434362" y="41715"/>
                    </a:lnTo>
                    <a:lnTo>
                      <a:pt x="438421" y="28145"/>
                    </a:lnTo>
                    <a:lnTo>
                      <a:pt x="441632" y="14230"/>
                    </a:lnTo>
                    <a:lnTo>
                      <a:pt x="443965" y="0"/>
                    </a:lnTo>
                    <a:close/>
                  </a:path>
                </a:pathLst>
              </a:custGeom>
              <a:solidFill>
                <a:srgbClr val="078070"/>
              </a:solidFill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1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47" name="Google Shape;447;p52"/>
              <p:cNvSpPr/>
              <p:nvPr/>
            </p:nvSpPr>
            <p:spPr>
              <a:xfrm>
                <a:off x="17294201" y="10851088"/>
                <a:ext cx="400050" cy="123190"/>
              </a:xfrm>
              <a:custGeom>
                <a:rect b="b" l="l" r="r" t="t"/>
                <a:pathLst>
                  <a:path extrusionOk="0" h="123190" w="400050">
                    <a:moveTo>
                      <a:pt x="399631" y="0"/>
                    </a:moveTo>
                    <a:lnTo>
                      <a:pt x="0" y="0"/>
                    </a:lnTo>
                    <a:lnTo>
                      <a:pt x="26578" y="40754"/>
                    </a:lnTo>
                    <a:lnTo>
                      <a:pt x="61146" y="74712"/>
                    </a:lnTo>
                    <a:lnTo>
                      <a:pt x="102406" y="100575"/>
                    </a:lnTo>
                    <a:lnTo>
                      <a:pt x="149061" y="117045"/>
                    </a:lnTo>
                    <a:lnTo>
                      <a:pt x="199815" y="122823"/>
                    </a:lnTo>
                    <a:lnTo>
                      <a:pt x="250569" y="117045"/>
                    </a:lnTo>
                    <a:lnTo>
                      <a:pt x="297225" y="100575"/>
                    </a:lnTo>
                    <a:lnTo>
                      <a:pt x="338485" y="74712"/>
                    </a:lnTo>
                    <a:lnTo>
                      <a:pt x="373052" y="40754"/>
                    </a:lnTo>
                    <a:lnTo>
                      <a:pt x="399631" y="0"/>
                    </a:lnTo>
                    <a:close/>
                  </a:path>
                </a:pathLst>
              </a:custGeom>
              <a:solidFill>
                <a:srgbClr val="E07838"/>
              </a:solidFill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1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pic>
          <p:nvPicPr>
            <p:cNvPr id="448" name="Google Shape;448;p5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7298399" y="10392506"/>
              <a:ext cx="391240" cy="25749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49" name="Google Shape;449;p52"/>
          <p:cNvGrpSpPr/>
          <p:nvPr/>
        </p:nvGrpSpPr>
        <p:grpSpPr>
          <a:xfrm>
            <a:off x="0" y="5980278"/>
            <a:ext cx="12191479" cy="127050"/>
            <a:chOff x="0" y="9863563"/>
            <a:chExt cx="20104682" cy="209550"/>
          </a:xfrm>
        </p:grpSpPr>
        <p:sp>
          <p:nvSpPr>
            <p:cNvPr id="450" name="Google Shape;450;p52"/>
            <p:cNvSpPr/>
            <p:nvPr/>
          </p:nvSpPr>
          <p:spPr>
            <a:xfrm>
              <a:off x="9568127" y="9863563"/>
              <a:ext cx="10536555" cy="209550"/>
            </a:xfrm>
            <a:custGeom>
              <a:rect b="b" l="l" r="r" t="t"/>
              <a:pathLst>
                <a:path extrusionOk="0" h="209550" w="10536555">
                  <a:moveTo>
                    <a:pt x="10535972" y="0"/>
                  </a:moveTo>
                  <a:lnTo>
                    <a:pt x="0" y="0"/>
                  </a:lnTo>
                  <a:lnTo>
                    <a:pt x="0" y="209417"/>
                  </a:lnTo>
                  <a:lnTo>
                    <a:pt x="10535972" y="209417"/>
                  </a:lnTo>
                  <a:lnTo>
                    <a:pt x="10535972" y="0"/>
                  </a:lnTo>
                  <a:close/>
                </a:path>
              </a:pathLst>
            </a:custGeom>
            <a:solidFill>
              <a:srgbClr val="479AC8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1" name="Google Shape;451;p52"/>
            <p:cNvSpPr/>
            <p:nvPr/>
          </p:nvSpPr>
          <p:spPr>
            <a:xfrm>
              <a:off x="6861916" y="9863563"/>
              <a:ext cx="2706370" cy="209550"/>
            </a:xfrm>
            <a:custGeom>
              <a:rect b="b" l="l" r="r" t="t"/>
              <a:pathLst>
                <a:path extrusionOk="0" h="209550" w="2706370">
                  <a:moveTo>
                    <a:pt x="2706210" y="0"/>
                  </a:moveTo>
                  <a:lnTo>
                    <a:pt x="0" y="0"/>
                  </a:lnTo>
                  <a:lnTo>
                    <a:pt x="0" y="209417"/>
                  </a:lnTo>
                  <a:lnTo>
                    <a:pt x="2706210" y="209417"/>
                  </a:lnTo>
                  <a:lnTo>
                    <a:pt x="2706210" y="0"/>
                  </a:lnTo>
                  <a:close/>
                </a:path>
              </a:pathLst>
            </a:custGeom>
            <a:solidFill>
              <a:srgbClr val="F0AF47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2" name="Google Shape;452;p52"/>
            <p:cNvSpPr/>
            <p:nvPr/>
          </p:nvSpPr>
          <p:spPr>
            <a:xfrm>
              <a:off x="0" y="9863563"/>
              <a:ext cx="4956810" cy="209550"/>
            </a:xfrm>
            <a:custGeom>
              <a:rect b="b" l="l" r="r" t="t"/>
              <a:pathLst>
                <a:path extrusionOk="0" h="209550" w="4956810">
                  <a:moveTo>
                    <a:pt x="4956623" y="0"/>
                  </a:moveTo>
                  <a:lnTo>
                    <a:pt x="0" y="0"/>
                  </a:lnTo>
                  <a:lnTo>
                    <a:pt x="0" y="209417"/>
                  </a:lnTo>
                  <a:lnTo>
                    <a:pt x="4956623" y="209417"/>
                  </a:lnTo>
                  <a:lnTo>
                    <a:pt x="4956623" y="0"/>
                  </a:lnTo>
                  <a:close/>
                </a:path>
              </a:pathLst>
            </a:custGeom>
            <a:solidFill>
              <a:srgbClr val="E07838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3" name="Google Shape;453;p52"/>
            <p:cNvSpPr/>
            <p:nvPr/>
          </p:nvSpPr>
          <p:spPr>
            <a:xfrm>
              <a:off x="4956623" y="9863563"/>
              <a:ext cx="1905634" cy="209550"/>
            </a:xfrm>
            <a:custGeom>
              <a:rect b="b" l="l" r="r" t="t"/>
              <a:pathLst>
                <a:path extrusionOk="0" h="209550" w="1905634">
                  <a:moveTo>
                    <a:pt x="1905292" y="0"/>
                  </a:moveTo>
                  <a:lnTo>
                    <a:pt x="0" y="0"/>
                  </a:lnTo>
                  <a:lnTo>
                    <a:pt x="0" y="209417"/>
                  </a:lnTo>
                  <a:lnTo>
                    <a:pt x="1905292" y="209417"/>
                  </a:lnTo>
                  <a:lnTo>
                    <a:pt x="1905292" y="0"/>
                  </a:lnTo>
                  <a:close/>
                </a:path>
              </a:pathLst>
            </a:custGeom>
            <a:solidFill>
              <a:srgbClr val="07807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54" name="Google Shape;454;p52"/>
          <p:cNvSpPr txBox="1"/>
          <p:nvPr>
            <p:ph type="ctrTitle"/>
          </p:nvPr>
        </p:nvSpPr>
        <p:spPr>
          <a:xfrm>
            <a:off x="1176964" y="1289254"/>
            <a:ext cx="8533500" cy="93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  <a:defRPr b="1" i="0" sz="6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5" name="Google Shape;455;p52"/>
          <p:cNvSpPr txBox="1"/>
          <p:nvPr>
            <p:ph idx="1" type="subTitle"/>
          </p:nvPr>
        </p:nvSpPr>
        <p:spPr>
          <a:xfrm>
            <a:off x="1163212" y="2491862"/>
            <a:ext cx="8533500" cy="30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rgbClr val="07806F"/>
              </a:buClr>
              <a:buSzPts val="2100"/>
              <a:buNone/>
              <a:defRPr b="1" i="0" sz="2100">
                <a:solidFill>
                  <a:srgbClr val="07806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Char char="□"/>
              <a:defRPr/>
            </a:lvl2pPr>
            <a:lvl3pPr lvl="2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Char char="■"/>
              <a:defRPr/>
            </a:lvl3pPr>
            <a:lvl4pPr lvl="3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Char char="■"/>
              <a:defRPr/>
            </a:lvl4pPr>
            <a:lvl5pPr lvl="4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Char char="□"/>
              <a:defRPr/>
            </a:lvl5pPr>
            <a:lvl6pPr lvl="5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Char char="■"/>
              <a:defRPr/>
            </a:lvl6pPr>
            <a:lvl7pPr lvl="6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Char char="■"/>
              <a:defRPr/>
            </a:lvl7pPr>
            <a:lvl8pPr lvl="7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Char char="□"/>
              <a:defRPr/>
            </a:lvl8pPr>
            <a:lvl9pPr lvl="8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Char char="■"/>
              <a:defRPr/>
            </a:lvl9pPr>
          </a:lstStyle>
          <a:p/>
        </p:txBody>
      </p:sp>
      <p:sp>
        <p:nvSpPr>
          <p:cNvPr id="456" name="Google Shape;456;p52"/>
          <p:cNvSpPr txBox="1"/>
          <p:nvPr>
            <p:ph idx="11" type="ftr"/>
          </p:nvPr>
        </p:nvSpPr>
        <p:spPr>
          <a:xfrm>
            <a:off x="4144955" y="6377052"/>
            <a:ext cx="39012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900"/>
              <a:buNone/>
              <a:defRPr sz="1900">
                <a:solidFill>
                  <a:srgbClr val="888888"/>
                </a:solidFill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9pPr>
          </a:lstStyle>
          <a:p/>
        </p:txBody>
      </p:sp>
      <p:sp>
        <p:nvSpPr>
          <p:cNvPr id="457" name="Google Shape;457;p52"/>
          <p:cNvSpPr txBox="1"/>
          <p:nvPr>
            <p:ph idx="10" type="dt"/>
          </p:nvPr>
        </p:nvSpPr>
        <p:spPr>
          <a:xfrm>
            <a:off x="609552" y="6377052"/>
            <a:ext cx="28041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900"/>
              <a:buNone/>
              <a:defRPr sz="1900">
                <a:solidFill>
                  <a:srgbClr val="888888"/>
                </a:solidFill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9pPr>
          </a:lstStyle>
          <a:p/>
        </p:txBody>
      </p:sp>
      <p:sp>
        <p:nvSpPr>
          <p:cNvPr id="458" name="Google Shape;458;p52"/>
          <p:cNvSpPr txBox="1"/>
          <p:nvPr>
            <p:ph idx="12" type="sldNum"/>
          </p:nvPr>
        </p:nvSpPr>
        <p:spPr>
          <a:xfrm>
            <a:off x="8777553" y="6377052"/>
            <a:ext cx="28041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>
  <p:cSld name="Title and Content_2">
    <p:spTree>
      <p:nvGrpSpPr>
        <p:cNvPr id="459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0" name="Google Shape;460;p53"/>
          <p:cNvGrpSpPr/>
          <p:nvPr/>
        </p:nvGrpSpPr>
        <p:grpSpPr>
          <a:xfrm>
            <a:off x="0" y="5980278"/>
            <a:ext cx="12191479" cy="127050"/>
            <a:chOff x="0" y="9863563"/>
            <a:chExt cx="20104682" cy="209550"/>
          </a:xfrm>
        </p:grpSpPr>
        <p:sp>
          <p:nvSpPr>
            <p:cNvPr id="461" name="Google Shape;461;p53"/>
            <p:cNvSpPr/>
            <p:nvPr/>
          </p:nvSpPr>
          <p:spPr>
            <a:xfrm>
              <a:off x="9568127" y="9863563"/>
              <a:ext cx="10536555" cy="209550"/>
            </a:xfrm>
            <a:custGeom>
              <a:rect b="b" l="l" r="r" t="t"/>
              <a:pathLst>
                <a:path extrusionOk="0" h="209550" w="10536555">
                  <a:moveTo>
                    <a:pt x="10535972" y="0"/>
                  </a:moveTo>
                  <a:lnTo>
                    <a:pt x="0" y="0"/>
                  </a:lnTo>
                  <a:lnTo>
                    <a:pt x="0" y="209417"/>
                  </a:lnTo>
                  <a:lnTo>
                    <a:pt x="10535972" y="209417"/>
                  </a:lnTo>
                  <a:lnTo>
                    <a:pt x="10535972" y="0"/>
                  </a:lnTo>
                  <a:close/>
                </a:path>
              </a:pathLst>
            </a:custGeom>
            <a:solidFill>
              <a:srgbClr val="479AC8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2" name="Google Shape;462;p53"/>
            <p:cNvSpPr/>
            <p:nvPr/>
          </p:nvSpPr>
          <p:spPr>
            <a:xfrm>
              <a:off x="6861916" y="9863563"/>
              <a:ext cx="2706370" cy="209550"/>
            </a:xfrm>
            <a:custGeom>
              <a:rect b="b" l="l" r="r" t="t"/>
              <a:pathLst>
                <a:path extrusionOk="0" h="209550" w="2706370">
                  <a:moveTo>
                    <a:pt x="2706210" y="0"/>
                  </a:moveTo>
                  <a:lnTo>
                    <a:pt x="0" y="0"/>
                  </a:lnTo>
                  <a:lnTo>
                    <a:pt x="0" y="209417"/>
                  </a:lnTo>
                  <a:lnTo>
                    <a:pt x="2706210" y="209417"/>
                  </a:lnTo>
                  <a:lnTo>
                    <a:pt x="2706210" y="0"/>
                  </a:lnTo>
                  <a:close/>
                </a:path>
              </a:pathLst>
            </a:custGeom>
            <a:solidFill>
              <a:srgbClr val="F0AF47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3" name="Google Shape;463;p53"/>
            <p:cNvSpPr/>
            <p:nvPr/>
          </p:nvSpPr>
          <p:spPr>
            <a:xfrm>
              <a:off x="0" y="9863563"/>
              <a:ext cx="4956810" cy="209550"/>
            </a:xfrm>
            <a:custGeom>
              <a:rect b="b" l="l" r="r" t="t"/>
              <a:pathLst>
                <a:path extrusionOk="0" h="209550" w="4956810">
                  <a:moveTo>
                    <a:pt x="4956623" y="0"/>
                  </a:moveTo>
                  <a:lnTo>
                    <a:pt x="0" y="0"/>
                  </a:lnTo>
                  <a:lnTo>
                    <a:pt x="0" y="209417"/>
                  </a:lnTo>
                  <a:lnTo>
                    <a:pt x="4956623" y="209417"/>
                  </a:lnTo>
                  <a:lnTo>
                    <a:pt x="4956623" y="0"/>
                  </a:lnTo>
                  <a:close/>
                </a:path>
              </a:pathLst>
            </a:custGeom>
            <a:solidFill>
              <a:srgbClr val="E07838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4" name="Google Shape;464;p53"/>
            <p:cNvSpPr/>
            <p:nvPr/>
          </p:nvSpPr>
          <p:spPr>
            <a:xfrm>
              <a:off x="4956623" y="9863563"/>
              <a:ext cx="1905634" cy="209550"/>
            </a:xfrm>
            <a:custGeom>
              <a:rect b="b" l="l" r="r" t="t"/>
              <a:pathLst>
                <a:path extrusionOk="0" h="209550" w="1905634">
                  <a:moveTo>
                    <a:pt x="1905292" y="0"/>
                  </a:moveTo>
                  <a:lnTo>
                    <a:pt x="0" y="0"/>
                  </a:lnTo>
                  <a:lnTo>
                    <a:pt x="0" y="209417"/>
                  </a:lnTo>
                  <a:lnTo>
                    <a:pt x="1905292" y="209417"/>
                  </a:lnTo>
                  <a:lnTo>
                    <a:pt x="1905292" y="0"/>
                  </a:lnTo>
                  <a:close/>
                </a:path>
              </a:pathLst>
            </a:custGeom>
            <a:solidFill>
              <a:srgbClr val="07807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65" name="Google Shape;465;p53"/>
          <p:cNvGrpSpPr/>
          <p:nvPr/>
        </p:nvGrpSpPr>
        <p:grpSpPr>
          <a:xfrm>
            <a:off x="10472612" y="6300976"/>
            <a:ext cx="1450594" cy="352728"/>
            <a:chOff x="17270138" y="10392506"/>
            <a:chExt cx="2392141" cy="581772"/>
          </a:xfrm>
        </p:grpSpPr>
        <p:grpSp>
          <p:nvGrpSpPr>
            <p:cNvPr id="466" name="Google Shape;466;p53"/>
            <p:cNvGrpSpPr/>
            <p:nvPr/>
          </p:nvGrpSpPr>
          <p:grpSpPr>
            <a:xfrm>
              <a:off x="17879688" y="10615449"/>
              <a:ext cx="479402" cy="221678"/>
              <a:chOff x="17879688" y="10615449"/>
              <a:chExt cx="479402" cy="221678"/>
            </a:xfrm>
          </p:grpSpPr>
          <p:pic>
            <p:nvPicPr>
              <p:cNvPr id="467" name="Google Shape;467;p53"/>
              <p:cNvPicPr preferRelativeResize="0"/>
              <p:nvPr/>
            </p:nvPicPr>
            <p:blipFill rotWithShape="1">
              <a:blip r:embed="rId2">
                <a:alphaModFix/>
              </a:blip>
              <a:srcRect b="0" l="0" r="0" t="0"/>
              <a:stretch/>
            </p:blipFill>
            <p:spPr>
              <a:xfrm>
                <a:off x="17879688" y="10624359"/>
                <a:ext cx="165691" cy="212768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468" name="Google Shape;468;p53"/>
              <p:cNvSpPr/>
              <p:nvPr/>
            </p:nvSpPr>
            <p:spPr>
              <a:xfrm>
                <a:off x="18087310" y="10615449"/>
                <a:ext cx="271780" cy="221615"/>
              </a:xfrm>
              <a:custGeom>
                <a:rect b="b" l="l" r="r" t="t"/>
                <a:pathLst>
                  <a:path extrusionOk="0" h="221615" w="271780">
                    <a:moveTo>
                      <a:pt x="137189" y="0"/>
                    </a:moveTo>
                    <a:lnTo>
                      <a:pt x="98004" y="3605"/>
                    </a:lnTo>
                    <a:lnTo>
                      <a:pt x="36808" y="31434"/>
                    </a:lnTo>
                    <a:lnTo>
                      <a:pt x="9099" y="68863"/>
                    </a:lnTo>
                    <a:lnTo>
                      <a:pt x="0" y="113954"/>
                    </a:lnTo>
                    <a:lnTo>
                      <a:pt x="3551" y="145640"/>
                    </a:lnTo>
                    <a:lnTo>
                      <a:pt x="32269" y="192733"/>
                    </a:lnTo>
                    <a:lnTo>
                      <a:pt x="73580" y="214194"/>
                    </a:lnTo>
                    <a:lnTo>
                      <a:pt x="111437" y="220668"/>
                    </a:lnTo>
                    <a:lnTo>
                      <a:pt x="133618" y="221469"/>
                    </a:lnTo>
                    <a:lnTo>
                      <a:pt x="181804" y="217606"/>
                    </a:lnTo>
                    <a:lnTo>
                      <a:pt x="219554" y="205709"/>
                    </a:lnTo>
                    <a:lnTo>
                      <a:pt x="247804" y="185322"/>
                    </a:lnTo>
                    <a:lnTo>
                      <a:pt x="248779" y="183868"/>
                    </a:lnTo>
                    <a:lnTo>
                      <a:pt x="137189" y="183868"/>
                    </a:lnTo>
                    <a:lnTo>
                      <a:pt x="100110" y="180475"/>
                    </a:lnTo>
                    <a:lnTo>
                      <a:pt x="72483" y="170233"/>
                    </a:lnTo>
                    <a:lnTo>
                      <a:pt x="54152" y="153044"/>
                    </a:lnTo>
                    <a:lnTo>
                      <a:pt x="44961" y="128812"/>
                    </a:lnTo>
                    <a:lnTo>
                      <a:pt x="271174" y="128812"/>
                    </a:lnTo>
                    <a:lnTo>
                      <a:pt x="271174" y="109661"/>
                    </a:lnTo>
                    <a:lnTo>
                      <a:pt x="269153" y="93724"/>
                    </a:lnTo>
                    <a:lnTo>
                      <a:pt x="45736" y="93724"/>
                    </a:lnTo>
                    <a:lnTo>
                      <a:pt x="56104" y="69304"/>
                    </a:lnTo>
                    <a:lnTo>
                      <a:pt x="75188" y="51618"/>
                    </a:lnTo>
                    <a:lnTo>
                      <a:pt x="102680" y="40863"/>
                    </a:lnTo>
                    <a:lnTo>
                      <a:pt x="138268" y="37234"/>
                    </a:lnTo>
                    <a:lnTo>
                      <a:pt x="242644" y="37234"/>
                    </a:lnTo>
                    <a:lnTo>
                      <a:pt x="236021" y="29799"/>
                    </a:lnTo>
                    <a:lnTo>
                      <a:pt x="209260" y="13350"/>
                    </a:lnTo>
                    <a:lnTo>
                      <a:pt x="193505" y="7474"/>
                    </a:lnTo>
                    <a:lnTo>
                      <a:pt x="176327" y="3306"/>
                    </a:lnTo>
                    <a:lnTo>
                      <a:pt x="157597" y="822"/>
                    </a:lnTo>
                    <a:lnTo>
                      <a:pt x="137189" y="0"/>
                    </a:lnTo>
                    <a:close/>
                  </a:path>
                  <a:path extrusionOk="0" h="221615" w="271780">
                    <a:moveTo>
                      <a:pt x="268326" y="154183"/>
                    </a:moveTo>
                    <a:lnTo>
                      <a:pt x="216265" y="154183"/>
                    </a:lnTo>
                    <a:lnTo>
                      <a:pt x="215899" y="154780"/>
                    </a:lnTo>
                    <a:lnTo>
                      <a:pt x="204180" y="167811"/>
                    </a:lnTo>
                    <a:lnTo>
                      <a:pt x="187523" y="176867"/>
                    </a:lnTo>
                    <a:lnTo>
                      <a:pt x="165375" y="182152"/>
                    </a:lnTo>
                    <a:lnTo>
                      <a:pt x="137189" y="183868"/>
                    </a:lnTo>
                    <a:lnTo>
                      <a:pt x="248779" y="183868"/>
                    </a:lnTo>
                    <a:lnTo>
                      <a:pt x="267489" y="155984"/>
                    </a:lnTo>
                    <a:lnTo>
                      <a:pt x="268326" y="154183"/>
                    </a:lnTo>
                    <a:close/>
                  </a:path>
                  <a:path extrusionOk="0" h="221615" w="271780">
                    <a:moveTo>
                      <a:pt x="242644" y="37234"/>
                    </a:moveTo>
                    <a:lnTo>
                      <a:pt x="138268" y="37234"/>
                    </a:lnTo>
                    <a:lnTo>
                      <a:pt x="172911" y="40716"/>
                    </a:lnTo>
                    <a:lnTo>
                      <a:pt x="198783" y="51226"/>
                    </a:lnTo>
                    <a:lnTo>
                      <a:pt x="216030" y="68863"/>
                    </a:lnTo>
                    <a:lnTo>
                      <a:pt x="224799" y="93724"/>
                    </a:lnTo>
                    <a:lnTo>
                      <a:pt x="269153" y="93724"/>
                    </a:lnTo>
                    <a:lnTo>
                      <a:pt x="267196" y="78293"/>
                    </a:lnTo>
                    <a:lnTo>
                      <a:pt x="255405" y="51559"/>
                    </a:lnTo>
                    <a:lnTo>
                      <a:pt x="242644" y="37234"/>
                    </a:lnTo>
                    <a:close/>
                  </a:path>
                </a:pathLst>
              </a:custGeom>
              <a:solidFill>
                <a:srgbClr val="040404"/>
              </a:solidFill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1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469" name="Google Shape;469;p53"/>
            <p:cNvSpPr/>
            <p:nvPr/>
          </p:nvSpPr>
          <p:spPr>
            <a:xfrm>
              <a:off x="18426135" y="10620492"/>
              <a:ext cx="269875" cy="211454"/>
            </a:xfrm>
            <a:custGeom>
              <a:rect b="b" l="l" r="r" t="t"/>
              <a:pathLst>
                <a:path extrusionOk="0" h="211454" w="269875">
                  <a:moveTo>
                    <a:pt x="269468" y="0"/>
                  </a:moveTo>
                  <a:lnTo>
                    <a:pt x="221836" y="0"/>
                  </a:lnTo>
                  <a:lnTo>
                    <a:pt x="221836" y="154298"/>
                  </a:lnTo>
                  <a:lnTo>
                    <a:pt x="49705" y="0"/>
                  </a:lnTo>
                  <a:lnTo>
                    <a:pt x="0" y="0"/>
                  </a:lnTo>
                  <a:lnTo>
                    <a:pt x="0" y="210925"/>
                  </a:lnTo>
                  <a:lnTo>
                    <a:pt x="47935" y="210925"/>
                  </a:lnTo>
                  <a:lnTo>
                    <a:pt x="47935" y="54856"/>
                  </a:lnTo>
                  <a:lnTo>
                    <a:pt x="221836" y="210925"/>
                  </a:lnTo>
                  <a:lnTo>
                    <a:pt x="269468" y="210925"/>
                  </a:lnTo>
                  <a:lnTo>
                    <a:pt x="269468" y="0"/>
                  </a:lnTo>
                  <a:close/>
                </a:path>
              </a:pathLst>
            </a:custGeom>
            <a:solidFill>
              <a:srgbClr val="040404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0" name="Google Shape;470;p53"/>
            <p:cNvSpPr/>
            <p:nvPr/>
          </p:nvSpPr>
          <p:spPr>
            <a:xfrm>
              <a:off x="18756563" y="10610134"/>
              <a:ext cx="281305" cy="227329"/>
            </a:xfrm>
            <a:custGeom>
              <a:rect b="b" l="l" r="r" t="t"/>
              <a:pathLst>
                <a:path extrusionOk="0" h="227329" w="281305">
                  <a:moveTo>
                    <a:pt x="140131" y="0"/>
                  </a:moveTo>
                  <a:lnTo>
                    <a:pt x="100945" y="3402"/>
                  </a:lnTo>
                  <a:lnTo>
                    <a:pt x="39362" y="30060"/>
                  </a:lnTo>
                  <a:lnTo>
                    <a:pt x="9978" y="66450"/>
                  </a:lnTo>
                  <a:lnTo>
                    <a:pt x="0" y="114855"/>
                  </a:lnTo>
                  <a:lnTo>
                    <a:pt x="8728" y="163675"/>
                  </a:lnTo>
                  <a:lnTo>
                    <a:pt x="34831" y="198668"/>
                  </a:lnTo>
                  <a:lnTo>
                    <a:pt x="78188" y="219734"/>
                  </a:lnTo>
                  <a:lnTo>
                    <a:pt x="138676" y="226778"/>
                  </a:lnTo>
                  <a:lnTo>
                    <a:pt x="199632" y="219440"/>
                  </a:lnTo>
                  <a:lnTo>
                    <a:pt x="244253" y="197882"/>
                  </a:lnTo>
                  <a:lnTo>
                    <a:pt x="253425" y="186140"/>
                  </a:lnTo>
                  <a:lnTo>
                    <a:pt x="139765" y="186140"/>
                  </a:lnTo>
                  <a:lnTo>
                    <a:pt x="99849" y="181747"/>
                  </a:lnTo>
                  <a:lnTo>
                    <a:pt x="71531" y="168485"/>
                  </a:lnTo>
                  <a:lnTo>
                    <a:pt x="54656" y="146229"/>
                  </a:lnTo>
                  <a:lnTo>
                    <a:pt x="49066" y="114855"/>
                  </a:lnTo>
                  <a:lnTo>
                    <a:pt x="55084" y="82600"/>
                  </a:lnTo>
                  <a:lnTo>
                    <a:pt x="72764" y="58990"/>
                  </a:lnTo>
                  <a:lnTo>
                    <a:pt x="101545" y="44485"/>
                  </a:lnTo>
                  <a:lnTo>
                    <a:pt x="140864" y="39548"/>
                  </a:lnTo>
                  <a:lnTo>
                    <a:pt x="251382" y="39548"/>
                  </a:lnTo>
                  <a:lnTo>
                    <a:pt x="242697" y="30174"/>
                  </a:lnTo>
                  <a:lnTo>
                    <a:pt x="213532" y="13287"/>
                  </a:lnTo>
                  <a:lnTo>
                    <a:pt x="196852" y="7438"/>
                  </a:lnTo>
                  <a:lnTo>
                    <a:pt x="179145" y="3290"/>
                  </a:lnTo>
                  <a:lnTo>
                    <a:pt x="160280" y="818"/>
                  </a:lnTo>
                  <a:lnTo>
                    <a:pt x="140131" y="0"/>
                  </a:lnTo>
                  <a:close/>
                </a:path>
                <a:path extrusionOk="0" h="227329" w="281305">
                  <a:moveTo>
                    <a:pt x="251382" y="39548"/>
                  </a:moveTo>
                  <a:lnTo>
                    <a:pt x="140864" y="39548"/>
                  </a:lnTo>
                  <a:lnTo>
                    <a:pt x="179872" y="44485"/>
                  </a:lnTo>
                  <a:lnTo>
                    <a:pt x="208426" y="58990"/>
                  </a:lnTo>
                  <a:lnTo>
                    <a:pt x="225969" y="82600"/>
                  </a:lnTo>
                  <a:lnTo>
                    <a:pt x="231940" y="114855"/>
                  </a:lnTo>
                  <a:lnTo>
                    <a:pt x="226259" y="146229"/>
                  </a:lnTo>
                  <a:lnTo>
                    <a:pt x="209110" y="168485"/>
                  </a:lnTo>
                  <a:lnTo>
                    <a:pt x="180332" y="181747"/>
                  </a:lnTo>
                  <a:lnTo>
                    <a:pt x="139765" y="186140"/>
                  </a:lnTo>
                  <a:lnTo>
                    <a:pt x="253425" y="186140"/>
                  </a:lnTo>
                  <a:lnTo>
                    <a:pt x="271665" y="162792"/>
                  </a:lnTo>
                  <a:lnTo>
                    <a:pt x="280996" y="114855"/>
                  </a:lnTo>
                  <a:lnTo>
                    <a:pt x="276663" y="81317"/>
                  </a:lnTo>
                  <a:lnTo>
                    <a:pt x="263819" y="52970"/>
                  </a:lnTo>
                  <a:lnTo>
                    <a:pt x="251382" y="39548"/>
                  </a:lnTo>
                  <a:close/>
                </a:path>
              </a:pathLst>
            </a:custGeom>
            <a:solidFill>
              <a:srgbClr val="040404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1" name="Google Shape;471;p53"/>
            <p:cNvSpPr/>
            <p:nvPr/>
          </p:nvSpPr>
          <p:spPr>
            <a:xfrm>
              <a:off x="19099035" y="10610132"/>
              <a:ext cx="563244" cy="227329"/>
            </a:xfrm>
            <a:custGeom>
              <a:rect b="b" l="l" r="r" t="t"/>
              <a:pathLst>
                <a:path extrusionOk="0" h="227329" w="563244">
                  <a:moveTo>
                    <a:pt x="266001" y="226796"/>
                  </a:moveTo>
                  <a:lnTo>
                    <a:pt x="157340" y="99275"/>
                  </a:lnTo>
                  <a:lnTo>
                    <a:pt x="260578" y="15341"/>
                  </a:lnTo>
                  <a:lnTo>
                    <a:pt x="194271" y="15341"/>
                  </a:lnTo>
                  <a:lnTo>
                    <a:pt x="46875" y="136359"/>
                  </a:lnTo>
                  <a:lnTo>
                    <a:pt x="46875" y="15341"/>
                  </a:lnTo>
                  <a:lnTo>
                    <a:pt x="0" y="15341"/>
                  </a:lnTo>
                  <a:lnTo>
                    <a:pt x="0" y="226796"/>
                  </a:lnTo>
                  <a:lnTo>
                    <a:pt x="46875" y="226796"/>
                  </a:lnTo>
                  <a:lnTo>
                    <a:pt x="46875" y="182537"/>
                  </a:lnTo>
                  <a:lnTo>
                    <a:pt x="120548" y="124307"/>
                  </a:lnTo>
                  <a:lnTo>
                    <a:pt x="207327" y="226796"/>
                  </a:lnTo>
                  <a:lnTo>
                    <a:pt x="266001" y="226796"/>
                  </a:lnTo>
                  <a:close/>
                </a:path>
                <a:path extrusionOk="0" h="227329" w="563244">
                  <a:moveTo>
                    <a:pt x="563219" y="80784"/>
                  </a:moveTo>
                  <a:lnTo>
                    <a:pt x="556120" y="44602"/>
                  </a:lnTo>
                  <a:lnTo>
                    <a:pt x="548868" y="36258"/>
                  </a:lnTo>
                  <a:lnTo>
                    <a:pt x="534250" y="19443"/>
                  </a:lnTo>
                  <a:lnTo>
                    <a:pt x="517817" y="13017"/>
                  </a:lnTo>
                  <a:lnTo>
                    <a:pt x="517817" y="109728"/>
                  </a:lnTo>
                  <a:lnTo>
                    <a:pt x="517715" y="115951"/>
                  </a:lnTo>
                  <a:lnTo>
                    <a:pt x="500291" y="154762"/>
                  </a:lnTo>
                  <a:lnTo>
                    <a:pt x="450342" y="185000"/>
                  </a:lnTo>
                  <a:lnTo>
                    <a:pt x="404761" y="191274"/>
                  </a:lnTo>
                  <a:lnTo>
                    <a:pt x="382905" y="189572"/>
                  </a:lnTo>
                  <a:lnTo>
                    <a:pt x="367411" y="184416"/>
                  </a:lnTo>
                  <a:lnTo>
                    <a:pt x="358165" y="175780"/>
                  </a:lnTo>
                  <a:lnTo>
                    <a:pt x="355104" y="163601"/>
                  </a:lnTo>
                  <a:lnTo>
                    <a:pt x="355104" y="163233"/>
                  </a:lnTo>
                  <a:lnTo>
                    <a:pt x="380695" y="134302"/>
                  </a:lnTo>
                  <a:lnTo>
                    <a:pt x="420522" y="127152"/>
                  </a:lnTo>
                  <a:lnTo>
                    <a:pt x="451739" y="124929"/>
                  </a:lnTo>
                  <a:lnTo>
                    <a:pt x="476529" y="122809"/>
                  </a:lnTo>
                  <a:lnTo>
                    <a:pt x="495388" y="119672"/>
                  </a:lnTo>
                  <a:lnTo>
                    <a:pt x="508939" y="115366"/>
                  </a:lnTo>
                  <a:lnTo>
                    <a:pt x="517817" y="109728"/>
                  </a:lnTo>
                  <a:lnTo>
                    <a:pt x="517817" y="13017"/>
                  </a:lnTo>
                  <a:lnTo>
                    <a:pt x="496785" y="4775"/>
                  </a:lnTo>
                  <a:lnTo>
                    <a:pt x="442874" y="0"/>
                  </a:lnTo>
                  <a:lnTo>
                    <a:pt x="387819" y="5156"/>
                  </a:lnTo>
                  <a:lnTo>
                    <a:pt x="347306" y="20701"/>
                  </a:lnTo>
                  <a:lnTo>
                    <a:pt x="321094" y="46786"/>
                  </a:lnTo>
                  <a:lnTo>
                    <a:pt x="308978" y="83566"/>
                  </a:lnTo>
                  <a:lnTo>
                    <a:pt x="308800" y="84988"/>
                  </a:lnTo>
                  <a:lnTo>
                    <a:pt x="358254" y="84988"/>
                  </a:lnTo>
                  <a:lnTo>
                    <a:pt x="358381" y="83883"/>
                  </a:lnTo>
                  <a:lnTo>
                    <a:pt x="365785" y="61988"/>
                  </a:lnTo>
                  <a:lnTo>
                    <a:pt x="382066" y="47218"/>
                  </a:lnTo>
                  <a:lnTo>
                    <a:pt x="408546" y="38874"/>
                  </a:lnTo>
                  <a:lnTo>
                    <a:pt x="446532" y="36258"/>
                  </a:lnTo>
                  <a:lnTo>
                    <a:pt x="472998" y="37934"/>
                  </a:lnTo>
                  <a:lnTo>
                    <a:pt x="510755" y="54457"/>
                  </a:lnTo>
                  <a:lnTo>
                    <a:pt x="517093" y="65036"/>
                  </a:lnTo>
                  <a:lnTo>
                    <a:pt x="517093" y="70904"/>
                  </a:lnTo>
                  <a:lnTo>
                    <a:pt x="480644" y="91363"/>
                  </a:lnTo>
                  <a:lnTo>
                    <a:pt x="417677" y="96291"/>
                  </a:lnTo>
                  <a:lnTo>
                    <a:pt x="393242" y="98894"/>
                  </a:lnTo>
                  <a:lnTo>
                    <a:pt x="351866" y="108013"/>
                  </a:lnTo>
                  <a:lnTo>
                    <a:pt x="311823" y="136855"/>
                  </a:lnTo>
                  <a:lnTo>
                    <a:pt x="304203" y="167259"/>
                  </a:lnTo>
                  <a:lnTo>
                    <a:pt x="309740" y="193230"/>
                  </a:lnTo>
                  <a:lnTo>
                    <a:pt x="326326" y="211836"/>
                  </a:lnTo>
                  <a:lnTo>
                    <a:pt x="353872" y="223050"/>
                  </a:lnTo>
                  <a:lnTo>
                    <a:pt x="392315" y="226796"/>
                  </a:lnTo>
                  <a:lnTo>
                    <a:pt x="423240" y="224764"/>
                  </a:lnTo>
                  <a:lnTo>
                    <a:pt x="474853" y="208648"/>
                  </a:lnTo>
                  <a:lnTo>
                    <a:pt x="509028" y="180670"/>
                  </a:lnTo>
                  <a:lnTo>
                    <a:pt x="519264" y="165595"/>
                  </a:lnTo>
                  <a:lnTo>
                    <a:pt x="523392" y="219824"/>
                  </a:lnTo>
                  <a:lnTo>
                    <a:pt x="563219" y="219824"/>
                  </a:lnTo>
                  <a:lnTo>
                    <a:pt x="563219" y="165595"/>
                  </a:lnTo>
                  <a:lnTo>
                    <a:pt x="563219" y="109728"/>
                  </a:lnTo>
                  <a:lnTo>
                    <a:pt x="563219" y="80784"/>
                  </a:lnTo>
                  <a:close/>
                </a:path>
              </a:pathLst>
            </a:custGeom>
            <a:solidFill>
              <a:srgbClr val="040404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472" name="Google Shape;472;p53"/>
            <p:cNvGrpSpPr/>
            <p:nvPr/>
          </p:nvGrpSpPr>
          <p:grpSpPr>
            <a:xfrm>
              <a:off x="17270138" y="10697205"/>
              <a:ext cx="448309" cy="277073"/>
              <a:chOff x="17270138" y="10697205"/>
              <a:chExt cx="448309" cy="277073"/>
            </a:xfrm>
          </p:grpSpPr>
          <p:sp>
            <p:nvSpPr>
              <p:cNvPr id="473" name="Google Shape;473;p53"/>
              <p:cNvSpPr/>
              <p:nvPr/>
            </p:nvSpPr>
            <p:spPr>
              <a:xfrm>
                <a:off x="17270138" y="10697205"/>
                <a:ext cx="448309" cy="55245"/>
              </a:xfrm>
              <a:custGeom>
                <a:rect b="b" l="l" r="r" t="t"/>
                <a:pathLst>
                  <a:path extrusionOk="0" h="55245" w="448309">
                    <a:moveTo>
                      <a:pt x="440300" y="0"/>
                    </a:moveTo>
                    <a:lnTo>
                      <a:pt x="7455" y="0"/>
                    </a:lnTo>
                    <a:lnTo>
                      <a:pt x="4412" y="12040"/>
                    </a:lnTo>
                    <a:lnTo>
                      <a:pt x="2145" y="24279"/>
                    </a:lnTo>
                    <a:lnTo>
                      <a:pt x="668" y="36679"/>
                    </a:lnTo>
                    <a:lnTo>
                      <a:pt x="0" y="51087"/>
                    </a:lnTo>
                    <a:lnTo>
                      <a:pt x="73" y="54846"/>
                    </a:lnTo>
                    <a:lnTo>
                      <a:pt x="447693" y="54846"/>
                    </a:lnTo>
                    <a:lnTo>
                      <a:pt x="447766" y="49202"/>
                    </a:lnTo>
                    <a:lnTo>
                      <a:pt x="447097" y="36679"/>
                    </a:lnTo>
                    <a:lnTo>
                      <a:pt x="445619" y="24279"/>
                    </a:lnTo>
                    <a:lnTo>
                      <a:pt x="443349" y="12040"/>
                    </a:lnTo>
                    <a:lnTo>
                      <a:pt x="440300" y="0"/>
                    </a:lnTo>
                    <a:close/>
                  </a:path>
                </a:pathLst>
              </a:custGeom>
              <a:solidFill>
                <a:srgbClr val="F0AF47"/>
              </a:solidFill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1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4" name="Google Shape;474;p53"/>
              <p:cNvSpPr/>
              <p:nvPr/>
            </p:nvSpPr>
            <p:spPr>
              <a:xfrm>
                <a:off x="17272040" y="10775656"/>
                <a:ext cx="444500" cy="55245"/>
              </a:xfrm>
              <a:custGeom>
                <a:rect b="b" l="l" r="r" t="t"/>
                <a:pathLst>
                  <a:path extrusionOk="0" h="55245" w="444500">
                    <a:moveTo>
                      <a:pt x="443965" y="0"/>
                    </a:moveTo>
                    <a:lnTo>
                      <a:pt x="0" y="0"/>
                    </a:lnTo>
                    <a:lnTo>
                      <a:pt x="2328" y="14230"/>
                    </a:lnTo>
                    <a:lnTo>
                      <a:pt x="5540" y="28145"/>
                    </a:lnTo>
                    <a:lnTo>
                      <a:pt x="9601" y="41715"/>
                    </a:lnTo>
                    <a:lnTo>
                      <a:pt x="14481" y="54909"/>
                    </a:lnTo>
                    <a:lnTo>
                      <a:pt x="429484" y="54909"/>
                    </a:lnTo>
                    <a:lnTo>
                      <a:pt x="434362" y="41715"/>
                    </a:lnTo>
                    <a:lnTo>
                      <a:pt x="438421" y="28145"/>
                    </a:lnTo>
                    <a:lnTo>
                      <a:pt x="441632" y="14230"/>
                    </a:lnTo>
                    <a:lnTo>
                      <a:pt x="443965" y="0"/>
                    </a:lnTo>
                    <a:close/>
                  </a:path>
                </a:pathLst>
              </a:custGeom>
              <a:solidFill>
                <a:srgbClr val="078070"/>
              </a:solidFill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1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5" name="Google Shape;475;p53"/>
              <p:cNvSpPr/>
              <p:nvPr/>
            </p:nvSpPr>
            <p:spPr>
              <a:xfrm>
                <a:off x="17294201" y="10851088"/>
                <a:ext cx="400050" cy="123190"/>
              </a:xfrm>
              <a:custGeom>
                <a:rect b="b" l="l" r="r" t="t"/>
                <a:pathLst>
                  <a:path extrusionOk="0" h="123190" w="400050">
                    <a:moveTo>
                      <a:pt x="399631" y="0"/>
                    </a:moveTo>
                    <a:lnTo>
                      <a:pt x="0" y="0"/>
                    </a:lnTo>
                    <a:lnTo>
                      <a:pt x="26578" y="40754"/>
                    </a:lnTo>
                    <a:lnTo>
                      <a:pt x="61146" y="74712"/>
                    </a:lnTo>
                    <a:lnTo>
                      <a:pt x="102406" y="100575"/>
                    </a:lnTo>
                    <a:lnTo>
                      <a:pt x="149061" y="117045"/>
                    </a:lnTo>
                    <a:lnTo>
                      <a:pt x="199815" y="122823"/>
                    </a:lnTo>
                    <a:lnTo>
                      <a:pt x="250569" y="117045"/>
                    </a:lnTo>
                    <a:lnTo>
                      <a:pt x="297225" y="100575"/>
                    </a:lnTo>
                    <a:lnTo>
                      <a:pt x="338485" y="74712"/>
                    </a:lnTo>
                    <a:lnTo>
                      <a:pt x="373052" y="40754"/>
                    </a:lnTo>
                    <a:lnTo>
                      <a:pt x="399631" y="0"/>
                    </a:lnTo>
                    <a:close/>
                  </a:path>
                </a:pathLst>
              </a:custGeom>
              <a:solidFill>
                <a:srgbClr val="E07838"/>
              </a:solidFill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1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pic>
          <p:nvPicPr>
            <p:cNvPr id="476" name="Google Shape;476;p5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7298399" y="10392506"/>
              <a:ext cx="391240" cy="25749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77" name="Google Shape;477;p53"/>
          <p:cNvSpPr txBox="1"/>
          <p:nvPr>
            <p:ph type="title"/>
          </p:nvPr>
        </p:nvSpPr>
        <p:spPr>
          <a:xfrm>
            <a:off x="616696" y="602131"/>
            <a:ext cx="10965900" cy="51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 b="1" i="0" sz="3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8" name="Google Shape;478;p53"/>
          <p:cNvSpPr txBox="1"/>
          <p:nvPr>
            <p:ph idx="1" type="subTitle"/>
          </p:nvPr>
        </p:nvSpPr>
        <p:spPr>
          <a:xfrm>
            <a:off x="616696" y="1194219"/>
            <a:ext cx="10965900" cy="19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accent2"/>
              </a:buClr>
              <a:buSzPts val="1300"/>
              <a:buNone/>
              <a:defRPr b="1" i="0" sz="13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Char char="□"/>
              <a:defRPr/>
            </a:lvl2pPr>
            <a:lvl3pPr lvl="2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Char char="■"/>
              <a:defRPr/>
            </a:lvl3pPr>
            <a:lvl4pPr lvl="3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Char char="■"/>
              <a:defRPr/>
            </a:lvl4pPr>
            <a:lvl5pPr lvl="4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Char char="□"/>
              <a:defRPr/>
            </a:lvl5pPr>
            <a:lvl6pPr lvl="5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Char char="■"/>
              <a:defRPr/>
            </a:lvl6pPr>
            <a:lvl7pPr lvl="6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Char char="■"/>
              <a:defRPr/>
            </a:lvl7pPr>
            <a:lvl8pPr lvl="7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Char char="□"/>
              <a:defRPr/>
            </a:lvl8pPr>
            <a:lvl9pPr lvl="8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mall Title">
  <p:cSld name="Small Title">
    <p:spTree>
      <p:nvGrpSpPr>
        <p:cNvPr id="479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0" name="Google Shape;480;p54"/>
          <p:cNvGrpSpPr/>
          <p:nvPr/>
        </p:nvGrpSpPr>
        <p:grpSpPr>
          <a:xfrm>
            <a:off x="0" y="5980278"/>
            <a:ext cx="12191479" cy="127050"/>
            <a:chOff x="0" y="9863563"/>
            <a:chExt cx="20104682" cy="209550"/>
          </a:xfrm>
        </p:grpSpPr>
        <p:sp>
          <p:nvSpPr>
            <p:cNvPr id="481" name="Google Shape;481;p54"/>
            <p:cNvSpPr/>
            <p:nvPr/>
          </p:nvSpPr>
          <p:spPr>
            <a:xfrm>
              <a:off x="9568127" y="9863563"/>
              <a:ext cx="10536555" cy="209550"/>
            </a:xfrm>
            <a:custGeom>
              <a:rect b="b" l="l" r="r" t="t"/>
              <a:pathLst>
                <a:path extrusionOk="0" h="209550" w="10536555">
                  <a:moveTo>
                    <a:pt x="10535972" y="0"/>
                  </a:moveTo>
                  <a:lnTo>
                    <a:pt x="0" y="0"/>
                  </a:lnTo>
                  <a:lnTo>
                    <a:pt x="0" y="209417"/>
                  </a:lnTo>
                  <a:lnTo>
                    <a:pt x="10535972" y="209417"/>
                  </a:lnTo>
                  <a:lnTo>
                    <a:pt x="10535972" y="0"/>
                  </a:lnTo>
                  <a:close/>
                </a:path>
              </a:pathLst>
            </a:custGeom>
            <a:solidFill>
              <a:srgbClr val="479AC8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2" name="Google Shape;482;p54"/>
            <p:cNvSpPr/>
            <p:nvPr/>
          </p:nvSpPr>
          <p:spPr>
            <a:xfrm>
              <a:off x="6861916" y="9863563"/>
              <a:ext cx="2706370" cy="209550"/>
            </a:xfrm>
            <a:custGeom>
              <a:rect b="b" l="l" r="r" t="t"/>
              <a:pathLst>
                <a:path extrusionOk="0" h="209550" w="2706370">
                  <a:moveTo>
                    <a:pt x="2706210" y="0"/>
                  </a:moveTo>
                  <a:lnTo>
                    <a:pt x="0" y="0"/>
                  </a:lnTo>
                  <a:lnTo>
                    <a:pt x="0" y="209417"/>
                  </a:lnTo>
                  <a:lnTo>
                    <a:pt x="2706210" y="209417"/>
                  </a:lnTo>
                  <a:lnTo>
                    <a:pt x="2706210" y="0"/>
                  </a:lnTo>
                  <a:close/>
                </a:path>
              </a:pathLst>
            </a:custGeom>
            <a:solidFill>
              <a:srgbClr val="F0AF47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3" name="Google Shape;483;p54"/>
            <p:cNvSpPr/>
            <p:nvPr/>
          </p:nvSpPr>
          <p:spPr>
            <a:xfrm>
              <a:off x="0" y="9863563"/>
              <a:ext cx="4956810" cy="209550"/>
            </a:xfrm>
            <a:custGeom>
              <a:rect b="b" l="l" r="r" t="t"/>
              <a:pathLst>
                <a:path extrusionOk="0" h="209550" w="4956810">
                  <a:moveTo>
                    <a:pt x="4956623" y="0"/>
                  </a:moveTo>
                  <a:lnTo>
                    <a:pt x="0" y="0"/>
                  </a:lnTo>
                  <a:lnTo>
                    <a:pt x="0" y="209417"/>
                  </a:lnTo>
                  <a:lnTo>
                    <a:pt x="4956623" y="209417"/>
                  </a:lnTo>
                  <a:lnTo>
                    <a:pt x="4956623" y="0"/>
                  </a:lnTo>
                  <a:close/>
                </a:path>
              </a:pathLst>
            </a:custGeom>
            <a:solidFill>
              <a:srgbClr val="E07838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4" name="Google Shape;484;p54"/>
            <p:cNvSpPr/>
            <p:nvPr/>
          </p:nvSpPr>
          <p:spPr>
            <a:xfrm>
              <a:off x="4956623" y="9863563"/>
              <a:ext cx="1905634" cy="209550"/>
            </a:xfrm>
            <a:custGeom>
              <a:rect b="b" l="l" r="r" t="t"/>
              <a:pathLst>
                <a:path extrusionOk="0" h="209550" w="1905634">
                  <a:moveTo>
                    <a:pt x="1905292" y="0"/>
                  </a:moveTo>
                  <a:lnTo>
                    <a:pt x="0" y="0"/>
                  </a:lnTo>
                  <a:lnTo>
                    <a:pt x="0" y="209417"/>
                  </a:lnTo>
                  <a:lnTo>
                    <a:pt x="1905292" y="209417"/>
                  </a:lnTo>
                  <a:lnTo>
                    <a:pt x="1905292" y="0"/>
                  </a:lnTo>
                  <a:close/>
                </a:path>
              </a:pathLst>
            </a:custGeom>
            <a:solidFill>
              <a:srgbClr val="07807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85" name="Google Shape;485;p54"/>
          <p:cNvGrpSpPr/>
          <p:nvPr/>
        </p:nvGrpSpPr>
        <p:grpSpPr>
          <a:xfrm>
            <a:off x="10472612" y="6300976"/>
            <a:ext cx="1450594" cy="352728"/>
            <a:chOff x="17270138" y="10392506"/>
            <a:chExt cx="2392141" cy="581772"/>
          </a:xfrm>
        </p:grpSpPr>
        <p:grpSp>
          <p:nvGrpSpPr>
            <p:cNvPr id="486" name="Google Shape;486;p54"/>
            <p:cNvGrpSpPr/>
            <p:nvPr/>
          </p:nvGrpSpPr>
          <p:grpSpPr>
            <a:xfrm>
              <a:off x="17879688" y="10615449"/>
              <a:ext cx="479402" cy="221678"/>
              <a:chOff x="17879688" y="10615449"/>
              <a:chExt cx="479402" cy="221678"/>
            </a:xfrm>
          </p:grpSpPr>
          <p:pic>
            <p:nvPicPr>
              <p:cNvPr id="487" name="Google Shape;487;p54"/>
              <p:cNvPicPr preferRelativeResize="0"/>
              <p:nvPr/>
            </p:nvPicPr>
            <p:blipFill rotWithShape="1">
              <a:blip r:embed="rId2">
                <a:alphaModFix/>
              </a:blip>
              <a:srcRect b="0" l="0" r="0" t="0"/>
              <a:stretch/>
            </p:blipFill>
            <p:spPr>
              <a:xfrm>
                <a:off x="17879688" y="10624359"/>
                <a:ext cx="165691" cy="212768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488" name="Google Shape;488;p54"/>
              <p:cNvSpPr/>
              <p:nvPr/>
            </p:nvSpPr>
            <p:spPr>
              <a:xfrm>
                <a:off x="18087310" y="10615449"/>
                <a:ext cx="271780" cy="221615"/>
              </a:xfrm>
              <a:custGeom>
                <a:rect b="b" l="l" r="r" t="t"/>
                <a:pathLst>
                  <a:path extrusionOk="0" h="221615" w="271780">
                    <a:moveTo>
                      <a:pt x="137189" y="0"/>
                    </a:moveTo>
                    <a:lnTo>
                      <a:pt x="98004" y="3605"/>
                    </a:lnTo>
                    <a:lnTo>
                      <a:pt x="36808" y="31434"/>
                    </a:lnTo>
                    <a:lnTo>
                      <a:pt x="9099" y="68863"/>
                    </a:lnTo>
                    <a:lnTo>
                      <a:pt x="0" y="113954"/>
                    </a:lnTo>
                    <a:lnTo>
                      <a:pt x="3551" y="145640"/>
                    </a:lnTo>
                    <a:lnTo>
                      <a:pt x="32269" y="192733"/>
                    </a:lnTo>
                    <a:lnTo>
                      <a:pt x="73580" y="214194"/>
                    </a:lnTo>
                    <a:lnTo>
                      <a:pt x="111437" y="220668"/>
                    </a:lnTo>
                    <a:lnTo>
                      <a:pt x="133618" y="221469"/>
                    </a:lnTo>
                    <a:lnTo>
                      <a:pt x="181804" y="217606"/>
                    </a:lnTo>
                    <a:lnTo>
                      <a:pt x="219554" y="205709"/>
                    </a:lnTo>
                    <a:lnTo>
                      <a:pt x="247804" y="185322"/>
                    </a:lnTo>
                    <a:lnTo>
                      <a:pt x="248779" y="183868"/>
                    </a:lnTo>
                    <a:lnTo>
                      <a:pt x="137189" y="183868"/>
                    </a:lnTo>
                    <a:lnTo>
                      <a:pt x="100110" y="180475"/>
                    </a:lnTo>
                    <a:lnTo>
                      <a:pt x="72483" y="170233"/>
                    </a:lnTo>
                    <a:lnTo>
                      <a:pt x="54152" y="153044"/>
                    </a:lnTo>
                    <a:lnTo>
                      <a:pt x="44961" y="128812"/>
                    </a:lnTo>
                    <a:lnTo>
                      <a:pt x="271174" y="128812"/>
                    </a:lnTo>
                    <a:lnTo>
                      <a:pt x="271174" y="109661"/>
                    </a:lnTo>
                    <a:lnTo>
                      <a:pt x="269153" y="93724"/>
                    </a:lnTo>
                    <a:lnTo>
                      <a:pt x="45736" y="93724"/>
                    </a:lnTo>
                    <a:lnTo>
                      <a:pt x="56104" y="69304"/>
                    </a:lnTo>
                    <a:lnTo>
                      <a:pt x="75188" y="51618"/>
                    </a:lnTo>
                    <a:lnTo>
                      <a:pt x="102680" y="40863"/>
                    </a:lnTo>
                    <a:lnTo>
                      <a:pt x="138268" y="37234"/>
                    </a:lnTo>
                    <a:lnTo>
                      <a:pt x="242644" y="37234"/>
                    </a:lnTo>
                    <a:lnTo>
                      <a:pt x="236021" y="29799"/>
                    </a:lnTo>
                    <a:lnTo>
                      <a:pt x="209260" y="13350"/>
                    </a:lnTo>
                    <a:lnTo>
                      <a:pt x="193505" y="7474"/>
                    </a:lnTo>
                    <a:lnTo>
                      <a:pt x="176327" y="3306"/>
                    </a:lnTo>
                    <a:lnTo>
                      <a:pt x="157597" y="822"/>
                    </a:lnTo>
                    <a:lnTo>
                      <a:pt x="137189" y="0"/>
                    </a:lnTo>
                    <a:close/>
                  </a:path>
                  <a:path extrusionOk="0" h="221615" w="271780">
                    <a:moveTo>
                      <a:pt x="268326" y="154183"/>
                    </a:moveTo>
                    <a:lnTo>
                      <a:pt x="216265" y="154183"/>
                    </a:lnTo>
                    <a:lnTo>
                      <a:pt x="215899" y="154780"/>
                    </a:lnTo>
                    <a:lnTo>
                      <a:pt x="204180" y="167811"/>
                    </a:lnTo>
                    <a:lnTo>
                      <a:pt x="187523" y="176867"/>
                    </a:lnTo>
                    <a:lnTo>
                      <a:pt x="165375" y="182152"/>
                    </a:lnTo>
                    <a:lnTo>
                      <a:pt x="137189" y="183868"/>
                    </a:lnTo>
                    <a:lnTo>
                      <a:pt x="248779" y="183868"/>
                    </a:lnTo>
                    <a:lnTo>
                      <a:pt x="267489" y="155984"/>
                    </a:lnTo>
                    <a:lnTo>
                      <a:pt x="268326" y="154183"/>
                    </a:lnTo>
                    <a:close/>
                  </a:path>
                  <a:path extrusionOk="0" h="221615" w="271780">
                    <a:moveTo>
                      <a:pt x="242644" y="37234"/>
                    </a:moveTo>
                    <a:lnTo>
                      <a:pt x="138268" y="37234"/>
                    </a:lnTo>
                    <a:lnTo>
                      <a:pt x="172911" y="40716"/>
                    </a:lnTo>
                    <a:lnTo>
                      <a:pt x="198783" y="51226"/>
                    </a:lnTo>
                    <a:lnTo>
                      <a:pt x="216030" y="68863"/>
                    </a:lnTo>
                    <a:lnTo>
                      <a:pt x="224799" y="93724"/>
                    </a:lnTo>
                    <a:lnTo>
                      <a:pt x="269153" y="93724"/>
                    </a:lnTo>
                    <a:lnTo>
                      <a:pt x="267196" y="78293"/>
                    </a:lnTo>
                    <a:lnTo>
                      <a:pt x="255405" y="51559"/>
                    </a:lnTo>
                    <a:lnTo>
                      <a:pt x="242644" y="37234"/>
                    </a:lnTo>
                    <a:close/>
                  </a:path>
                </a:pathLst>
              </a:custGeom>
              <a:solidFill>
                <a:srgbClr val="040404"/>
              </a:solidFill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1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489" name="Google Shape;489;p54"/>
            <p:cNvSpPr/>
            <p:nvPr/>
          </p:nvSpPr>
          <p:spPr>
            <a:xfrm>
              <a:off x="18426135" y="10620492"/>
              <a:ext cx="269875" cy="211454"/>
            </a:xfrm>
            <a:custGeom>
              <a:rect b="b" l="l" r="r" t="t"/>
              <a:pathLst>
                <a:path extrusionOk="0" h="211454" w="269875">
                  <a:moveTo>
                    <a:pt x="269468" y="0"/>
                  </a:moveTo>
                  <a:lnTo>
                    <a:pt x="221836" y="0"/>
                  </a:lnTo>
                  <a:lnTo>
                    <a:pt x="221836" y="154298"/>
                  </a:lnTo>
                  <a:lnTo>
                    <a:pt x="49705" y="0"/>
                  </a:lnTo>
                  <a:lnTo>
                    <a:pt x="0" y="0"/>
                  </a:lnTo>
                  <a:lnTo>
                    <a:pt x="0" y="210925"/>
                  </a:lnTo>
                  <a:lnTo>
                    <a:pt x="47935" y="210925"/>
                  </a:lnTo>
                  <a:lnTo>
                    <a:pt x="47935" y="54856"/>
                  </a:lnTo>
                  <a:lnTo>
                    <a:pt x="221836" y="210925"/>
                  </a:lnTo>
                  <a:lnTo>
                    <a:pt x="269468" y="210925"/>
                  </a:lnTo>
                  <a:lnTo>
                    <a:pt x="269468" y="0"/>
                  </a:lnTo>
                  <a:close/>
                </a:path>
              </a:pathLst>
            </a:custGeom>
            <a:solidFill>
              <a:srgbClr val="040404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0" name="Google Shape;490;p54"/>
            <p:cNvSpPr/>
            <p:nvPr/>
          </p:nvSpPr>
          <p:spPr>
            <a:xfrm>
              <a:off x="18756563" y="10610134"/>
              <a:ext cx="281305" cy="227329"/>
            </a:xfrm>
            <a:custGeom>
              <a:rect b="b" l="l" r="r" t="t"/>
              <a:pathLst>
                <a:path extrusionOk="0" h="227329" w="281305">
                  <a:moveTo>
                    <a:pt x="140131" y="0"/>
                  </a:moveTo>
                  <a:lnTo>
                    <a:pt x="100945" y="3402"/>
                  </a:lnTo>
                  <a:lnTo>
                    <a:pt x="39362" y="30060"/>
                  </a:lnTo>
                  <a:lnTo>
                    <a:pt x="9978" y="66450"/>
                  </a:lnTo>
                  <a:lnTo>
                    <a:pt x="0" y="114855"/>
                  </a:lnTo>
                  <a:lnTo>
                    <a:pt x="8728" y="163675"/>
                  </a:lnTo>
                  <a:lnTo>
                    <a:pt x="34831" y="198668"/>
                  </a:lnTo>
                  <a:lnTo>
                    <a:pt x="78188" y="219734"/>
                  </a:lnTo>
                  <a:lnTo>
                    <a:pt x="138676" y="226778"/>
                  </a:lnTo>
                  <a:lnTo>
                    <a:pt x="199632" y="219440"/>
                  </a:lnTo>
                  <a:lnTo>
                    <a:pt x="244253" y="197882"/>
                  </a:lnTo>
                  <a:lnTo>
                    <a:pt x="253425" y="186140"/>
                  </a:lnTo>
                  <a:lnTo>
                    <a:pt x="139765" y="186140"/>
                  </a:lnTo>
                  <a:lnTo>
                    <a:pt x="99849" y="181747"/>
                  </a:lnTo>
                  <a:lnTo>
                    <a:pt x="71531" y="168485"/>
                  </a:lnTo>
                  <a:lnTo>
                    <a:pt x="54656" y="146229"/>
                  </a:lnTo>
                  <a:lnTo>
                    <a:pt x="49066" y="114855"/>
                  </a:lnTo>
                  <a:lnTo>
                    <a:pt x="55084" y="82600"/>
                  </a:lnTo>
                  <a:lnTo>
                    <a:pt x="72764" y="58990"/>
                  </a:lnTo>
                  <a:lnTo>
                    <a:pt x="101545" y="44485"/>
                  </a:lnTo>
                  <a:lnTo>
                    <a:pt x="140864" y="39548"/>
                  </a:lnTo>
                  <a:lnTo>
                    <a:pt x="251382" y="39548"/>
                  </a:lnTo>
                  <a:lnTo>
                    <a:pt x="242697" y="30174"/>
                  </a:lnTo>
                  <a:lnTo>
                    <a:pt x="213532" y="13287"/>
                  </a:lnTo>
                  <a:lnTo>
                    <a:pt x="196852" y="7438"/>
                  </a:lnTo>
                  <a:lnTo>
                    <a:pt x="179145" y="3290"/>
                  </a:lnTo>
                  <a:lnTo>
                    <a:pt x="160280" y="818"/>
                  </a:lnTo>
                  <a:lnTo>
                    <a:pt x="140131" y="0"/>
                  </a:lnTo>
                  <a:close/>
                </a:path>
                <a:path extrusionOk="0" h="227329" w="281305">
                  <a:moveTo>
                    <a:pt x="251382" y="39548"/>
                  </a:moveTo>
                  <a:lnTo>
                    <a:pt x="140864" y="39548"/>
                  </a:lnTo>
                  <a:lnTo>
                    <a:pt x="179872" y="44485"/>
                  </a:lnTo>
                  <a:lnTo>
                    <a:pt x="208426" y="58990"/>
                  </a:lnTo>
                  <a:lnTo>
                    <a:pt x="225969" y="82600"/>
                  </a:lnTo>
                  <a:lnTo>
                    <a:pt x="231940" y="114855"/>
                  </a:lnTo>
                  <a:lnTo>
                    <a:pt x="226259" y="146229"/>
                  </a:lnTo>
                  <a:lnTo>
                    <a:pt x="209110" y="168485"/>
                  </a:lnTo>
                  <a:lnTo>
                    <a:pt x="180332" y="181747"/>
                  </a:lnTo>
                  <a:lnTo>
                    <a:pt x="139765" y="186140"/>
                  </a:lnTo>
                  <a:lnTo>
                    <a:pt x="253425" y="186140"/>
                  </a:lnTo>
                  <a:lnTo>
                    <a:pt x="271665" y="162792"/>
                  </a:lnTo>
                  <a:lnTo>
                    <a:pt x="280996" y="114855"/>
                  </a:lnTo>
                  <a:lnTo>
                    <a:pt x="276663" y="81317"/>
                  </a:lnTo>
                  <a:lnTo>
                    <a:pt x="263819" y="52970"/>
                  </a:lnTo>
                  <a:lnTo>
                    <a:pt x="251382" y="39548"/>
                  </a:lnTo>
                  <a:close/>
                </a:path>
              </a:pathLst>
            </a:custGeom>
            <a:solidFill>
              <a:srgbClr val="040404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1" name="Google Shape;491;p54"/>
            <p:cNvSpPr/>
            <p:nvPr/>
          </p:nvSpPr>
          <p:spPr>
            <a:xfrm>
              <a:off x="19099035" y="10610132"/>
              <a:ext cx="563244" cy="227329"/>
            </a:xfrm>
            <a:custGeom>
              <a:rect b="b" l="l" r="r" t="t"/>
              <a:pathLst>
                <a:path extrusionOk="0" h="227329" w="563244">
                  <a:moveTo>
                    <a:pt x="266001" y="226796"/>
                  </a:moveTo>
                  <a:lnTo>
                    <a:pt x="157340" y="99275"/>
                  </a:lnTo>
                  <a:lnTo>
                    <a:pt x="260578" y="15341"/>
                  </a:lnTo>
                  <a:lnTo>
                    <a:pt x="194271" y="15341"/>
                  </a:lnTo>
                  <a:lnTo>
                    <a:pt x="46875" y="136359"/>
                  </a:lnTo>
                  <a:lnTo>
                    <a:pt x="46875" y="15341"/>
                  </a:lnTo>
                  <a:lnTo>
                    <a:pt x="0" y="15341"/>
                  </a:lnTo>
                  <a:lnTo>
                    <a:pt x="0" y="226796"/>
                  </a:lnTo>
                  <a:lnTo>
                    <a:pt x="46875" y="226796"/>
                  </a:lnTo>
                  <a:lnTo>
                    <a:pt x="46875" y="182537"/>
                  </a:lnTo>
                  <a:lnTo>
                    <a:pt x="120548" y="124307"/>
                  </a:lnTo>
                  <a:lnTo>
                    <a:pt x="207327" y="226796"/>
                  </a:lnTo>
                  <a:lnTo>
                    <a:pt x="266001" y="226796"/>
                  </a:lnTo>
                  <a:close/>
                </a:path>
                <a:path extrusionOk="0" h="227329" w="563244">
                  <a:moveTo>
                    <a:pt x="563219" y="80784"/>
                  </a:moveTo>
                  <a:lnTo>
                    <a:pt x="556120" y="44602"/>
                  </a:lnTo>
                  <a:lnTo>
                    <a:pt x="548868" y="36258"/>
                  </a:lnTo>
                  <a:lnTo>
                    <a:pt x="534250" y="19443"/>
                  </a:lnTo>
                  <a:lnTo>
                    <a:pt x="517817" y="13017"/>
                  </a:lnTo>
                  <a:lnTo>
                    <a:pt x="517817" y="109728"/>
                  </a:lnTo>
                  <a:lnTo>
                    <a:pt x="517715" y="115951"/>
                  </a:lnTo>
                  <a:lnTo>
                    <a:pt x="500291" y="154762"/>
                  </a:lnTo>
                  <a:lnTo>
                    <a:pt x="450342" y="185000"/>
                  </a:lnTo>
                  <a:lnTo>
                    <a:pt x="404761" y="191274"/>
                  </a:lnTo>
                  <a:lnTo>
                    <a:pt x="382905" y="189572"/>
                  </a:lnTo>
                  <a:lnTo>
                    <a:pt x="367411" y="184416"/>
                  </a:lnTo>
                  <a:lnTo>
                    <a:pt x="358165" y="175780"/>
                  </a:lnTo>
                  <a:lnTo>
                    <a:pt x="355104" y="163601"/>
                  </a:lnTo>
                  <a:lnTo>
                    <a:pt x="355104" y="163233"/>
                  </a:lnTo>
                  <a:lnTo>
                    <a:pt x="380695" y="134302"/>
                  </a:lnTo>
                  <a:lnTo>
                    <a:pt x="420522" y="127152"/>
                  </a:lnTo>
                  <a:lnTo>
                    <a:pt x="451739" y="124929"/>
                  </a:lnTo>
                  <a:lnTo>
                    <a:pt x="476529" y="122809"/>
                  </a:lnTo>
                  <a:lnTo>
                    <a:pt x="495388" y="119672"/>
                  </a:lnTo>
                  <a:lnTo>
                    <a:pt x="508939" y="115366"/>
                  </a:lnTo>
                  <a:lnTo>
                    <a:pt x="517817" y="109728"/>
                  </a:lnTo>
                  <a:lnTo>
                    <a:pt x="517817" y="13017"/>
                  </a:lnTo>
                  <a:lnTo>
                    <a:pt x="496785" y="4775"/>
                  </a:lnTo>
                  <a:lnTo>
                    <a:pt x="442874" y="0"/>
                  </a:lnTo>
                  <a:lnTo>
                    <a:pt x="387819" y="5156"/>
                  </a:lnTo>
                  <a:lnTo>
                    <a:pt x="347306" y="20701"/>
                  </a:lnTo>
                  <a:lnTo>
                    <a:pt x="321094" y="46786"/>
                  </a:lnTo>
                  <a:lnTo>
                    <a:pt x="308978" y="83566"/>
                  </a:lnTo>
                  <a:lnTo>
                    <a:pt x="308800" y="84988"/>
                  </a:lnTo>
                  <a:lnTo>
                    <a:pt x="358254" y="84988"/>
                  </a:lnTo>
                  <a:lnTo>
                    <a:pt x="358381" y="83883"/>
                  </a:lnTo>
                  <a:lnTo>
                    <a:pt x="365785" y="61988"/>
                  </a:lnTo>
                  <a:lnTo>
                    <a:pt x="382066" y="47218"/>
                  </a:lnTo>
                  <a:lnTo>
                    <a:pt x="408546" y="38874"/>
                  </a:lnTo>
                  <a:lnTo>
                    <a:pt x="446532" y="36258"/>
                  </a:lnTo>
                  <a:lnTo>
                    <a:pt x="472998" y="37934"/>
                  </a:lnTo>
                  <a:lnTo>
                    <a:pt x="510755" y="54457"/>
                  </a:lnTo>
                  <a:lnTo>
                    <a:pt x="517093" y="65036"/>
                  </a:lnTo>
                  <a:lnTo>
                    <a:pt x="517093" y="70904"/>
                  </a:lnTo>
                  <a:lnTo>
                    <a:pt x="480644" y="91363"/>
                  </a:lnTo>
                  <a:lnTo>
                    <a:pt x="417677" y="96291"/>
                  </a:lnTo>
                  <a:lnTo>
                    <a:pt x="393242" y="98894"/>
                  </a:lnTo>
                  <a:lnTo>
                    <a:pt x="351866" y="108013"/>
                  </a:lnTo>
                  <a:lnTo>
                    <a:pt x="311823" y="136855"/>
                  </a:lnTo>
                  <a:lnTo>
                    <a:pt x="304203" y="167259"/>
                  </a:lnTo>
                  <a:lnTo>
                    <a:pt x="309740" y="193230"/>
                  </a:lnTo>
                  <a:lnTo>
                    <a:pt x="326326" y="211836"/>
                  </a:lnTo>
                  <a:lnTo>
                    <a:pt x="353872" y="223050"/>
                  </a:lnTo>
                  <a:lnTo>
                    <a:pt x="392315" y="226796"/>
                  </a:lnTo>
                  <a:lnTo>
                    <a:pt x="423240" y="224764"/>
                  </a:lnTo>
                  <a:lnTo>
                    <a:pt x="474853" y="208648"/>
                  </a:lnTo>
                  <a:lnTo>
                    <a:pt x="509028" y="180670"/>
                  </a:lnTo>
                  <a:lnTo>
                    <a:pt x="519264" y="165595"/>
                  </a:lnTo>
                  <a:lnTo>
                    <a:pt x="523392" y="219824"/>
                  </a:lnTo>
                  <a:lnTo>
                    <a:pt x="563219" y="219824"/>
                  </a:lnTo>
                  <a:lnTo>
                    <a:pt x="563219" y="165595"/>
                  </a:lnTo>
                  <a:lnTo>
                    <a:pt x="563219" y="109728"/>
                  </a:lnTo>
                  <a:lnTo>
                    <a:pt x="563219" y="80784"/>
                  </a:lnTo>
                  <a:close/>
                </a:path>
              </a:pathLst>
            </a:custGeom>
            <a:solidFill>
              <a:srgbClr val="040404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492" name="Google Shape;492;p54"/>
            <p:cNvGrpSpPr/>
            <p:nvPr/>
          </p:nvGrpSpPr>
          <p:grpSpPr>
            <a:xfrm>
              <a:off x="17270138" y="10697205"/>
              <a:ext cx="448309" cy="277073"/>
              <a:chOff x="17270138" y="10697205"/>
              <a:chExt cx="448309" cy="277073"/>
            </a:xfrm>
          </p:grpSpPr>
          <p:sp>
            <p:nvSpPr>
              <p:cNvPr id="493" name="Google Shape;493;p54"/>
              <p:cNvSpPr/>
              <p:nvPr/>
            </p:nvSpPr>
            <p:spPr>
              <a:xfrm>
                <a:off x="17270138" y="10697205"/>
                <a:ext cx="448309" cy="55245"/>
              </a:xfrm>
              <a:custGeom>
                <a:rect b="b" l="l" r="r" t="t"/>
                <a:pathLst>
                  <a:path extrusionOk="0" h="55245" w="448309">
                    <a:moveTo>
                      <a:pt x="440300" y="0"/>
                    </a:moveTo>
                    <a:lnTo>
                      <a:pt x="7455" y="0"/>
                    </a:lnTo>
                    <a:lnTo>
                      <a:pt x="4412" y="12040"/>
                    </a:lnTo>
                    <a:lnTo>
                      <a:pt x="2145" y="24279"/>
                    </a:lnTo>
                    <a:lnTo>
                      <a:pt x="668" y="36679"/>
                    </a:lnTo>
                    <a:lnTo>
                      <a:pt x="0" y="51087"/>
                    </a:lnTo>
                    <a:lnTo>
                      <a:pt x="73" y="54846"/>
                    </a:lnTo>
                    <a:lnTo>
                      <a:pt x="447693" y="54846"/>
                    </a:lnTo>
                    <a:lnTo>
                      <a:pt x="447766" y="49202"/>
                    </a:lnTo>
                    <a:lnTo>
                      <a:pt x="447097" y="36679"/>
                    </a:lnTo>
                    <a:lnTo>
                      <a:pt x="445619" y="24279"/>
                    </a:lnTo>
                    <a:lnTo>
                      <a:pt x="443349" y="12040"/>
                    </a:lnTo>
                    <a:lnTo>
                      <a:pt x="440300" y="0"/>
                    </a:lnTo>
                    <a:close/>
                  </a:path>
                </a:pathLst>
              </a:custGeom>
              <a:solidFill>
                <a:srgbClr val="F0AF47"/>
              </a:solidFill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1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4" name="Google Shape;494;p54"/>
              <p:cNvSpPr/>
              <p:nvPr/>
            </p:nvSpPr>
            <p:spPr>
              <a:xfrm>
                <a:off x="17272040" y="10775656"/>
                <a:ext cx="444500" cy="55245"/>
              </a:xfrm>
              <a:custGeom>
                <a:rect b="b" l="l" r="r" t="t"/>
                <a:pathLst>
                  <a:path extrusionOk="0" h="55245" w="444500">
                    <a:moveTo>
                      <a:pt x="443965" y="0"/>
                    </a:moveTo>
                    <a:lnTo>
                      <a:pt x="0" y="0"/>
                    </a:lnTo>
                    <a:lnTo>
                      <a:pt x="2328" y="14230"/>
                    </a:lnTo>
                    <a:lnTo>
                      <a:pt x="5540" y="28145"/>
                    </a:lnTo>
                    <a:lnTo>
                      <a:pt x="9601" y="41715"/>
                    </a:lnTo>
                    <a:lnTo>
                      <a:pt x="14481" y="54909"/>
                    </a:lnTo>
                    <a:lnTo>
                      <a:pt x="429484" y="54909"/>
                    </a:lnTo>
                    <a:lnTo>
                      <a:pt x="434362" y="41715"/>
                    </a:lnTo>
                    <a:lnTo>
                      <a:pt x="438421" y="28145"/>
                    </a:lnTo>
                    <a:lnTo>
                      <a:pt x="441632" y="14230"/>
                    </a:lnTo>
                    <a:lnTo>
                      <a:pt x="443965" y="0"/>
                    </a:lnTo>
                    <a:close/>
                  </a:path>
                </a:pathLst>
              </a:custGeom>
              <a:solidFill>
                <a:srgbClr val="078070"/>
              </a:solidFill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1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5" name="Google Shape;495;p54"/>
              <p:cNvSpPr/>
              <p:nvPr/>
            </p:nvSpPr>
            <p:spPr>
              <a:xfrm>
                <a:off x="17294201" y="10851088"/>
                <a:ext cx="400050" cy="123190"/>
              </a:xfrm>
              <a:custGeom>
                <a:rect b="b" l="l" r="r" t="t"/>
                <a:pathLst>
                  <a:path extrusionOk="0" h="123190" w="400050">
                    <a:moveTo>
                      <a:pt x="399631" y="0"/>
                    </a:moveTo>
                    <a:lnTo>
                      <a:pt x="0" y="0"/>
                    </a:lnTo>
                    <a:lnTo>
                      <a:pt x="26578" y="40754"/>
                    </a:lnTo>
                    <a:lnTo>
                      <a:pt x="61146" y="74712"/>
                    </a:lnTo>
                    <a:lnTo>
                      <a:pt x="102406" y="100575"/>
                    </a:lnTo>
                    <a:lnTo>
                      <a:pt x="149061" y="117045"/>
                    </a:lnTo>
                    <a:lnTo>
                      <a:pt x="199815" y="122823"/>
                    </a:lnTo>
                    <a:lnTo>
                      <a:pt x="250569" y="117045"/>
                    </a:lnTo>
                    <a:lnTo>
                      <a:pt x="297225" y="100575"/>
                    </a:lnTo>
                    <a:lnTo>
                      <a:pt x="338485" y="74712"/>
                    </a:lnTo>
                    <a:lnTo>
                      <a:pt x="373052" y="40754"/>
                    </a:lnTo>
                    <a:lnTo>
                      <a:pt x="399631" y="0"/>
                    </a:lnTo>
                    <a:close/>
                  </a:path>
                </a:pathLst>
              </a:custGeom>
              <a:solidFill>
                <a:srgbClr val="E07838"/>
              </a:solidFill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1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pic>
          <p:nvPicPr>
            <p:cNvPr id="496" name="Google Shape;496;p5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7298399" y="10392506"/>
              <a:ext cx="391240" cy="25749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97" name="Google Shape;497;p54"/>
          <p:cNvSpPr txBox="1"/>
          <p:nvPr>
            <p:ph type="title"/>
          </p:nvPr>
        </p:nvSpPr>
        <p:spPr>
          <a:xfrm>
            <a:off x="371388" y="338621"/>
            <a:ext cx="10965900" cy="51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 1">
  <p:cSld name="Title and Content_3">
    <p:spTree>
      <p:nvGrpSpPr>
        <p:cNvPr id="498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9" name="Google Shape;499;p55"/>
          <p:cNvGrpSpPr/>
          <p:nvPr/>
        </p:nvGrpSpPr>
        <p:grpSpPr>
          <a:xfrm>
            <a:off x="0" y="5980278"/>
            <a:ext cx="12191479" cy="127050"/>
            <a:chOff x="0" y="9863563"/>
            <a:chExt cx="20104682" cy="209550"/>
          </a:xfrm>
        </p:grpSpPr>
        <p:sp>
          <p:nvSpPr>
            <p:cNvPr id="500" name="Google Shape;500;p55"/>
            <p:cNvSpPr/>
            <p:nvPr/>
          </p:nvSpPr>
          <p:spPr>
            <a:xfrm>
              <a:off x="9568127" y="9863563"/>
              <a:ext cx="10536555" cy="209550"/>
            </a:xfrm>
            <a:custGeom>
              <a:rect b="b" l="l" r="r" t="t"/>
              <a:pathLst>
                <a:path extrusionOk="0" h="209550" w="10536555">
                  <a:moveTo>
                    <a:pt x="10535972" y="0"/>
                  </a:moveTo>
                  <a:lnTo>
                    <a:pt x="0" y="0"/>
                  </a:lnTo>
                  <a:lnTo>
                    <a:pt x="0" y="209417"/>
                  </a:lnTo>
                  <a:lnTo>
                    <a:pt x="10535972" y="209417"/>
                  </a:lnTo>
                  <a:lnTo>
                    <a:pt x="10535972" y="0"/>
                  </a:lnTo>
                  <a:close/>
                </a:path>
              </a:pathLst>
            </a:custGeom>
            <a:solidFill>
              <a:srgbClr val="479AC8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1" name="Google Shape;501;p55"/>
            <p:cNvSpPr/>
            <p:nvPr/>
          </p:nvSpPr>
          <p:spPr>
            <a:xfrm>
              <a:off x="6861916" y="9863563"/>
              <a:ext cx="2706370" cy="209550"/>
            </a:xfrm>
            <a:custGeom>
              <a:rect b="b" l="l" r="r" t="t"/>
              <a:pathLst>
                <a:path extrusionOk="0" h="209550" w="2706370">
                  <a:moveTo>
                    <a:pt x="2706210" y="0"/>
                  </a:moveTo>
                  <a:lnTo>
                    <a:pt x="0" y="0"/>
                  </a:lnTo>
                  <a:lnTo>
                    <a:pt x="0" y="209417"/>
                  </a:lnTo>
                  <a:lnTo>
                    <a:pt x="2706210" y="209417"/>
                  </a:lnTo>
                  <a:lnTo>
                    <a:pt x="2706210" y="0"/>
                  </a:lnTo>
                  <a:close/>
                </a:path>
              </a:pathLst>
            </a:custGeom>
            <a:solidFill>
              <a:srgbClr val="F0AF47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2" name="Google Shape;502;p55"/>
            <p:cNvSpPr/>
            <p:nvPr/>
          </p:nvSpPr>
          <p:spPr>
            <a:xfrm>
              <a:off x="0" y="9863563"/>
              <a:ext cx="4956810" cy="209550"/>
            </a:xfrm>
            <a:custGeom>
              <a:rect b="b" l="l" r="r" t="t"/>
              <a:pathLst>
                <a:path extrusionOk="0" h="209550" w="4956810">
                  <a:moveTo>
                    <a:pt x="4956623" y="0"/>
                  </a:moveTo>
                  <a:lnTo>
                    <a:pt x="0" y="0"/>
                  </a:lnTo>
                  <a:lnTo>
                    <a:pt x="0" y="209417"/>
                  </a:lnTo>
                  <a:lnTo>
                    <a:pt x="4956623" y="209417"/>
                  </a:lnTo>
                  <a:lnTo>
                    <a:pt x="4956623" y="0"/>
                  </a:lnTo>
                  <a:close/>
                </a:path>
              </a:pathLst>
            </a:custGeom>
            <a:solidFill>
              <a:srgbClr val="E07838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3" name="Google Shape;503;p55"/>
            <p:cNvSpPr/>
            <p:nvPr/>
          </p:nvSpPr>
          <p:spPr>
            <a:xfrm>
              <a:off x="4956623" y="9863563"/>
              <a:ext cx="1905634" cy="209550"/>
            </a:xfrm>
            <a:custGeom>
              <a:rect b="b" l="l" r="r" t="t"/>
              <a:pathLst>
                <a:path extrusionOk="0" h="209550" w="1905634">
                  <a:moveTo>
                    <a:pt x="1905292" y="0"/>
                  </a:moveTo>
                  <a:lnTo>
                    <a:pt x="0" y="0"/>
                  </a:lnTo>
                  <a:lnTo>
                    <a:pt x="0" y="209417"/>
                  </a:lnTo>
                  <a:lnTo>
                    <a:pt x="1905292" y="209417"/>
                  </a:lnTo>
                  <a:lnTo>
                    <a:pt x="1905292" y="0"/>
                  </a:lnTo>
                  <a:close/>
                </a:path>
              </a:pathLst>
            </a:custGeom>
            <a:solidFill>
              <a:srgbClr val="07807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04" name="Google Shape;504;p55"/>
          <p:cNvGrpSpPr/>
          <p:nvPr/>
        </p:nvGrpSpPr>
        <p:grpSpPr>
          <a:xfrm>
            <a:off x="10472612" y="6300976"/>
            <a:ext cx="1450594" cy="352728"/>
            <a:chOff x="17270138" y="10392506"/>
            <a:chExt cx="2392141" cy="581772"/>
          </a:xfrm>
        </p:grpSpPr>
        <p:grpSp>
          <p:nvGrpSpPr>
            <p:cNvPr id="505" name="Google Shape;505;p55"/>
            <p:cNvGrpSpPr/>
            <p:nvPr/>
          </p:nvGrpSpPr>
          <p:grpSpPr>
            <a:xfrm>
              <a:off x="17879688" y="10615449"/>
              <a:ext cx="479402" cy="221678"/>
              <a:chOff x="17879688" y="10615449"/>
              <a:chExt cx="479402" cy="221678"/>
            </a:xfrm>
          </p:grpSpPr>
          <p:pic>
            <p:nvPicPr>
              <p:cNvPr id="506" name="Google Shape;506;p55"/>
              <p:cNvPicPr preferRelativeResize="0"/>
              <p:nvPr/>
            </p:nvPicPr>
            <p:blipFill rotWithShape="1">
              <a:blip r:embed="rId2">
                <a:alphaModFix/>
              </a:blip>
              <a:srcRect b="0" l="0" r="0" t="0"/>
              <a:stretch/>
            </p:blipFill>
            <p:spPr>
              <a:xfrm>
                <a:off x="17879688" y="10624359"/>
                <a:ext cx="165691" cy="212768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507" name="Google Shape;507;p55"/>
              <p:cNvSpPr/>
              <p:nvPr/>
            </p:nvSpPr>
            <p:spPr>
              <a:xfrm>
                <a:off x="18087310" y="10615449"/>
                <a:ext cx="271780" cy="221615"/>
              </a:xfrm>
              <a:custGeom>
                <a:rect b="b" l="l" r="r" t="t"/>
                <a:pathLst>
                  <a:path extrusionOk="0" h="221615" w="271780">
                    <a:moveTo>
                      <a:pt x="137189" y="0"/>
                    </a:moveTo>
                    <a:lnTo>
                      <a:pt x="98004" y="3605"/>
                    </a:lnTo>
                    <a:lnTo>
                      <a:pt x="36808" y="31434"/>
                    </a:lnTo>
                    <a:lnTo>
                      <a:pt x="9099" y="68863"/>
                    </a:lnTo>
                    <a:lnTo>
                      <a:pt x="0" y="113954"/>
                    </a:lnTo>
                    <a:lnTo>
                      <a:pt x="3551" y="145640"/>
                    </a:lnTo>
                    <a:lnTo>
                      <a:pt x="32269" y="192733"/>
                    </a:lnTo>
                    <a:lnTo>
                      <a:pt x="73580" y="214194"/>
                    </a:lnTo>
                    <a:lnTo>
                      <a:pt x="111437" y="220668"/>
                    </a:lnTo>
                    <a:lnTo>
                      <a:pt x="133618" y="221469"/>
                    </a:lnTo>
                    <a:lnTo>
                      <a:pt x="181804" y="217606"/>
                    </a:lnTo>
                    <a:lnTo>
                      <a:pt x="219554" y="205709"/>
                    </a:lnTo>
                    <a:lnTo>
                      <a:pt x="247804" y="185322"/>
                    </a:lnTo>
                    <a:lnTo>
                      <a:pt x="248779" y="183868"/>
                    </a:lnTo>
                    <a:lnTo>
                      <a:pt x="137189" y="183868"/>
                    </a:lnTo>
                    <a:lnTo>
                      <a:pt x="100110" y="180475"/>
                    </a:lnTo>
                    <a:lnTo>
                      <a:pt x="72483" y="170233"/>
                    </a:lnTo>
                    <a:lnTo>
                      <a:pt x="54152" y="153044"/>
                    </a:lnTo>
                    <a:lnTo>
                      <a:pt x="44961" y="128812"/>
                    </a:lnTo>
                    <a:lnTo>
                      <a:pt x="271174" y="128812"/>
                    </a:lnTo>
                    <a:lnTo>
                      <a:pt x="271174" y="109661"/>
                    </a:lnTo>
                    <a:lnTo>
                      <a:pt x="269153" y="93724"/>
                    </a:lnTo>
                    <a:lnTo>
                      <a:pt x="45736" y="93724"/>
                    </a:lnTo>
                    <a:lnTo>
                      <a:pt x="56104" y="69304"/>
                    </a:lnTo>
                    <a:lnTo>
                      <a:pt x="75188" y="51618"/>
                    </a:lnTo>
                    <a:lnTo>
                      <a:pt x="102680" y="40863"/>
                    </a:lnTo>
                    <a:lnTo>
                      <a:pt x="138268" y="37234"/>
                    </a:lnTo>
                    <a:lnTo>
                      <a:pt x="242644" y="37234"/>
                    </a:lnTo>
                    <a:lnTo>
                      <a:pt x="236021" y="29799"/>
                    </a:lnTo>
                    <a:lnTo>
                      <a:pt x="209260" y="13350"/>
                    </a:lnTo>
                    <a:lnTo>
                      <a:pt x="193505" y="7474"/>
                    </a:lnTo>
                    <a:lnTo>
                      <a:pt x="176327" y="3306"/>
                    </a:lnTo>
                    <a:lnTo>
                      <a:pt x="157597" y="822"/>
                    </a:lnTo>
                    <a:lnTo>
                      <a:pt x="137189" y="0"/>
                    </a:lnTo>
                    <a:close/>
                  </a:path>
                  <a:path extrusionOk="0" h="221615" w="271780">
                    <a:moveTo>
                      <a:pt x="268326" y="154183"/>
                    </a:moveTo>
                    <a:lnTo>
                      <a:pt x="216265" y="154183"/>
                    </a:lnTo>
                    <a:lnTo>
                      <a:pt x="215899" y="154780"/>
                    </a:lnTo>
                    <a:lnTo>
                      <a:pt x="204180" y="167811"/>
                    </a:lnTo>
                    <a:lnTo>
                      <a:pt x="187523" y="176867"/>
                    </a:lnTo>
                    <a:lnTo>
                      <a:pt x="165375" y="182152"/>
                    </a:lnTo>
                    <a:lnTo>
                      <a:pt x="137189" y="183868"/>
                    </a:lnTo>
                    <a:lnTo>
                      <a:pt x="248779" y="183868"/>
                    </a:lnTo>
                    <a:lnTo>
                      <a:pt x="267489" y="155984"/>
                    </a:lnTo>
                    <a:lnTo>
                      <a:pt x="268326" y="154183"/>
                    </a:lnTo>
                    <a:close/>
                  </a:path>
                  <a:path extrusionOk="0" h="221615" w="271780">
                    <a:moveTo>
                      <a:pt x="242644" y="37234"/>
                    </a:moveTo>
                    <a:lnTo>
                      <a:pt x="138268" y="37234"/>
                    </a:lnTo>
                    <a:lnTo>
                      <a:pt x="172911" y="40716"/>
                    </a:lnTo>
                    <a:lnTo>
                      <a:pt x="198783" y="51226"/>
                    </a:lnTo>
                    <a:lnTo>
                      <a:pt x="216030" y="68863"/>
                    </a:lnTo>
                    <a:lnTo>
                      <a:pt x="224799" y="93724"/>
                    </a:lnTo>
                    <a:lnTo>
                      <a:pt x="269153" y="93724"/>
                    </a:lnTo>
                    <a:lnTo>
                      <a:pt x="267196" y="78293"/>
                    </a:lnTo>
                    <a:lnTo>
                      <a:pt x="255405" y="51559"/>
                    </a:lnTo>
                    <a:lnTo>
                      <a:pt x="242644" y="37234"/>
                    </a:lnTo>
                    <a:close/>
                  </a:path>
                </a:pathLst>
              </a:custGeom>
              <a:solidFill>
                <a:srgbClr val="040404"/>
              </a:solidFill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1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508" name="Google Shape;508;p55"/>
            <p:cNvSpPr/>
            <p:nvPr/>
          </p:nvSpPr>
          <p:spPr>
            <a:xfrm>
              <a:off x="18426135" y="10620492"/>
              <a:ext cx="269875" cy="211454"/>
            </a:xfrm>
            <a:custGeom>
              <a:rect b="b" l="l" r="r" t="t"/>
              <a:pathLst>
                <a:path extrusionOk="0" h="211454" w="269875">
                  <a:moveTo>
                    <a:pt x="269468" y="0"/>
                  </a:moveTo>
                  <a:lnTo>
                    <a:pt x="221836" y="0"/>
                  </a:lnTo>
                  <a:lnTo>
                    <a:pt x="221836" y="154298"/>
                  </a:lnTo>
                  <a:lnTo>
                    <a:pt x="49705" y="0"/>
                  </a:lnTo>
                  <a:lnTo>
                    <a:pt x="0" y="0"/>
                  </a:lnTo>
                  <a:lnTo>
                    <a:pt x="0" y="210925"/>
                  </a:lnTo>
                  <a:lnTo>
                    <a:pt x="47935" y="210925"/>
                  </a:lnTo>
                  <a:lnTo>
                    <a:pt x="47935" y="54856"/>
                  </a:lnTo>
                  <a:lnTo>
                    <a:pt x="221836" y="210925"/>
                  </a:lnTo>
                  <a:lnTo>
                    <a:pt x="269468" y="210925"/>
                  </a:lnTo>
                  <a:lnTo>
                    <a:pt x="269468" y="0"/>
                  </a:lnTo>
                  <a:close/>
                </a:path>
              </a:pathLst>
            </a:custGeom>
            <a:solidFill>
              <a:srgbClr val="040404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9" name="Google Shape;509;p55"/>
            <p:cNvSpPr/>
            <p:nvPr/>
          </p:nvSpPr>
          <p:spPr>
            <a:xfrm>
              <a:off x="18756563" y="10610134"/>
              <a:ext cx="281305" cy="227329"/>
            </a:xfrm>
            <a:custGeom>
              <a:rect b="b" l="l" r="r" t="t"/>
              <a:pathLst>
                <a:path extrusionOk="0" h="227329" w="281305">
                  <a:moveTo>
                    <a:pt x="140131" y="0"/>
                  </a:moveTo>
                  <a:lnTo>
                    <a:pt x="100945" y="3402"/>
                  </a:lnTo>
                  <a:lnTo>
                    <a:pt x="39362" y="30060"/>
                  </a:lnTo>
                  <a:lnTo>
                    <a:pt x="9978" y="66450"/>
                  </a:lnTo>
                  <a:lnTo>
                    <a:pt x="0" y="114855"/>
                  </a:lnTo>
                  <a:lnTo>
                    <a:pt x="8728" y="163675"/>
                  </a:lnTo>
                  <a:lnTo>
                    <a:pt x="34831" y="198668"/>
                  </a:lnTo>
                  <a:lnTo>
                    <a:pt x="78188" y="219734"/>
                  </a:lnTo>
                  <a:lnTo>
                    <a:pt x="138676" y="226778"/>
                  </a:lnTo>
                  <a:lnTo>
                    <a:pt x="199632" y="219440"/>
                  </a:lnTo>
                  <a:lnTo>
                    <a:pt x="244253" y="197882"/>
                  </a:lnTo>
                  <a:lnTo>
                    <a:pt x="253425" y="186140"/>
                  </a:lnTo>
                  <a:lnTo>
                    <a:pt x="139765" y="186140"/>
                  </a:lnTo>
                  <a:lnTo>
                    <a:pt x="99849" y="181747"/>
                  </a:lnTo>
                  <a:lnTo>
                    <a:pt x="71531" y="168485"/>
                  </a:lnTo>
                  <a:lnTo>
                    <a:pt x="54656" y="146229"/>
                  </a:lnTo>
                  <a:lnTo>
                    <a:pt x="49066" y="114855"/>
                  </a:lnTo>
                  <a:lnTo>
                    <a:pt x="55084" y="82600"/>
                  </a:lnTo>
                  <a:lnTo>
                    <a:pt x="72764" y="58990"/>
                  </a:lnTo>
                  <a:lnTo>
                    <a:pt x="101545" y="44485"/>
                  </a:lnTo>
                  <a:lnTo>
                    <a:pt x="140864" y="39548"/>
                  </a:lnTo>
                  <a:lnTo>
                    <a:pt x="251382" y="39548"/>
                  </a:lnTo>
                  <a:lnTo>
                    <a:pt x="242697" y="30174"/>
                  </a:lnTo>
                  <a:lnTo>
                    <a:pt x="213532" y="13287"/>
                  </a:lnTo>
                  <a:lnTo>
                    <a:pt x="196852" y="7438"/>
                  </a:lnTo>
                  <a:lnTo>
                    <a:pt x="179145" y="3290"/>
                  </a:lnTo>
                  <a:lnTo>
                    <a:pt x="160280" y="818"/>
                  </a:lnTo>
                  <a:lnTo>
                    <a:pt x="140131" y="0"/>
                  </a:lnTo>
                  <a:close/>
                </a:path>
                <a:path extrusionOk="0" h="227329" w="281305">
                  <a:moveTo>
                    <a:pt x="251382" y="39548"/>
                  </a:moveTo>
                  <a:lnTo>
                    <a:pt x="140864" y="39548"/>
                  </a:lnTo>
                  <a:lnTo>
                    <a:pt x="179872" y="44485"/>
                  </a:lnTo>
                  <a:lnTo>
                    <a:pt x="208426" y="58990"/>
                  </a:lnTo>
                  <a:lnTo>
                    <a:pt x="225969" y="82600"/>
                  </a:lnTo>
                  <a:lnTo>
                    <a:pt x="231940" y="114855"/>
                  </a:lnTo>
                  <a:lnTo>
                    <a:pt x="226259" y="146229"/>
                  </a:lnTo>
                  <a:lnTo>
                    <a:pt x="209110" y="168485"/>
                  </a:lnTo>
                  <a:lnTo>
                    <a:pt x="180332" y="181747"/>
                  </a:lnTo>
                  <a:lnTo>
                    <a:pt x="139765" y="186140"/>
                  </a:lnTo>
                  <a:lnTo>
                    <a:pt x="253425" y="186140"/>
                  </a:lnTo>
                  <a:lnTo>
                    <a:pt x="271665" y="162792"/>
                  </a:lnTo>
                  <a:lnTo>
                    <a:pt x="280996" y="114855"/>
                  </a:lnTo>
                  <a:lnTo>
                    <a:pt x="276663" y="81317"/>
                  </a:lnTo>
                  <a:lnTo>
                    <a:pt x="263819" y="52970"/>
                  </a:lnTo>
                  <a:lnTo>
                    <a:pt x="251382" y="39548"/>
                  </a:lnTo>
                  <a:close/>
                </a:path>
              </a:pathLst>
            </a:custGeom>
            <a:solidFill>
              <a:srgbClr val="040404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0" name="Google Shape;510;p55"/>
            <p:cNvSpPr/>
            <p:nvPr/>
          </p:nvSpPr>
          <p:spPr>
            <a:xfrm>
              <a:off x="19099035" y="10610132"/>
              <a:ext cx="563244" cy="227329"/>
            </a:xfrm>
            <a:custGeom>
              <a:rect b="b" l="l" r="r" t="t"/>
              <a:pathLst>
                <a:path extrusionOk="0" h="227329" w="563244">
                  <a:moveTo>
                    <a:pt x="266001" y="226796"/>
                  </a:moveTo>
                  <a:lnTo>
                    <a:pt x="157340" y="99275"/>
                  </a:lnTo>
                  <a:lnTo>
                    <a:pt x="260578" y="15341"/>
                  </a:lnTo>
                  <a:lnTo>
                    <a:pt x="194271" y="15341"/>
                  </a:lnTo>
                  <a:lnTo>
                    <a:pt x="46875" y="136359"/>
                  </a:lnTo>
                  <a:lnTo>
                    <a:pt x="46875" y="15341"/>
                  </a:lnTo>
                  <a:lnTo>
                    <a:pt x="0" y="15341"/>
                  </a:lnTo>
                  <a:lnTo>
                    <a:pt x="0" y="226796"/>
                  </a:lnTo>
                  <a:lnTo>
                    <a:pt x="46875" y="226796"/>
                  </a:lnTo>
                  <a:lnTo>
                    <a:pt x="46875" y="182537"/>
                  </a:lnTo>
                  <a:lnTo>
                    <a:pt x="120548" y="124307"/>
                  </a:lnTo>
                  <a:lnTo>
                    <a:pt x="207327" y="226796"/>
                  </a:lnTo>
                  <a:lnTo>
                    <a:pt x="266001" y="226796"/>
                  </a:lnTo>
                  <a:close/>
                </a:path>
                <a:path extrusionOk="0" h="227329" w="563244">
                  <a:moveTo>
                    <a:pt x="563219" y="80784"/>
                  </a:moveTo>
                  <a:lnTo>
                    <a:pt x="556120" y="44602"/>
                  </a:lnTo>
                  <a:lnTo>
                    <a:pt x="548868" y="36258"/>
                  </a:lnTo>
                  <a:lnTo>
                    <a:pt x="534250" y="19443"/>
                  </a:lnTo>
                  <a:lnTo>
                    <a:pt x="517817" y="13017"/>
                  </a:lnTo>
                  <a:lnTo>
                    <a:pt x="517817" y="109728"/>
                  </a:lnTo>
                  <a:lnTo>
                    <a:pt x="517715" y="115951"/>
                  </a:lnTo>
                  <a:lnTo>
                    <a:pt x="500291" y="154762"/>
                  </a:lnTo>
                  <a:lnTo>
                    <a:pt x="450342" y="185000"/>
                  </a:lnTo>
                  <a:lnTo>
                    <a:pt x="404761" y="191274"/>
                  </a:lnTo>
                  <a:lnTo>
                    <a:pt x="382905" y="189572"/>
                  </a:lnTo>
                  <a:lnTo>
                    <a:pt x="367411" y="184416"/>
                  </a:lnTo>
                  <a:lnTo>
                    <a:pt x="358165" y="175780"/>
                  </a:lnTo>
                  <a:lnTo>
                    <a:pt x="355104" y="163601"/>
                  </a:lnTo>
                  <a:lnTo>
                    <a:pt x="355104" y="163233"/>
                  </a:lnTo>
                  <a:lnTo>
                    <a:pt x="380695" y="134302"/>
                  </a:lnTo>
                  <a:lnTo>
                    <a:pt x="420522" y="127152"/>
                  </a:lnTo>
                  <a:lnTo>
                    <a:pt x="451739" y="124929"/>
                  </a:lnTo>
                  <a:lnTo>
                    <a:pt x="476529" y="122809"/>
                  </a:lnTo>
                  <a:lnTo>
                    <a:pt x="495388" y="119672"/>
                  </a:lnTo>
                  <a:lnTo>
                    <a:pt x="508939" y="115366"/>
                  </a:lnTo>
                  <a:lnTo>
                    <a:pt x="517817" y="109728"/>
                  </a:lnTo>
                  <a:lnTo>
                    <a:pt x="517817" y="13017"/>
                  </a:lnTo>
                  <a:lnTo>
                    <a:pt x="496785" y="4775"/>
                  </a:lnTo>
                  <a:lnTo>
                    <a:pt x="442874" y="0"/>
                  </a:lnTo>
                  <a:lnTo>
                    <a:pt x="387819" y="5156"/>
                  </a:lnTo>
                  <a:lnTo>
                    <a:pt x="347306" y="20701"/>
                  </a:lnTo>
                  <a:lnTo>
                    <a:pt x="321094" y="46786"/>
                  </a:lnTo>
                  <a:lnTo>
                    <a:pt x="308978" y="83566"/>
                  </a:lnTo>
                  <a:lnTo>
                    <a:pt x="308800" y="84988"/>
                  </a:lnTo>
                  <a:lnTo>
                    <a:pt x="358254" y="84988"/>
                  </a:lnTo>
                  <a:lnTo>
                    <a:pt x="358381" y="83883"/>
                  </a:lnTo>
                  <a:lnTo>
                    <a:pt x="365785" y="61988"/>
                  </a:lnTo>
                  <a:lnTo>
                    <a:pt x="382066" y="47218"/>
                  </a:lnTo>
                  <a:lnTo>
                    <a:pt x="408546" y="38874"/>
                  </a:lnTo>
                  <a:lnTo>
                    <a:pt x="446532" y="36258"/>
                  </a:lnTo>
                  <a:lnTo>
                    <a:pt x="472998" y="37934"/>
                  </a:lnTo>
                  <a:lnTo>
                    <a:pt x="510755" y="54457"/>
                  </a:lnTo>
                  <a:lnTo>
                    <a:pt x="517093" y="65036"/>
                  </a:lnTo>
                  <a:lnTo>
                    <a:pt x="517093" y="70904"/>
                  </a:lnTo>
                  <a:lnTo>
                    <a:pt x="480644" y="91363"/>
                  </a:lnTo>
                  <a:lnTo>
                    <a:pt x="417677" y="96291"/>
                  </a:lnTo>
                  <a:lnTo>
                    <a:pt x="393242" y="98894"/>
                  </a:lnTo>
                  <a:lnTo>
                    <a:pt x="351866" y="108013"/>
                  </a:lnTo>
                  <a:lnTo>
                    <a:pt x="311823" y="136855"/>
                  </a:lnTo>
                  <a:lnTo>
                    <a:pt x="304203" y="167259"/>
                  </a:lnTo>
                  <a:lnTo>
                    <a:pt x="309740" y="193230"/>
                  </a:lnTo>
                  <a:lnTo>
                    <a:pt x="326326" y="211836"/>
                  </a:lnTo>
                  <a:lnTo>
                    <a:pt x="353872" y="223050"/>
                  </a:lnTo>
                  <a:lnTo>
                    <a:pt x="392315" y="226796"/>
                  </a:lnTo>
                  <a:lnTo>
                    <a:pt x="423240" y="224764"/>
                  </a:lnTo>
                  <a:lnTo>
                    <a:pt x="474853" y="208648"/>
                  </a:lnTo>
                  <a:lnTo>
                    <a:pt x="509028" y="180670"/>
                  </a:lnTo>
                  <a:lnTo>
                    <a:pt x="519264" y="165595"/>
                  </a:lnTo>
                  <a:lnTo>
                    <a:pt x="523392" y="219824"/>
                  </a:lnTo>
                  <a:lnTo>
                    <a:pt x="563219" y="219824"/>
                  </a:lnTo>
                  <a:lnTo>
                    <a:pt x="563219" y="165595"/>
                  </a:lnTo>
                  <a:lnTo>
                    <a:pt x="563219" y="109728"/>
                  </a:lnTo>
                  <a:lnTo>
                    <a:pt x="563219" y="80784"/>
                  </a:lnTo>
                  <a:close/>
                </a:path>
              </a:pathLst>
            </a:custGeom>
            <a:solidFill>
              <a:srgbClr val="040404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511" name="Google Shape;511;p55"/>
            <p:cNvGrpSpPr/>
            <p:nvPr/>
          </p:nvGrpSpPr>
          <p:grpSpPr>
            <a:xfrm>
              <a:off x="17270138" y="10697205"/>
              <a:ext cx="448309" cy="277073"/>
              <a:chOff x="17270138" y="10697205"/>
              <a:chExt cx="448309" cy="277073"/>
            </a:xfrm>
          </p:grpSpPr>
          <p:sp>
            <p:nvSpPr>
              <p:cNvPr id="512" name="Google Shape;512;p55"/>
              <p:cNvSpPr/>
              <p:nvPr/>
            </p:nvSpPr>
            <p:spPr>
              <a:xfrm>
                <a:off x="17270138" y="10697205"/>
                <a:ext cx="448309" cy="55245"/>
              </a:xfrm>
              <a:custGeom>
                <a:rect b="b" l="l" r="r" t="t"/>
                <a:pathLst>
                  <a:path extrusionOk="0" h="55245" w="448309">
                    <a:moveTo>
                      <a:pt x="440300" y="0"/>
                    </a:moveTo>
                    <a:lnTo>
                      <a:pt x="7455" y="0"/>
                    </a:lnTo>
                    <a:lnTo>
                      <a:pt x="4412" y="12040"/>
                    </a:lnTo>
                    <a:lnTo>
                      <a:pt x="2145" y="24279"/>
                    </a:lnTo>
                    <a:lnTo>
                      <a:pt x="668" y="36679"/>
                    </a:lnTo>
                    <a:lnTo>
                      <a:pt x="0" y="51087"/>
                    </a:lnTo>
                    <a:lnTo>
                      <a:pt x="73" y="54846"/>
                    </a:lnTo>
                    <a:lnTo>
                      <a:pt x="447693" y="54846"/>
                    </a:lnTo>
                    <a:lnTo>
                      <a:pt x="447766" y="49202"/>
                    </a:lnTo>
                    <a:lnTo>
                      <a:pt x="447097" y="36679"/>
                    </a:lnTo>
                    <a:lnTo>
                      <a:pt x="445619" y="24279"/>
                    </a:lnTo>
                    <a:lnTo>
                      <a:pt x="443349" y="12040"/>
                    </a:lnTo>
                    <a:lnTo>
                      <a:pt x="440300" y="0"/>
                    </a:lnTo>
                    <a:close/>
                  </a:path>
                </a:pathLst>
              </a:custGeom>
              <a:solidFill>
                <a:srgbClr val="F0AF47"/>
              </a:solidFill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1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13" name="Google Shape;513;p55"/>
              <p:cNvSpPr/>
              <p:nvPr/>
            </p:nvSpPr>
            <p:spPr>
              <a:xfrm>
                <a:off x="17272040" y="10775656"/>
                <a:ext cx="444500" cy="55245"/>
              </a:xfrm>
              <a:custGeom>
                <a:rect b="b" l="l" r="r" t="t"/>
                <a:pathLst>
                  <a:path extrusionOk="0" h="55245" w="444500">
                    <a:moveTo>
                      <a:pt x="443965" y="0"/>
                    </a:moveTo>
                    <a:lnTo>
                      <a:pt x="0" y="0"/>
                    </a:lnTo>
                    <a:lnTo>
                      <a:pt x="2328" y="14230"/>
                    </a:lnTo>
                    <a:lnTo>
                      <a:pt x="5540" y="28145"/>
                    </a:lnTo>
                    <a:lnTo>
                      <a:pt x="9601" y="41715"/>
                    </a:lnTo>
                    <a:lnTo>
                      <a:pt x="14481" y="54909"/>
                    </a:lnTo>
                    <a:lnTo>
                      <a:pt x="429484" y="54909"/>
                    </a:lnTo>
                    <a:lnTo>
                      <a:pt x="434362" y="41715"/>
                    </a:lnTo>
                    <a:lnTo>
                      <a:pt x="438421" y="28145"/>
                    </a:lnTo>
                    <a:lnTo>
                      <a:pt x="441632" y="14230"/>
                    </a:lnTo>
                    <a:lnTo>
                      <a:pt x="443965" y="0"/>
                    </a:lnTo>
                    <a:close/>
                  </a:path>
                </a:pathLst>
              </a:custGeom>
              <a:solidFill>
                <a:srgbClr val="078070"/>
              </a:solidFill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1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14" name="Google Shape;514;p55"/>
              <p:cNvSpPr/>
              <p:nvPr/>
            </p:nvSpPr>
            <p:spPr>
              <a:xfrm>
                <a:off x="17294201" y="10851088"/>
                <a:ext cx="400050" cy="123190"/>
              </a:xfrm>
              <a:custGeom>
                <a:rect b="b" l="l" r="r" t="t"/>
                <a:pathLst>
                  <a:path extrusionOk="0" h="123190" w="400050">
                    <a:moveTo>
                      <a:pt x="399631" y="0"/>
                    </a:moveTo>
                    <a:lnTo>
                      <a:pt x="0" y="0"/>
                    </a:lnTo>
                    <a:lnTo>
                      <a:pt x="26578" y="40754"/>
                    </a:lnTo>
                    <a:lnTo>
                      <a:pt x="61146" y="74712"/>
                    </a:lnTo>
                    <a:lnTo>
                      <a:pt x="102406" y="100575"/>
                    </a:lnTo>
                    <a:lnTo>
                      <a:pt x="149061" y="117045"/>
                    </a:lnTo>
                    <a:lnTo>
                      <a:pt x="199815" y="122823"/>
                    </a:lnTo>
                    <a:lnTo>
                      <a:pt x="250569" y="117045"/>
                    </a:lnTo>
                    <a:lnTo>
                      <a:pt x="297225" y="100575"/>
                    </a:lnTo>
                    <a:lnTo>
                      <a:pt x="338485" y="74712"/>
                    </a:lnTo>
                    <a:lnTo>
                      <a:pt x="373052" y="40754"/>
                    </a:lnTo>
                    <a:lnTo>
                      <a:pt x="399631" y="0"/>
                    </a:lnTo>
                    <a:close/>
                  </a:path>
                </a:pathLst>
              </a:custGeom>
              <a:solidFill>
                <a:srgbClr val="E07838"/>
              </a:solidFill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1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pic>
          <p:nvPicPr>
            <p:cNvPr id="515" name="Google Shape;515;p5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7298399" y="10392506"/>
              <a:ext cx="391240" cy="25749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516" name="Google Shape;516;p55"/>
          <p:cNvSpPr txBox="1"/>
          <p:nvPr>
            <p:ph type="title"/>
          </p:nvPr>
        </p:nvSpPr>
        <p:spPr>
          <a:xfrm>
            <a:off x="616696" y="602131"/>
            <a:ext cx="10965900" cy="51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 b="1" i="0" sz="3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7" name="Google Shape;517;p55"/>
          <p:cNvSpPr txBox="1"/>
          <p:nvPr>
            <p:ph idx="1" type="subTitle"/>
          </p:nvPr>
        </p:nvSpPr>
        <p:spPr>
          <a:xfrm>
            <a:off x="616696" y="1194219"/>
            <a:ext cx="10965900" cy="19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accent2"/>
              </a:buClr>
              <a:buSzPts val="1300"/>
              <a:buNone/>
              <a:defRPr b="1" i="0" sz="13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Char char="□"/>
              <a:defRPr/>
            </a:lvl2pPr>
            <a:lvl3pPr lvl="2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Char char="■"/>
              <a:defRPr/>
            </a:lvl3pPr>
            <a:lvl4pPr lvl="3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Char char="■"/>
              <a:defRPr/>
            </a:lvl4pPr>
            <a:lvl5pPr lvl="4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Char char="□"/>
              <a:defRPr/>
            </a:lvl5pPr>
            <a:lvl6pPr lvl="5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Char char="■"/>
              <a:defRPr/>
            </a:lvl6pPr>
            <a:lvl7pPr lvl="6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Char char="■"/>
              <a:defRPr/>
            </a:lvl7pPr>
            <a:lvl8pPr lvl="7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Char char="□"/>
              <a:defRPr/>
            </a:lvl8pPr>
            <a:lvl9pPr lvl="8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 1">
  <p:cSld name="Two Content_3">
    <p:spTree>
      <p:nvGrpSpPr>
        <p:cNvPr id="518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56"/>
          <p:cNvSpPr/>
          <p:nvPr/>
        </p:nvSpPr>
        <p:spPr>
          <a:xfrm>
            <a:off x="0" y="0"/>
            <a:ext cx="12192000" cy="1732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27700" lIns="55425" spcFirstLastPara="1" rIns="55425" wrap="square" tIns="27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0" name="Google Shape;520;p56"/>
          <p:cNvSpPr txBox="1"/>
          <p:nvPr>
            <p:ph type="title"/>
          </p:nvPr>
        </p:nvSpPr>
        <p:spPr>
          <a:xfrm>
            <a:off x="616696" y="602131"/>
            <a:ext cx="10965600" cy="51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Arial"/>
              <a:buNone/>
              <a:defRPr b="1" i="0" sz="33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1" name="Google Shape;521;p56"/>
          <p:cNvSpPr txBox="1"/>
          <p:nvPr>
            <p:ph idx="1" type="subTitle"/>
          </p:nvPr>
        </p:nvSpPr>
        <p:spPr>
          <a:xfrm>
            <a:off x="616696" y="1194219"/>
            <a:ext cx="10965600" cy="19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lt1"/>
              </a:buClr>
              <a:buSzPts val="1300"/>
              <a:buNone/>
              <a:defRPr b="1" i="0" sz="13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Char char="□"/>
              <a:defRPr/>
            </a:lvl2pPr>
            <a:lvl3pPr lvl="2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Char char="■"/>
              <a:defRPr/>
            </a:lvl3pPr>
            <a:lvl4pPr lvl="3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Char char="■"/>
              <a:defRPr/>
            </a:lvl4pPr>
            <a:lvl5pPr lvl="4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Char char="□"/>
              <a:defRPr/>
            </a:lvl5pPr>
            <a:lvl6pPr lvl="5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Char char="■"/>
              <a:defRPr/>
            </a:lvl6pPr>
            <a:lvl7pPr lvl="6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Char char="■"/>
              <a:defRPr/>
            </a:lvl7pPr>
            <a:lvl8pPr lvl="7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Char char="□"/>
              <a:defRPr/>
            </a:lvl8pPr>
            <a:lvl9pPr lvl="8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Char char="■"/>
              <a:defRPr/>
            </a:lvl9pPr>
          </a:lstStyle>
          <a:p/>
        </p:txBody>
      </p:sp>
      <p:grpSp>
        <p:nvGrpSpPr>
          <p:cNvPr id="522" name="Google Shape;522;p56"/>
          <p:cNvGrpSpPr/>
          <p:nvPr/>
        </p:nvGrpSpPr>
        <p:grpSpPr>
          <a:xfrm>
            <a:off x="0" y="5981277"/>
            <a:ext cx="12191479" cy="127071"/>
            <a:chOff x="0" y="9863563"/>
            <a:chExt cx="20104682" cy="209550"/>
          </a:xfrm>
        </p:grpSpPr>
        <p:sp>
          <p:nvSpPr>
            <p:cNvPr id="523" name="Google Shape;523;p56"/>
            <p:cNvSpPr/>
            <p:nvPr/>
          </p:nvSpPr>
          <p:spPr>
            <a:xfrm>
              <a:off x="9568127" y="9863563"/>
              <a:ext cx="10536555" cy="209550"/>
            </a:xfrm>
            <a:custGeom>
              <a:rect b="b" l="l" r="r" t="t"/>
              <a:pathLst>
                <a:path extrusionOk="0" h="209550" w="10536555">
                  <a:moveTo>
                    <a:pt x="10535972" y="0"/>
                  </a:moveTo>
                  <a:lnTo>
                    <a:pt x="0" y="0"/>
                  </a:lnTo>
                  <a:lnTo>
                    <a:pt x="0" y="209417"/>
                  </a:lnTo>
                  <a:lnTo>
                    <a:pt x="10535972" y="209417"/>
                  </a:lnTo>
                  <a:lnTo>
                    <a:pt x="10535972" y="0"/>
                  </a:lnTo>
                  <a:close/>
                </a:path>
              </a:pathLst>
            </a:custGeom>
            <a:solidFill>
              <a:srgbClr val="479AC8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4" name="Google Shape;524;p56"/>
            <p:cNvSpPr/>
            <p:nvPr/>
          </p:nvSpPr>
          <p:spPr>
            <a:xfrm>
              <a:off x="6861916" y="9863563"/>
              <a:ext cx="2706370" cy="209550"/>
            </a:xfrm>
            <a:custGeom>
              <a:rect b="b" l="l" r="r" t="t"/>
              <a:pathLst>
                <a:path extrusionOk="0" h="209550" w="2706370">
                  <a:moveTo>
                    <a:pt x="2706210" y="0"/>
                  </a:moveTo>
                  <a:lnTo>
                    <a:pt x="0" y="0"/>
                  </a:lnTo>
                  <a:lnTo>
                    <a:pt x="0" y="209417"/>
                  </a:lnTo>
                  <a:lnTo>
                    <a:pt x="2706210" y="209417"/>
                  </a:lnTo>
                  <a:lnTo>
                    <a:pt x="2706210" y="0"/>
                  </a:lnTo>
                  <a:close/>
                </a:path>
              </a:pathLst>
            </a:custGeom>
            <a:solidFill>
              <a:srgbClr val="F0AF47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5" name="Google Shape;525;p56"/>
            <p:cNvSpPr/>
            <p:nvPr/>
          </p:nvSpPr>
          <p:spPr>
            <a:xfrm>
              <a:off x="0" y="9863563"/>
              <a:ext cx="4956810" cy="209550"/>
            </a:xfrm>
            <a:custGeom>
              <a:rect b="b" l="l" r="r" t="t"/>
              <a:pathLst>
                <a:path extrusionOk="0" h="209550" w="4956810">
                  <a:moveTo>
                    <a:pt x="4956623" y="0"/>
                  </a:moveTo>
                  <a:lnTo>
                    <a:pt x="0" y="0"/>
                  </a:lnTo>
                  <a:lnTo>
                    <a:pt x="0" y="209417"/>
                  </a:lnTo>
                  <a:lnTo>
                    <a:pt x="4956623" y="209417"/>
                  </a:lnTo>
                  <a:lnTo>
                    <a:pt x="4956623" y="0"/>
                  </a:lnTo>
                  <a:close/>
                </a:path>
              </a:pathLst>
            </a:custGeom>
            <a:solidFill>
              <a:srgbClr val="E07838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6" name="Google Shape;526;p56"/>
            <p:cNvSpPr/>
            <p:nvPr/>
          </p:nvSpPr>
          <p:spPr>
            <a:xfrm>
              <a:off x="4956623" y="9863563"/>
              <a:ext cx="1905634" cy="209550"/>
            </a:xfrm>
            <a:custGeom>
              <a:rect b="b" l="l" r="r" t="t"/>
              <a:pathLst>
                <a:path extrusionOk="0" h="209550" w="1905634">
                  <a:moveTo>
                    <a:pt x="1905292" y="0"/>
                  </a:moveTo>
                  <a:lnTo>
                    <a:pt x="0" y="0"/>
                  </a:lnTo>
                  <a:lnTo>
                    <a:pt x="0" y="209417"/>
                  </a:lnTo>
                  <a:lnTo>
                    <a:pt x="1905292" y="209417"/>
                  </a:lnTo>
                  <a:lnTo>
                    <a:pt x="1905292" y="0"/>
                  </a:lnTo>
                  <a:close/>
                </a:path>
              </a:pathLst>
            </a:custGeom>
            <a:solidFill>
              <a:srgbClr val="07807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27" name="Google Shape;527;p56"/>
          <p:cNvGrpSpPr/>
          <p:nvPr/>
        </p:nvGrpSpPr>
        <p:grpSpPr>
          <a:xfrm>
            <a:off x="10472611" y="6302012"/>
            <a:ext cx="1450594" cy="352787"/>
            <a:chOff x="17270138" y="10392506"/>
            <a:chExt cx="2392141" cy="581772"/>
          </a:xfrm>
        </p:grpSpPr>
        <p:grpSp>
          <p:nvGrpSpPr>
            <p:cNvPr id="528" name="Google Shape;528;p56"/>
            <p:cNvGrpSpPr/>
            <p:nvPr/>
          </p:nvGrpSpPr>
          <p:grpSpPr>
            <a:xfrm>
              <a:off x="17879688" y="10615449"/>
              <a:ext cx="479402" cy="221678"/>
              <a:chOff x="17879688" y="10615449"/>
              <a:chExt cx="479402" cy="221678"/>
            </a:xfrm>
          </p:grpSpPr>
          <p:pic>
            <p:nvPicPr>
              <p:cNvPr id="529" name="Google Shape;529;p56"/>
              <p:cNvPicPr preferRelativeResize="0"/>
              <p:nvPr/>
            </p:nvPicPr>
            <p:blipFill rotWithShape="1">
              <a:blip r:embed="rId2">
                <a:alphaModFix/>
              </a:blip>
              <a:srcRect b="0" l="0" r="0" t="0"/>
              <a:stretch/>
            </p:blipFill>
            <p:spPr>
              <a:xfrm>
                <a:off x="17879688" y="10624359"/>
                <a:ext cx="165691" cy="212768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530" name="Google Shape;530;p56"/>
              <p:cNvSpPr/>
              <p:nvPr/>
            </p:nvSpPr>
            <p:spPr>
              <a:xfrm>
                <a:off x="18087310" y="10615449"/>
                <a:ext cx="271780" cy="221615"/>
              </a:xfrm>
              <a:custGeom>
                <a:rect b="b" l="l" r="r" t="t"/>
                <a:pathLst>
                  <a:path extrusionOk="0" h="221615" w="271780">
                    <a:moveTo>
                      <a:pt x="137189" y="0"/>
                    </a:moveTo>
                    <a:lnTo>
                      <a:pt x="98004" y="3605"/>
                    </a:lnTo>
                    <a:lnTo>
                      <a:pt x="36808" y="31434"/>
                    </a:lnTo>
                    <a:lnTo>
                      <a:pt x="9099" y="68863"/>
                    </a:lnTo>
                    <a:lnTo>
                      <a:pt x="0" y="113954"/>
                    </a:lnTo>
                    <a:lnTo>
                      <a:pt x="3551" y="145640"/>
                    </a:lnTo>
                    <a:lnTo>
                      <a:pt x="32269" y="192733"/>
                    </a:lnTo>
                    <a:lnTo>
                      <a:pt x="73580" y="214194"/>
                    </a:lnTo>
                    <a:lnTo>
                      <a:pt x="111437" y="220668"/>
                    </a:lnTo>
                    <a:lnTo>
                      <a:pt x="133618" y="221469"/>
                    </a:lnTo>
                    <a:lnTo>
                      <a:pt x="181804" y="217606"/>
                    </a:lnTo>
                    <a:lnTo>
                      <a:pt x="219554" y="205709"/>
                    </a:lnTo>
                    <a:lnTo>
                      <a:pt x="247804" y="185322"/>
                    </a:lnTo>
                    <a:lnTo>
                      <a:pt x="248779" y="183868"/>
                    </a:lnTo>
                    <a:lnTo>
                      <a:pt x="137189" y="183868"/>
                    </a:lnTo>
                    <a:lnTo>
                      <a:pt x="100110" y="180475"/>
                    </a:lnTo>
                    <a:lnTo>
                      <a:pt x="72483" y="170233"/>
                    </a:lnTo>
                    <a:lnTo>
                      <a:pt x="54152" y="153044"/>
                    </a:lnTo>
                    <a:lnTo>
                      <a:pt x="44961" y="128812"/>
                    </a:lnTo>
                    <a:lnTo>
                      <a:pt x="271174" y="128812"/>
                    </a:lnTo>
                    <a:lnTo>
                      <a:pt x="271174" y="109661"/>
                    </a:lnTo>
                    <a:lnTo>
                      <a:pt x="269153" y="93724"/>
                    </a:lnTo>
                    <a:lnTo>
                      <a:pt x="45736" y="93724"/>
                    </a:lnTo>
                    <a:lnTo>
                      <a:pt x="56104" y="69304"/>
                    </a:lnTo>
                    <a:lnTo>
                      <a:pt x="75188" y="51618"/>
                    </a:lnTo>
                    <a:lnTo>
                      <a:pt x="102680" y="40863"/>
                    </a:lnTo>
                    <a:lnTo>
                      <a:pt x="138268" y="37234"/>
                    </a:lnTo>
                    <a:lnTo>
                      <a:pt x="242644" y="37234"/>
                    </a:lnTo>
                    <a:lnTo>
                      <a:pt x="236021" y="29799"/>
                    </a:lnTo>
                    <a:lnTo>
                      <a:pt x="209260" y="13350"/>
                    </a:lnTo>
                    <a:lnTo>
                      <a:pt x="193505" y="7474"/>
                    </a:lnTo>
                    <a:lnTo>
                      <a:pt x="176327" y="3306"/>
                    </a:lnTo>
                    <a:lnTo>
                      <a:pt x="157597" y="822"/>
                    </a:lnTo>
                    <a:lnTo>
                      <a:pt x="137189" y="0"/>
                    </a:lnTo>
                    <a:close/>
                  </a:path>
                  <a:path extrusionOk="0" h="221615" w="271780">
                    <a:moveTo>
                      <a:pt x="268326" y="154183"/>
                    </a:moveTo>
                    <a:lnTo>
                      <a:pt x="216265" y="154183"/>
                    </a:lnTo>
                    <a:lnTo>
                      <a:pt x="215899" y="154780"/>
                    </a:lnTo>
                    <a:lnTo>
                      <a:pt x="204180" y="167811"/>
                    </a:lnTo>
                    <a:lnTo>
                      <a:pt x="187523" y="176867"/>
                    </a:lnTo>
                    <a:lnTo>
                      <a:pt x="165375" y="182152"/>
                    </a:lnTo>
                    <a:lnTo>
                      <a:pt x="137189" y="183868"/>
                    </a:lnTo>
                    <a:lnTo>
                      <a:pt x="248779" y="183868"/>
                    </a:lnTo>
                    <a:lnTo>
                      <a:pt x="267489" y="155984"/>
                    </a:lnTo>
                    <a:lnTo>
                      <a:pt x="268326" y="154183"/>
                    </a:lnTo>
                    <a:close/>
                  </a:path>
                  <a:path extrusionOk="0" h="221615" w="271780">
                    <a:moveTo>
                      <a:pt x="242644" y="37234"/>
                    </a:moveTo>
                    <a:lnTo>
                      <a:pt x="138268" y="37234"/>
                    </a:lnTo>
                    <a:lnTo>
                      <a:pt x="172911" y="40716"/>
                    </a:lnTo>
                    <a:lnTo>
                      <a:pt x="198783" y="51226"/>
                    </a:lnTo>
                    <a:lnTo>
                      <a:pt x="216030" y="68863"/>
                    </a:lnTo>
                    <a:lnTo>
                      <a:pt x="224799" y="93724"/>
                    </a:lnTo>
                    <a:lnTo>
                      <a:pt x="269153" y="93724"/>
                    </a:lnTo>
                    <a:lnTo>
                      <a:pt x="267196" y="78293"/>
                    </a:lnTo>
                    <a:lnTo>
                      <a:pt x="255405" y="51559"/>
                    </a:lnTo>
                    <a:lnTo>
                      <a:pt x="242644" y="37234"/>
                    </a:lnTo>
                    <a:close/>
                  </a:path>
                </a:pathLst>
              </a:custGeom>
              <a:solidFill>
                <a:srgbClr val="040404"/>
              </a:solidFill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1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531" name="Google Shape;531;p56"/>
            <p:cNvSpPr/>
            <p:nvPr/>
          </p:nvSpPr>
          <p:spPr>
            <a:xfrm>
              <a:off x="18426135" y="10620492"/>
              <a:ext cx="269875" cy="211454"/>
            </a:xfrm>
            <a:custGeom>
              <a:rect b="b" l="l" r="r" t="t"/>
              <a:pathLst>
                <a:path extrusionOk="0" h="211454" w="269875">
                  <a:moveTo>
                    <a:pt x="269468" y="0"/>
                  </a:moveTo>
                  <a:lnTo>
                    <a:pt x="221836" y="0"/>
                  </a:lnTo>
                  <a:lnTo>
                    <a:pt x="221836" y="154298"/>
                  </a:lnTo>
                  <a:lnTo>
                    <a:pt x="49705" y="0"/>
                  </a:lnTo>
                  <a:lnTo>
                    <a:pt x="0" y="0"/>
                  </a:lnTo>
                  <a:lnTo>
                    <a:pt x="0" y="210925"/>
                  </a:lnTo>
                  <a:lnTo>
                    <a:pt x="47935" y="210925"/>
                  </a:lnTo>
                  <a:lnTo>
                    <a:pt x="47935" y="54856"/>
                  </a:lnTo>
                  <a:lnTo>
                    <a:pt x="221836" y="210925"/>
                  </a:lnTo>
                  <a:lnTo>
                    <a:pt x="269468" y="210925"/>
                  </a:lnTo>
                  <a:lnTo>
                    <a:pt x="269468" y="0"/>
                  </a:lnTo>
                  <a:close/>
                </a:path>
              </a:pathLst>
            </a:custGeom>
            <a:solidFill>
              <a:srgbClr val="040404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2" name="Google Shape;532;p56"/>
            <p:cNvSpPr/>
            <p:nvPr/>
          </p:nvSpPr>
          <p:spPr>
            <a:xfrm>
              <a:off x="18756563" y="10610134"/>
              <a:ext cx="281305" cy="227329"/>
            </a:xfrm>
            <a:custGeom>
              <a:rect b="b" l="l" r="r" t="t"/>
              <a:pathLst>
                <a:path extrusionOk="0" h="227329" w="281305">
                  <a:moveTo>
                    <a:pt x="140131" y="0"/>
                  </a:moveTo>
                  <a:lnTo>
                    <a:pt x="100945" y="3402"/>
                  </a:lnTo>
                  <a:lnTo>
                    <a:pt x="39362" y="30060"/>
                  </a:lnTo>
                  <a:lnTo>
                    <a:pt x="9978" y="66450"/>
                  </a:lnTo>
                  <a:lnTo>
                    <a:pt x="0" y="114855"/>
                  </a:lnTo>
                  <a:lnTo>
                    <a:pt x="8728" y="163675"/>
                  </a:lnTo>
                  <a:lnTo>
                    <a:pt x="34831" y="198668"/>
                  </a:lnTo>
                  <a:lnTo>
                    <a:pt x="78188" y="219734"/>
                  </a:lnTo>
                  <a:lnTo>
                    <a:pt x="138676" y="226778"/>
                  </a:lnTo>
                  <a:lnTo>
                    <a:pt x="199632" y="219440"/>
                  </a:lnTo>
                  <a:lnTo>
                    <a:pt x="244253" y="197882"/>
                  </a:lnTo>
                  <a:lnTo>
                    <a:pt x="253425" y="186140"/>
                  </a:lnTo>
                  <a:lnTo>
                    <a:pt x="139765" y="186140"/>
                  </a:lnTo>
                  <a:lnTo>
                    <a:pt x="99849" y="181747"/>
                  </a:lnTo>
                  <a:lnTo>
                    <a:pt x="71531" y="168485"/>
                  </a:lnTo>
                  <a:lnTo>
                    <a:pt x="54656" y="146229"/>
                  </a:lnTo>
                  <a:lnTo>
                    <a:pt x="49066" y="114855"/>
                  </a:lnTo>
                  <a:lnTo>
                    <a:pt x="55084" y="82600"/>
                  </a:lnTo>
                  <a:lnTo>
                    <a:pt x="72764" y="58990"/>
                  </a:lnTo>
                  <a:lnTo>
                    <a:pt x="101545" y="44485"/>
                  </a:lnTo>
                  <a:lnTo>
                    <a:pt x="140864" y="39548"/>
                  </a:lnTo>
                  <a:lnTo>
                    <a:pt x="251382" y="39548"/>
                  </a:lnTo>
                  <a:lnTo>
                    <a:pt x="242697" y="30174"/>
                  </a:lnTo>
                  <a:lnTo>
                    <a:pt x="213532" y="13287"/>
                  </a:lnTo>
                  <a:lnTo>
                    <a:pt x="196852" y="7438"/>
                  </a:lnTo>
                  <a:lnTo>
                    <a:pt x="179145" y="3290"/>
                  </a:lnTo>
                  <a:lnTo>
                    <a:pt x="160280" y="818"/>
                  </a:lnTo>
                  <a:lnTo>
                    <a:pt x="140131" y="0"/>
                  </a:lnTo>
                  <a:close/>
                </a:path>
                <a:path extrusionOk="0" h="227329" w="281305">
                  <a:moveTo>
                    <a:pt x="251382" y="39548"/>
                  </a:moveTo>
                  <a:lnTo>
                    <a:pt x="140864" y="39548"/>
                  </a:lnTo>
                  <a:lnTo>
                    <a:pt x="179872" y="44485"/>
                  </a:lnTo>
                  <a:lnTo>
                    <a:pt x="208426" y="58990"/>
                  </a:lnTo>
                  <a:lnTo>
                    <a:pt x="225969" y="82600"/>
                  </a:lnTo>
                  <a:lnTo>
                    <a:pt x="231940" y="114855"/>
                  </a:lnTo>
                  <a:lnTo>
                    <a:pt x="226259" y="146229"/>
                  </a:lnTo>
                  <a:lnTo>
                    <a:pt x="209110" y="168485"/>
                  </a:lnTo>
                  <a:lnTo>
                    <a:pt x="180332" y="181747"/>
                  </a:lnTo>
                  <a:lnTo>
                    <a:pt x="139765" y="186140"/>
                  </a:lnTo>
                  <a:lnTo>
                    <a:pt x="253425" y="186140"/>
                  </a:lnTo>
                  <a:lnTo>
                    <a:pt x="271665" y="162792"/>
                  </a:lnTo>
                  <a:lnTo>
                    <a:pt x="280996" y="114855"/>
                  </a:lnTo>
                  <a:lnTo>
                    <a:pt x="276663" y="81317"/>
                  </a:lnTo>
                  <a:lnTo>
                    <a:pt x="263819" y="52970"/>
                  </a:lnTo>
                  <a:lnTo>
                    <a:pt x="251382" y="39548"/>
                  </a:lnTo>
                  <a:close/>
                </a:path>
              </a:pathLst>
            </a:custGeom>
            <a:solidFill>
              <a:srgbClr val="040404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3" name="Google Shape;533;p56"/>
            <p:cNvSpPr/>
            <p:nvPr/>
          </p:nvSpPr>
          <p:spPr>
            <a:xfrm>
              <a:off x="19099035" y="10610132"/>
              <a:ext cx="563244" cy="227329"/>
            </a:xfrm>
            <a:custGeom>
              <a:rect b="b" l="l" r="r" t="t"/>
              <a:pathLst>
                <a:path extrusionOk="0" h="227329" w="563244">
                  <a:moveTo>
                    <a:pt x="266001" y="226796"/>
                  </a:moveTo>
                  <a:lnTo>
                    <a:pt x="157340" y="99275"/>
                  </a:lnTo>
                  <a:lnTo>
                    <a:pt x="260578" y="15341"/>
                  </a:lnTo>
                  <a:lnTo>
                    <a:pt x="194271" y="15341"/>
                  </a:lnTo>
                  <a:lnTo>
                    <a:pt x="46875" y="136359"/>
                  </a:lnTo>
                  <a:lnTo>
                    <a:pt x="46875" y="15341"/>
                  </a:lnTo>
                  <a:lnTo>
                    <a:pt x="0" y="15341"/>
                  </a:lnTo>
                  <a:lnTo>
                    <a:pt x="0" y="226796"/>
                  </a:lnTo>
                  <a:lnTo>
                    <a:pt x="46875" y="226796"/>
                  </a:lnTo>
                  <a:lnTo>
                    <a:pt x="46875" y="182537"/>
                  </a:lnTo>
                  <a:lnTo>
                    <a:pt x="120548" y="124307"/>
                  </a:lnTo>
                  <a:lnTo>
                    <a:pt x="207327" y="226796"/>
                  </a:lnTo>
                  <a:lnTo>
                    <a:pt x="266001" y="226796"/>
                  </a:lnTo>
                  <a:close/>
                </a:path>
                <a:path extrusionOk="0" h="227329" w="563244">
                  <a:moveTo>
                    <a:pt x="563219" y="80784"/>
                  </a:moveTo>
                  <a:lnTo>
                    <a:pt x="556120" y="44602"/>
                  </a:lnTo>
                  <a:lnTo>
                    <a:pt x="548868" y="36258"/>
                  </a:lnTo>
                  <a:lnTo>
                    <a:pt x="534250" y="19443"/>
                  </a:lnTo>
                  <a:lnTo>
                    <a:pt x="517817" y="13017"/>
                  </a:lnTo>
                  <a:lnTo>
                    <a:pt x="517817" y="109728"/>
                  </a:lnTo>
                  <a:lnTo>
                    <a:pt x="517715" y="115951"/>
                  </a:lnTo>
                  <a:lnTo>
                    <a:pt x="500291" y="154762"/>
                  </a:lnTo>
                  <a:lnTo>
                    <a:pt x="450342" y="185000"/>
                  </a:lnTo>
                  <a:lnTo>
                    <a:pt x="404761" y="191274"/>
                  </a:lnTo>
                  <a:lnTo>
                    <a:pt x="382905" y="189572"/>
                  </a:lnTo>
                  <a:lnTo>
                    <a:pt x="367411" y="184416"/>
                  </a:lnTo>
                  <a:lnTo>
                    <a:pt x="358165" y="175780"/>
                  </a:lnTo>
                  <a:lnTo>
                    <a:pt x="355104" y="163601"/>
                  </a:lnTo>
                  <a:lnTo>
                    <a:pt x="355104" y="163233"/>
                  </a:lnTo>
                  <a:lnTo>
                    <a:pt x="380695" y="134302"/>
                  </a:lnTo>
                  <a:lnTo>
                    <a:pt x="420522" y="127152"/>
                  </a:lnTo>
                  <a:lnTo>
                    <a:pt x="451739" y="124929"/>
                  </a:lnTo>
                  <a:lnTo>
                    <a:pt x="476529" y="122809"/>
                  </a:lnTo>
                  <a:lnTo>
                    <a:pt x="495388" y="119672"/>
                  </a:lnTo>
                  <a:lnTo>
                    <a:pt x="508939" y="115366"/>
                  </a:lnTo>
                  <a:lnTo>
                    <a:pt x="517817" y="109728"/>
                  </a:lnTo>
                  <a:lnTo>
                    <a:pt x="517817" y="13017"/>
                  </a:lnTo>
                  <a:lnTo>
                    <a:pt x="496785" y="4775"/>
                  </a:lnTo>
                  <a:lnTo>
                    <a:pt x="442874" y="0"/>
                  </a:lnTo>
                  <a:lnTo>
                    <a:pt x="387819" y="5156"/>
                  </a:lnTo>
                  <a:lnTo>
                    <a:pt x="347306" y="20701"/>
                  </a:lnTo>
                  <a:lnTo>
                    <a:pt x="321094" y="46786"/>
                  </a:lnTo>
                  <a:lnTo>
                    <a:pt x="308978" y="83566"/>
                  </a:lnTo>
                  <a:lnTo>
                    <a:pt x="308800" y="84988"/>
                  </a:lnTo>
                  <a:lnTo>
                    <a:pt x="358254" y="84988"/>
                  </a:lnTo>
                  <a:lnTo>
                    <a:pt x="358381" y="83883"/>
                  </a:lnTo>
                  <a:lnTo>
                    <a:pt x="365785" y="61988"/>
                  </a:lnTo>
                  <a:lnTo>
                    <a:pt x="382066" y="47218"/>
                  </a:lnTo>
                  <a:lnTo>
                    <a:pt x="408546" y="38874"/>
                  </a:lnTo>
                  <a:lnTo>
                    <a:pt x="446532" y="36258"/>
                  </a:lnTo>
                  <a:lnTo>
                    <a:pt x="472998" y="37934"/>
                  </a:lnTo>
                  <a:lnTo>
                    <a:pt x="510755" y="54457"/>
                  </a:lnTo>
                  <a:lnTo>
                    <a:pt x="517093" y="65036"/>
                  </a:lnTo>
                  <a:lnTo>
                    <a:pt x="517093" y="70904"/>
                  </a:lnTo>
                  <a:lnTo>
                    <a:pt x="480644" y="91363"/>
                  </a:lnTo>
                  <a:lnTo>
                    <a:pt x="417677" y="96291"/>
                  </a:lnTo>
                  <a:lnTo>
                    <a:pt x="393242" y="98894"/>
                  </a:lnTo>
                  <a:lnTo>
                    <a:pt x="351866" y="108013"/>
                  </a:lnTo>
                  <a:lnTo>
                    <a:pt x="311823" y="136855"/>
                  </a:lnTo>
                  <a:lnTo>
                    <a:pt x="304203" y="167259"/>
                  </a:lnTo>
                  <a:lnTo>
                    <a:pt x="309740" y="193230"/>
                  </a:lnTo>
                  <a:lnTo>
                    <a:pt x="326326" y="211836"/>
                  </a:lnTo>
                  <a:lnTo>
                    <a:pt x="353872" y="223050"/>
                  </a:lnTo>
                  <a:lnTo>
                    <a:pt x="392315" y="226796"/>
                  </a:lnTo>
                  <a:lnTo>
                    <a:pt x="423240" y="224764"/>
                  </a:lnTo>
                  <a:lnTo>
                    <a:pt x="474853" y="208648"/>
                  </a:lnTo>
                  <a:lnTo>
                    <a:pt x="509028" y="180670"/>
                  </a:lnTo>
                  <a:lnTo>
                    <a:pt x="519264" y="165595"/>
                  </a:lnTo>
                  <a:lnTo>
                    <a:pt x="523392" y="219824"/>
                  </a:lnTo>
                  <a:lnTo>
                    <a:pt x="563219" y="219824"/>
                  </a:lnTo>
                  <a:lnTo>
                    <a:pt x="563219" y="165595"/>
                  </a:lnTo>
                  <a:lnTo>
                    <a:pt x="563219" y="109728"/>
                  </a:lnTo>
                  <a:lnTo>
                    <a:pt x="563219" y="80784"/>
                  </a:lnTo>
                  <a:close/>
                </a:path>
              </a:pathLst>
            </a:custGeom>
            <a:solidFill>
              <a:srgbClr val="040404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534" name="Google Shape;534;p56"/>
            <p:cNvGrpSpPr/>
            <p:nvPr/>
          </p:nvGrpSpPr>
          <p:grpSpPr>
            <a:xfrm>
              <a:off x="17270138" y="10697205"/>
              <a:ext cx="448309" cy="277073"/>
              <a:chOff x="17270138" y="10697205"/>
              <a:chExt cx="448309" cy="277073"/>
            </a:xfrm>
          </p:grpSpPr>
          <p:sp>
            <p:nvSpPr>
              <p:cNvPr id="535" name="Google Shape;535;p56"/>
              <p:cNvSpPr/>
              <p:nvPr/>
            </p:nvSpPr>
            <p:spPr>
              <a:xfrm>
                <a:off x="17270138" y="10697205"/>
                <a:ext cx="448309" cy="55245"/>
              </a:xfrm>
              <a:custGeom>
                <a:rect b="b" l="l" r="r" t="t"/>
                <a:pathLst>
                  <a:path extrusionOk="0" h="55245" w="448309">
                    <a:moveTo>
                      <a:pt x="440300" y="0"/>
                    </a:moveTo>
                    <a:lnTo>
                      <a:pt x="7455" y="0"/>
                    </a:lnTo>
                    <a:lnTo>
                      <a:pt x="4412" y="12040"/>
                    </a:lnTo>
                    <a:lnTo>
                      <a:pt x="2145" y="24279"/>
                    </a:lnTo>
                    <a:lnTo>
                      <a:pt x="668" y="36679"/>
                    </a:lnTo>
                    <a:lnTo>
                      <a:pt x="0" y="51087"/>
                    </a:lnTo>
                    <a:lnTo>
                      <a:pt x="73" y="54846"/>
                    </a:lnTo>
                    <a:lnTo>
                      <a:pt x="447693" y="54846"/>
                    </a:lnTo>
                    <a:lnTo>
                      <a:pt x="447766" y="49202"/>
                    </a:lnTo>
                    <a:lnTo>
                      <a:pt x="447097" y="36679"/>
                    </a:lnTo>
                    <a:lnTo>
                      <a:pt x="445619" y="24279"/>
                    </a:lnTo>
                    <a:lnTo>
                      <a:pt x="443349" y="12040"/>
                    </a:lnTo>
                    <a:lnTo>
                      <a:pt x="440300" y="0"/>
                    </a:lnTo>
                    <a:close/>
                  </a:path>
                </a:pathLst>
              </a:custGeom>
              <a:solidFill>
                <a:srgbClr val="F0AF47"/>
              </a:solidFill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1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36" name="Google Shape;536;p56"/>
              <p:cNvSpPr/>
              <p:nvPr/>
            </p:nvSpPr>
            <p:spPr>
              <a:xfrm>
                <a:off x="17272040" y="10775656"/>
                <a:ext cx="444500" cy="55245"/>
              </a:xfrm>
              <a:custGeom>
                <a:rect b="b" l="l" r="r" t="t"/>
                <a:pathLst>
                  <a:path extrusionOk="0" h="55245" w="444500">
                    <a:moveTo>
                      <a:pt x="443965" y="0"/>
                    </a:moveTo>
                    <a:lnTo>
                      <a:pt x="0" y="0"/>
                    </a:lnTo>
                    <a:lnTo>
                      <a:pt x="2328" y="14230"/>
                    </a:lnTo>
                    <a:lnTo>
                      <a:pt x="5540" y="28145"/>
                    </a:lnTo>
                    <a:lnTo>
                      <a:pt x="9601" y="41715"/>
                    </a:lnTo>
                    <a:lnTo>
                      <a:pt x="14481" y="54909"/>
                    </a:lnTo>
                    <a:lnTo>
                      <a:pt x="429484" y="54909"/>
                    </a:lnTo>
                    <a:lnTo>
                      <a:pt x="434362" y="41715"/>
                    </a:lnTo>
                    <a:lnTo>
                      <a:pt x="438421" y="28145"/>
                    </a:lnTo>
                    <a:lnTo>
                      <a:pt x="441632" y="14230"/>
                    </a:lnTo>
                    <a:lnTo>
                      <a:pt x="443965" y="0"/>
                    </a:lnTo>
                    <a:close/>
                  </a:path>
                </a:pathLst>
              </a:custGeom>
              <a:solidFill>
                <a:srgbClr val="078070"/>
              </a:solidFill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1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37" name="Google Shape;537;p56"/>
              <p:cNvSpPr/>
              <p:nvPr/>
            </p:nvSpPr>
            <p:spPr>
              <a:xfrm>
                <a:off x="17294201" y="10851088"/>
                <a:ext cx="400050" cy="123190"/>
              </a:xfrm>
              <a:custGeom>
                <a:rect b="b" l="l" r="r" t="t"/>
                <a:pathLst>
                  <a:path extrusionOk="0" h="123190" w="400050">
                    <a:moveTo>
                      <a:pt x="399631" y="0"/>
                    </a:moveTo>
                    <a:lnTo>
                      <a:pt x="0" y="0"/>
                    </a:lnTo>
                    <a:lnTo>
                      <a:pt x="26578" y="40754"/>
                    </a:lnTo>
                    <a:lnTo>
                      <a:pt x="61146" y="74712"/>
                    </a:lnTo>
                    <a:lnTo>
                      <a:pt x="102406" y="100575"/>
                    </a:lnTo>
                    <a:lnTo>
                      <a:pt x="149061" y="117045"/>
                    </a:lnTo>
                    <a:lnTo>
                      <a:pt x="199815" y="122823"/>
                    </a:lnTo>
                    <a:lnTo>
                      <a:pt x="250569" y="117045"/>
                    </a:lnTo>
                    <a:lnTo>
                      <a:pt x="297225" y="100575"/>
                    </a:lnTo>
                    <a:lnTo>
                      <a:pt x="338485" y="74712"/>
                    </a:lnTo>
                    <a:lnTo>
                      <a:pt x="373052" y="40754"/>
                    </a:lnTo>
                    <a:lnTo>
                      <a:pt x="399631" y="0"/>
                    </a:lnTo>
                    <a:close/>
                  </a:path>
                </a:pathLst>
              </a:custGeom>
              <a:solidFill>
                <a:srgbClr val="E07838"/>
              </a:solidFill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1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pic>
          <p:nvPicPr>
            <p:cNvPr id="538" name="Google Shape;538;p5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7298399" y="10392506"/>
              <a:ext cx="391240" cy="257497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_Picture">
  <p:cSld name="Section Header_Picture">
    <p:spTree>
      <p:nvGrpSpPr>
        <p:cNvPr id="539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0" name="Google Shape;540;p57"/>
          <p:cNvGrpSpPr/>
          <p:nvPr/>
        </p:nvGrpSpPr>
        <p:grpSpPr>
          <a:xfrm>
            <a:off x="10472612" y="6300976"/>
            <a:ext cx="1450594" cy="352728"/>
            <a:chOff x="17270138" y="10392506"/>
            <a:chExt cx="2392141" cy="581772"/>
          </a:xfrm>
        </p:grpSpPr>
        <p:pic>
          <p:nvPicPr>
            <p:cNvPr id="541" name="Google Shape;541;p57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17879688" y="10624359"/>
              <a:ext cx="165691" cy="21276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2" name="Google Shape;542;p57"/>
            <p:cNvSpPr/>
            <p:nvPr/>
          </p:nvSpPr>
          <p:spPr>
            <a:xfrm>
              <a:off x="18426135" y="10620492"/>
              <a:ext cx="269875" cy="211454"/>
            </a:xfrm>
            <a:custGeom>
              <a:rect b="b" l="l" r="r" t="t"/>
              <a:pathLst>
                <a:path extrusionOk="0" h="211454" w="269875">
                  <a:moveTo>
                    <a:pt x="269468" y="0"/>
                  </a:moveTo>
                  <a:lnTo>
                    <a:pt x="221836" y="0"/>
                  </a:lnTo>
                  <a:lnTo>
                    <a:pt x="221836" y="154298"/>
                  </a:lnTo>
                  <a:lnTo>
                    <a:pt x="49705" y="0"/>
                  </a:lnTo>
                  <a:lnTo>
                    <a:pt x="0" y="0"/>
                  </a:lnTo>
                  <a:lnTo>
                    <a:pt x="0" y="210925"/>
                  </a:lnTo>
                  <a:lnTo>
                    <a:pt x="47935" y="210925"/>
                  </a:lnTo>
                  <a:lnTo>
                    <a:pt x="47935" y="54856"/>
                  </a:lnTo>
                  <a:lnTo>
                    <a:pt x="221836" y="210925"/>
                  </a:lnTo>
                  <a:lnTo>
                    <a:pt x="269468" y="210925"/>
                  </a:lnTo>
                  <a:lnTo>
                    <a:pt x="269468" y="0"/>
                  </a:lnTo>
                  <a:close/>
                </a:path>
              </a:pathLst>
            </a:custGeom>
            <a:solidFill>
              <a:srgbClr val="040404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3" name="Google Shape;543;p57"/>
            <p:cNvSpPr/>
            <p:nvPr/>
          </p:nvSpPr>
          <p:spPr>
            <a:xfrm>
              <a:off x="18087311" y="10615449"/>
              <a:ext cx="271780" cy="221615"/>
            </a:xfrm>
            <a:custGeom>
              <a:rect b="b" l="l" r="r" t="t"/>
              <a:pathLst>
                <a:path extrusionOk="0" h="221615" w="271780">
                  <a:moveTo>
                    <a:pt x="137189" y="0"/>
                  </a:moveTo>
                  <a:lnTo>
                    <a:pt x="98004" y="3605"/>
                  </a:lnTo>
                  <a:lnTo>
                    <a:pt x="36808" y="31434"/>
                  </a:lnTo>
                  <a:lnTo>
                    <a:pt x="9099" y="68863"/>
                  </a:lnTo>
                  <a:lnTo>
                    <a:pt x="0" y="113954"/>
                  </a:lnTo>
                  <a:lnTo>
                    <a:pt x="3551" y="145640"/>
                  </a:lnTo>
                  <a:lnTo>
                    <a:pt x="32269" y="192733"/>
                  </a:lnTo>
                  <a:lnTo>
                    <a:pt x="73580" y="214194"/>
                  </a:lnTo>
                  <a:lnTo>
                    <a:pt x="111437" y="220668"/>
                  </a:lnTo>
                  <a:lnTo>
                    <a:pt x="133618" y="221469"/>
                  </a:lnTo>
                  <a:lnTo>
                    <a:pt x="181804" y="217606"/>
                  </a:lnTo>
                  <a:lnTo>
                    <a:pt x="219554" y="205709"/>
                  </a:lnTo>
                  <a:lnTo>
                    <a:pt x="247804" y="185322"/>
                  </a:lnTo>
                  <a:lnTo>
                    <a:pt x="248779" y="183868"/>
                  </a:lnTo>
                  <a:lnTo>
                    <a:pt x="137189" y="183868"/>
                  </a:lnTo>
                  <a:lnTo>
                    <a:pt x="100110" y="180475"/>
                  </a:lnTo>
                  <a:lnTo>
                    <a:pt x="72483" y="170233"/>
                  </a:lnTo>
                  <a:lnTo>
                    <a:pt x="54152" y="153044"/>
                  </a:lnTo>
                  <a:lnTo>
                    <a:pt x="44961" y="128812"/>
                  </a:lnTo>
                  <a:lnTo>
                    <a:pt x="271174" y="128812"/>
                  </a:lnTo>
                  <a:lnTo>
                    <a:pt x="271174" y="109661"/>
                  </a:lnTo>
                  <a:lnTo>
                    <a:pt x="269153" y="93724"/>
                  </a:lnTo>
                  <a:lnTo>
                    <a:pt x="45736" y="93724"/>
                  </a:lnTo>
                  <a:lnTo>
                    <a:pt x="56104" y="69304"/>
                  </a:lnTo>
                  <a:lnTo>
                    <a:pt x="75188" y="51618"/>
                  </a:lnTo>
                  <a:lnTo>
                    <a:pt x="102680" y="40863"/>
                  </a:lnTo>
                  <a:lnTo>
                    <a:pt x="138268" y="37234"/>
                  </a:lnTo>
                  <a:lnTo>
                    <a:pt x="242644" y="37234"/>
                  </a:lnTo>
                  <a:lnTo>
                    <a:pt x="236021" y="29799"/>
                  </a:lnTo>
                  <a:lnTo>
                    <a:pt x="209260" y="13350"/>
                  </a:lnTo>
                  <a:lnTo>
                    <a:pt x="193505" y="7474"/>
                  </a:lnTo>
                  <a:lnTo>
                    <a:pt x="176327" y="3306"/>
                  </a:lnTo>
                  <a:lnTo>
                    <a:pt x="157597" y="822"/>
                  </a:lnTo>
                  <a:lnTo>
                    <a:pt x="137189" y="0"/>
                  </a:lnTo>
                  <a:close/>
                </a:path>
                <a:path extrusionOk="0" h="221615" w="271780">
                  <a:moveTo>
                    <a:pt x="268326" y="154183"/>
                  </a:moveTo>
                  <a:lnTo>
                    <a:pt x="216265" y="154183"/>
                  </a:lnTo>
                  <a:lnTo>
                    <a:pt x="215899" y="154780"/>
                  </a:lnTo>
                  <a:lnTo>
                    <a:pt x="204180" y="167811"/>
                  </a:lnTo>
                  <a:lnTo>
                    <a:pt x="187523" y="176867"/>
                  </a:lnTo>
                  <a:lnTo>
                    <a:pt x="165375" y="182152"/>
                  </a:lnTo>
                  <a:lnTo>
                    <a:pt x="137189" y="183868"/>
                  </a:lnTo>
                  <a:lnTo>
                    <a:pt x="248779" y="183868"/>
                  </a:lnTo>
                  <a:lnTo>
                    <a:pt x="267489" y="155984"/>
                  </a:lnTo>
                  <a:lnTo>
                    <a:pt x="268326" y="154183"/>
                  </a:lnTo>
                  <a:close/>
                </a:path>
                <a:path extrusionOk="0" h="221615" w="271780">
                  <a:moveTo>
                    <a:pt x="242644" y="37234"/>
                  </a:moveTo>
                  <a:lnTo>
                    <a:pt x="138268" y="37234"/>
                  </a:lnTo>
                  <a:lnTo>
                    <a:pt x="172911" y="40716"/>
                  </a:lnTo>
                  <a:lnTo>
                    <a:pt x="198783" y="51226"/>
                  </a:lnTo>
                  <a:lnTo>
                    <a:pt x="216030" y="68863"/>
                  </a:lnTo>
                  <a:lnTo>
                    <a:pt x="224799" y="93724"/>
                  </a:lnTo>
                  <a:lnTo>
                    <a:pt x="269153" y="93724"/>
                  </a:lnTo>
                  <a:lnTo>
                    <a:pt x="267196" y="78293"/>
                  </a:lnTo>
                  <a:lnTo>
                    <a:pt x="255405" y="51559"/>
                  </a:lnTo>
                  <a:lnTo>
                    <a:pt x="242644" y="37234"/>
                  </a:lnTo>
                  <a:close/>
                </a:path>
              </a:pathLst>
            </a:custGeom>
            <a:solidFill>
              <a:srgbClr val="040404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4" name="Google Shape;544;p57"/>
            <p:cNvSpPr/>
            <p:nvPr/>
          </p:nvSpPr>
          <p:spPr>
            <a:xfrm>
              <a:off x="18756563" y="10610134"/>
              <a:ext cx="281305" cy="227329"/>
            </a:xfrm>
            <a:custGeom>
              <a:rect b="b" l="l" r="r" t="t"/>
              <a:pathLst>
                <a:path extrusionOk="0" h="227329" w="281305">
                  <a:moveTo>
                    <a:pt x="140131" y="0"/>
                  </a:moveTo>
                  <a:lnTo>
                    <a:pt x="100945" y="3402"/>
                  </a:lnTo>
                  <a:lnTo>
                    <a:pt x="39362" y="30060"/>
                  </a:lnTo>
                  <a:lnTo>
                    <a:pt x="9978" y="66450"/>
                  </a:lnTo>
                  <a:lnTo>
                    <a:pt x="0" y="114855"/>
                  </a:lnTo>
                  <a:lnTo>
                    <a:pt x="8728" y="163675"/>
                  </a:lnTo>
                  <a:lnTo>
                    <a:pt x="34831" y="198668"/>
                  </a:lnTo>
                  <a:lnTo>
                    <a:pt x="78188" y="219734"/>
                  </a:lnTo>
                  <a:lnTo>
                    <a:pt x="138676" y="226778"/>
                  </a:lnTo>
                  <a:lnTo>
                    <a:pt x="199632" y="219440"/>
                  </a:lnTo>
                  <a:lnTo>
                    <a:pt x="244253" y="197882"/>
                  </a:lnTo>
                  <a:lnTo>
                    <a:pt x="253425" y="186140"/>
                  </a:lnTo>
                  <a:lnTo>
                    <a:pt x="139765" y="186140"/>
                  </a:lnTo>
                  <a:lnTo>
                    <a:pt x="99849" y="181747"/>
                  </a:lnTo>
                  <a:lnTo>
                    <a:pt x="71531" y="168485"/>
                  </a:lnTo>
                  <a:lnTo>
                    <a:pt x="54656" y="146229"/>
                  </a:lnTo>
                  <a:lnTo>
                    <a:pt x="49066" y="114855"/>
                  </a:lnTo>
                  <a:lnTo>
                    <a:pt x="55084" y="82600"/>
                  </a:lnTo>
                  <a:lnTo>
                    <a:pt x="72764" y="58990"/>
                  </a:lnTo>
                  <a:lnTo>
                    <a:pt x="101545" y="44485"/>
                  </a:lnTo>
                  <a:lnTo>
                    <a:pt x="140864" y="39548"/>
                  </a:lnTo>
                  <a:lnTo>
                    <a:pt x="251382" y="39548"/>
                  </a:lnTo>
                  <a:lnTo>
                    <a:pt x="242697" y="30174"/>
                  </a:lnTo>
                  <a:lnTo>
                    <a:pt x="213532" y="13287"/>
                  </a:lnTo>
                  <a:lnTo>
                    <a:pt x="196852" y="7438"/>
                  </a:lnTo>
                  <a:lnTo>
                    <a:pt x="179145" y="3290"/>
                  </a:lnTo>
                  <a:lnTo>
                    <a:pt x="160280" y="818"/>
                  </a:lnTo>
                  <a:lnTo>
                    <a:pt x="140131" y="0"/>
                  </a:lnTo>
                  <a:close/>
                </a:path>
                <a:path extrusionOk="0" h="227329" w="281305">
                  <a:moveTo>
                    <a:pt x="251382" y="39548"/>
                  </a:moveTo>
                  <a:lnTo>
                    <a:pt x="140864" y="39548"/>
                  </a:lnTo>
                  <a:lnTo>
                    <a:pt x="179872" y="44485"/>
                  </a:lnTo>
                  <a:lnTo>
                    <a:pt x="208426" y="58990"/>
                  </a:lnTo>
                  <a:lnTo>
                    <a:pt x="225969" y="82600"/>
                  </a:lnTo>
                  <a:lnTo>
                    <a:pt x="231940" y="114855"/>
                  </a:lnTo>
                  <a:lnTo>
                    <a:pt x="226259" y="146229"/>
                  </a:lnTo>
                  <a:lnTo>
                    <a:pt x="209110" y="168485"/>
                  </a:lnTo>
                  <a:lnTo>
                    <a:pt x="180332" y="181747"/>
                  </a:lnTo>
                  <a:lnTo>
                    <a:pt x="139765" y="186140"/>
                  </a:lnTo>
                  <a:lnTo>
                    <a:pt x="253425" y="186140"/>
                  </a:lnTo>
                  <a:lnTo>
                    <a:pt x="271665" y="162792"/>
                  </a:lnTo>
                  <a:lnTo>
                    <a:pt x="280996" y="114855"/>
                  </a:lnTo>
                  <a:lnTo>
                    <a:pt x="276663" y="81317"/>
                  </a:lnTo>
                  <a:lnTo>
                    <a:pt x="263819" y="52970"/>
                  </a:lnTo>
                  <a:lnTo>
                    <a:pt x="251382" y="39548"/>
                  </a:lnTo>
                  <a:close/>
                </a:path>
              </a:pathLst>
            </a:custGeom>
            <a:solidFill>
              <a:srgbClr val="040404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5" name="Google Shape;545;p57"/>
            <p:cNvSpPr/>
            <p:nvPr/>
          </p:nvSpPr>
          <p:spPr>
            <a:xfrm>
              <a:off x="19099035" y="10610132"/>
              <a:ext cx="563244" cy="227329"/>
            </a:xfrm>
            <a:custGeom>
              <a:rect b="b" l="l" r="r" t="t"/>
              <a:pathLst>
                <a:path extrusionOk="0" h="227329" w="563244">
                  <a:moveTo>
                    <a:pt x="266001" y="226796"/>
                  </a:moveTo>
                  <a:lnTo>
                    <a:pt x="157340" y="99275"/>
                  </a:lnTo>
                  <a:lnTo>
                    <a:pt x="260578" y="15341"/>
                  </a:lnTo>
                  <a:lnTo>
                    <a:pt x="194271" y="15341"/>
                  </a:lnTo>
                  <a:lnTo>
                    <a:pt x="46875" y="136359"/>
                  </a:lnTo>
                  <a:lnTo>
                    <a:pt x="46875" y="15341"/>
                  </a:lnTo>
                  <a:lnTo>
                    <a:pt x="0" y="15341"/>
                  </a:lnTo>
                  <a:lnTo>
                    <a:pt x="0" y="226796"/>
                  </a:lnTo>
                  <a:lnTo>
                    <a:pt x="46875" y="226796"/>
                  </a:lnTo>
                  <a:lnTo>
                    <a:pt x="46875" y="182537"/>
                  </a:lnTo>
                  <a:lnTo>
                    <a:pt x="120548" y="124307"/>
                  </a:lnTo>
                  <a:lnTo>
                    <a:pt x="207327" y="226796"/>
                  </a:lnTo>
                  <a:lnTo>
                    <a:pt x="266001" y="226796"/>
                  </a:lnTo>
                  <a:close/>
                </a:path>
                <a:path extrusionOk="0" h="227329" w="563244">
                  <a:moveTo>
                    <a:pt x="563219" y="80784"/>
                  </a:moveTo>
                  <a:lnTo>
                    <a:pt x="556120" y="44602"/>
                  </a:lnTo>
                  <a:lnTo>
                    <a:pt x="548868" y="36258"/>
                  </a:lnTo>
                  <a:lnTo>
                    <a:pt x="534250" y="19443"/>
                  </a:lnTo>
                  <a:lnTo>
                    <a:pt x="517817" y="13017"/>
                  </a:lnTo>
                  <a:lnTo>
                    <a:pt x="517817" y="109728"/>
                  </a:lnTo>
                  <a:lnTo>
                    <a:pt x="517715" y="115951"/>
                  </a:lnTo>
                  <a:lnTo>
                    <a:pt x="500291" y="154762"/>
                  </a:lnTo>
                  <a:lnTo>
                    <a:pt x="450342" y="185000"/>
                  </a:lnTo>
                  <a:lnTo>
                    <a:pt x="404761" y="191274"/>
                  </a:lnTo>
                  <a:lnTo>
                    <a:pt x="382905" y="189572"/>
                  </a:lnTo>
                  <a:lnTo>
                    <a:pt x="367411" y="184416"/>
                  </a:lnTo>
                  <a:lnTo>
                    <a:pt x="358165" y="175780"/>
                  </a:lnTo>
                  <a:lnTo>
                    <a:pt x="355104" y="163601"/>
                  </a:lnTo>
                  <a:lnTo>
                    <a:pt x="355104" y="163233"/>
                  </a:lnTo>
                  <a:lnTo>
                    <a:pt x="380695" y="134302"/>
                  </a:lnTo>
                  <a:lnTo>
                    <a:pt x="420522" y="127152"/>
                  </a:lnTo>
                  <a:lnTo>
                    <a:pt x="451739" y="124929"/>
                  </a:lnTo>
                  <a:lnTo>
                    <a:pt x="476529" y="122809"/>
                  </a:lnTo>
                  <a:lnTo>
                    <a:pt x="495388" y="119672"/>
                  </a:lnTo>
                  <a:lnTo>
                    <a:pt x="508939" y="115366"/>
                  </a:lnTo>
                  <a:lnTo>
                    <a:pt x="517817" y="109728"/>
                  </a:lnTo>
                  <a:lnTo>
                    <a:pt x="517817" y="13017"/>
                  </a:lnTo>
                  <a:lnTo>
                    <a:pt x="496785" y="4775"/>
                  </a:lnTo>
                  <a:lnTo>
                    <a:pt x="442874" y="0"/>
                  </a:lnTo>
                  <a:lnTo>
                    <a:pt x="387819" y="5156"/>
                  </a:lnTo>
                  <a:lnTo>
                    <a:pt x="347306" y="20701"/>
                  </a:lnTo>
                  <a:lnTo>
                    <a:pt x="321094" y="46786"/>
                  </a:lnTo>
                  <a:lnTo>
                    <a:pt x="308978" y="83566"/>
                  </a:lnTo>
                  <a:lnTo>
                    <a:pt x="308800" y="84988"/>
                  </a:lnTo>
                  <a:lnTo>
                    <a:pt x="358254" y="84988"/>
                  </a:lnTo>
                  <a:lnTo>
                    <a:pt x="358381" y="83883"/>
                  </a:lnTo>
                  <a:lnTo>
                    <a:pt x="365785" y="61988"/>
                  </a:lnTo>
                  <a:lnTo>
                    <a:pt x="382066" y="47218"/>
                  </a:lnTo>
                  <a:lnTo>
                    <a:pt x="408546" y="38874"/>
                  </a:lnTo>
                  <a:lnTo>
                    <a:pt x="446532" y="36258"/>
                  </a:lnTo>
                  <a:lnTo>
                    <a:pt x="472998" y="37934"/>
                  </a:lnTo>
                  <a:lnTo>
                    <a:pt x="510755" y="54457"/>
                  </a:lnTo>
                  <a:lnTo>
                    <a:pt x="517093" y="65036"/>
                  </a:lnTo>
                  <a:lnTo>
                    <a:pt x="517093" y="70904"/>
                  </a:lnTo>
                  <a:lnTo>
                    <a:pt x="480644" y="91363"/>
                  </a:lnTo>
                  <a:lnTo>
                    <a:pt x="417677" y="96291"/>
                  </a:lnTo>
                  <a:lnTo>
                    <a:pt x="393242" y="98894"/>
                  </a:lnTo>
                  <a:lnTo>
                    <a:pt x="351866" y="108013"/>
                  </a:lnTo>
                  <a:lnTo>
                    <a:pt x="311823" y="136855"/>
                  </a:lnTo>
                  <a:lnTo>
                    <a:pt x="304203" y="167259"/>
                  </a:lnTo>
                  <a:lnTo>
                    <a:pt x="309740" y="193230"/>
                  </a:lnTo>
                  <a:lnTo>
                    <a:pt x="326326" y="211836"/>
                  </a:lnTo>
                  <a:lnTo>
                    <a:pt x="353872" y="223050"/>
                  </a:lnTo>
                  <a:lnTo>
                    <a:pt x="392315" y="226796"/>
                  </a:lnTo>
                  <a:lnTo>
                    <a:pt x="423240" y="224764"/>
                  </a:lnTo>
                  <a:lnTo>
                    <a:pt x="474853" y="208648"/>
                  </a:lnTo>
                  <a:lnTo>
                    <a:pt x="509028" y="180670"/>
                  </a:lnTo>
                  <a:lnTo>
                    <a:pt x="519264" y="165595"/>
                  </a:lnTo>
                  <a:lnTo>
                    <a:pt x="523392" y="219824"/>
                  </a:lnTo>
                  <a:lnTo>
                    <a:pt x="563219" y="219824"/>
                  </a:lnTo>
                  <a:lnTo>
                    <a:pt x="563219" y="165595"/>
                  </a:lnTo>
                  <a:lnTo>
                    <a:pt x="563219" y="109728"/>
                  </a:lnTo>
                  <a:lnTo>
                    <a:pt x="563219" y="80784"/>
                  </a:lnTo>
                  <a:close/>
                </a:path>
              </a:pathLst>
            </a:custGeom>
            <a:solidFill>
              <a:srgbClr val="040404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546" name="Google Shape;546;p57"/>
            <p:cNvGrpSpPr/>
            <p:nvPr/>
          </p:nvGrpSpPr>
          <p:grpSpPr>
            <a:xfrm>
              <a:off x="17270138" y="10697205"/>
              <a:ext cx="448309" cy="277073"/>
              <a:chOff x="17270138" y="10697205"/>
              <a:chExt cx="448309" cy="277073"/>
            </a:xfrm>
          </p:grpSpPr>
          <p:sp>
            <p:nvSpPr>
              <p:cNvPr id="547" name="Google Shape;547;p57"/>
              <p:cNvSpPr/>
              <p:nvPr/>
            </p:nvSpPr>
            <p:spPr>
              <a:xfrm>
                <a:off x="17270138" y="10697205"/>
                <a:ext cx="448309" cy="55245"/>
              </a:xfrm>
              <a:custGeom>
                <a:rect b="b" l="l" r="r" t="t"/>
                <a:pathLst>
                  <a:path extrusionOk="0" h="55245" w="448309">
                    <a:moveTo>
                      <a:pt x="440300" y="0"/>
                    </a:moveTo>
                    <a:lnTo>
                      <a:pt x="7455" y="0"/>
                    </a:lnTo>
                    <a:lnTo>
                      <a:pt x="4412" y="12040"/>
                    </a:lnTo>
                    <a:lnTo>
                      <a:pt x="2145" y="24279"/>
                    </a:lnTo>
                    <a:lnTo>
                      <a:pt x="668" y="36679"/>
                    </a:lnTo>
                    <a:lnTo>
                      <a:pt x="0" y="51087"/>
                    </a:lnTo>
                    <a:lnTo>
                      <a:pt x="73" y="54846"/>
                    </a:lnTo>
                    <a:lnTo>
                      <a:pt x="447693" y="54846"/>
                    </a:lnTo>
                    <a:lnTo>
                      <a:pt x="447766" y="49202"/>
                    </a:lnTo>
                    <a:lnTo>
                      <a:pt x="447097" y="36679"/>
                    </a:lnTo>
                    <a:lnTo>
                      <a:pt x="445619" y="24279"/>
                    </a:lnTo>
                    <a:lnTo>
                      <a:pt x="443349" y="12040"/>
                    </a:lnTo>
                    <a:lnTo>
                      <a:pt x="440300" y="0"/>
                    </a:lnTo>
                    <a:close/>
                  </a:path>
                </a:pathLst>
              </a:custGeom>
              <a:solidFill>
                <a:srgbClr val="F0AF47"/>
              </a:solidFill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1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48" name="Google Shape;548;p57"/>
              <p:cNvSpPr/>
              <p:nvPr/>
            </p:nvSpPr>
            <p:spPr>
              <a:xfrm>
                <a:off x="17272040" y="10775656"/>
                <a:ext cx="444500" cy="55245"/>
              </a:xfrm>
              <a:custGeom>
                <a:rect b="b" l="l" r="r" t="t"/>
                <a:pathLst>
                  <a:path extrusionOk="0" h="55245" w="444500">
                    <a:moveTo>
                      <a:pt x="443965" y="0"/>
                    </a:moveTo>
                    <a:lnTo>
                      <a:pt x="0" y="0"/>
                    </a:lnTo>
                    <a:lnTo>
                      <a:pt x="2328" y="14230"/>
                    </a:lnTo>
                    <a:lnTo>
                      <a:pt x="5540" y="28145"/>
                    </a:lnTo>
                    <a:lnTo>
                      <a:pt x="9601" y="41715"/>
                    </a:lnTo>
                    <a:lnTo>
                      <a:pt x="14481" y="54909"/>
                    </a:lnTo>
                    <a:lnTo>
                      <a:pt x="429484" y="54909"/>
                    </a:lnTo>
                    <a:lnTo>
                      <a:pt x="434362" y="41715"/>
                    </a:lnTo>
                    <a:lnTo>
                      <a:pt x="438421" y="28145"/>
                    </a:lnTo>
                    <a:lnTo>
                      <a:pt x="441632" y="14230"/>
                    </a:lnTo>
                    <a:lnTo>
                      <a:pt x="443965" y="0"/>
                    </a:lnTo>
                    <a:close/>
                  </a:path>
                </a:pathLst>
              </a:custGeom>
              <a:solidFill>
                <a:srgbClr val="078070"/>
              </a:solidFill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1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49" name="Google Shape;549;p57"/>
              <p:cNvSpPr/>
              <p:nvPr/>
            </p:nvSpPr>
            <p:spPr>
              <a:xfrm>
                <a:off x="17294201" y="10851088"/>
                <a:ext cx="400050" cy="123190"/>
              </a:xfrm>
              <a:custGeom>
                <a:rect b="b" l="l" r="r" t="t"/>
                <a:pathLst>
                  <a:path extrusionOk="0" h="123190" w="400050">
                    <a:moveTo>
                      <a:pt x="399631" y="0"/>
                    </a:moveTo>
                    <a:lnTo>
                      <a:pt x="0" y="0"/>
                    </a:lnTo>
                    <a:lnTo>
                      <a:pt x="26578" y="40754"/>
                    </a:lnTo>
                    <a:lnTo>
                      <a:pt x="61146" y="74712"/>
                    </a:lnTo>
                    <a:lnTo>
                      <a:pt x="102406" y="100575"/>
                    </a:lnTo>
                    <a:lnTo>
                      <a:pt x="149061" y="117045"/>
                    </a:lnTo>
                    <a:lnTo>
                      <a:pt x="199815" y="122823"/>
                    </a:lnTo>
                    <a:lnTo>
                      <a:pt x="250569" y="117045"/>
                    </a:lnTo>
                    <a:lnTo>
                      <a:pt x="297225" y="100575"/>
                    </a:lnTo>
                    <a:lnTo>
                      <a:pt x="338485" y="74712"/>
                    </a:lnTo>
                    <a:lnTo>
                      <a:pt x="373052" y="40754"/>
                    </a:lnTo>
                    <a:lnTo>
                      <a:pt x="399631" y="0"/>
                    </a:lnTo>
                    <a:close/>
                  </a:path>
                </a:pathLst>
              </a:custGeom>
              <a:solidFill>
                <a:srgbClr val="E07838"/>
              </a:solidFill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1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pic>
          <p:nvPicPr>
            <p:cNvPr id="550" name="Google Shape;550;p5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7298399" y="10392506"/>
              <a:ext cx="391240" cy="25749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51" name="Google Shape;551;p57"/>
          <p:cNvGrpSpPr/>
          <p:nvPr/>
        </p:nvGrpSpPr>
        <p:grpSpPr>
          <a:xfrm>
            <a:off x="0" y="5980278"/>
            <a:ext cx="12191479" cy="127050"/>
            <a:chOff x="0" y="9863563"/>
            <a:chExt cx="20104682" cy="209550"/>
          </a:xfrm>
        </p:grpSpPr>
        <p:sp>
          <p:nvSpPr>
            <p:cNvPr id="552" name="Google Shape;552;p57"/>
            <p:cNvSpPr/>
            <p:nvPr/>
          </p:nvSpPr>
          <p:spPr>
            <a:xfrm>
              <a:off x="9568127" y="9863563"/>
              <a:ext cx="10536555" cy="209550"/>
            </a:xfrm>
            <a:custGeom>
              <a:rect b="b" l="l" r="r" t="t"/>
              <a:pathLst>
                <a:path extrusionOk="0" h="209550" w="10536555">
                  <a:moveTo>
                    <a:pt x="10535972" y="0"/>
                  </a:moveTo>
                  <a:lnTo>
                    <a:pt x="0" y="0"/>
                  </a:lnTo>
                  <a:lnTo>
                    <a:pt x="0" y="209417"/>
                  </a:lnTo>
                  <a:lnTo>
                    <a:pt x="10535972" y="209417"/>
                  </a:lnTo>
                  <a:lnTo>
                    <a:pt x="10535972" y="0"/>
                  </a:lnTo>
                  <a:close/>
                </a:path>
              </a:pathLst>
            </a:custGeom>
            <a:solidFill>
              <a:srgbClr val="479AC8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3" name="Google Shape;553;p57"/>
            <p:cNvSpPr/>
            <p:nvPr/>
          </p:nvSpPr>
          <p:spPr>
            <a:xfrm>
              <a:off x="6861916" y="9863563"/>
              <a:ext cx="2706370" cy="209550"/>
            </a:xfrm>
            <a:custGeom>
              <a:rect b="b" l="l" r="r" t="t"/>
              <a:pathLst>
                <a:path extrusionOk="0" h="209550" w="2706370">
                  <a:moveTo>
                    <a:pt x="2706210" y="0"/>
                  </a:moveTo>
                  <a:lnTo>
                    <a:pt x="0" y="0"/>
                  </a:lnTo>
                  <a:lnTo>
                    <a:pt x="0" y="209417"/>
                  </a:lnTo>
                  <a:lnTo>
                    <a:pt x="2706210" y="209417"/>
                  </a:lnTo>
                  <a:lnTo>
                    <a:pt x="2706210" y="0"/>
                  </a:lnTo>
                  <a:close/>
                </a:path>
              </a:pathLst>
            </a:custGeom>
            <a:solidFill>
              <a:srgbClr val="F0AF47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4" name="Google Shape;554;p57"/>
            <p:cNvSpPr/>
            <p:nvPr/>
          </p:nvSpPr>
          <p:spPr>
            <a:xfrm>
              <a:off x="0" y="9863563"/>
              <a:ext cx="4956810" cy="209550"/>
            </a:xfrm>
            <a:custGeom>
              <a:rect b="b" l="l" r="r" t="t"/>
              <a:pathLst>
                <a:path extrusionOk="0" h="209550" w="4956810">
                  <a:moveTo>
                    <a:pt x="4956623" y="0"/>
                  </a:moveTo>
                  <a:lnTo>
                    <a:pt x="0" y="0"/>
                  </a:lnTo>
                  <a:lnTo>
                    <a:pt x="0" y="209417"/>
                  </a:lnTo>
                  <a:lnTo>
                    <a:pt x="4956623" y="209417"/>
                  </a:lnTo>
                  <a:lnTo>
                    <a:pt x="4956623" y="0"/>
                  </a:lnTo>
                  <a:close/>
                </a:path>
              </a:pathLst>
            </a:custGeom>
            <a:solidFill>
              <a:srgbClr val="E07838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5" name="Google Shape;555;p57"/>
            <p:cNvSpPr/>
            <p:nvPr/>
          </p:nvSpPr>
          <p:spPr>
            <a:xfrm>
              <a:off x="4956623" y="9863563"/>
              <a:ext cx="1905634" cy="209550"/>
            </a:xfrm>
            <a:custGeom>
              <a:rect b="b" l="l" r="r" t="t"/>
              <a:pathLst>
                <a:path extrusionOk="0" h="209550" w="1905634">
                  <a:moveTo>
                    <a:pt x="1905292" y="0"/>
                  </a:moveTo>
                  <a:lnTo>
                    <a:pt x="0" y="0"/>
                  </a:lnTo>
                  <a:lnTo>
                    <a:pt x="0" y="209417"/>
                  </a:lnTo>
                  <a:lnTo>
                    <a:pt x="1905292" y="209417"/>
                  </a:lnTo>
                  <a:lnTo>
                    <a:pt x="1905292" y="0"/>
                  </a:lnTo>
                  <a:close/>
                </a:path>
              </a:pathLst>
            </a:custGeom>
            <a:solidFill>
              <a:srgbClr val="07807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56" name="Google Shape;556;p57"/>
          <p:cNvSpPr txBox="1"/>
          <p:nvPr>
            <p:ph type="ctrTitle"/>
          </p:nvPr>
        </p:nvSpPr>
        <p:spPr>
          <a:xfrm>
            <a:off x="1176964" y="1289254"/>
            <a:ext cx="8533500" cy="93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  <a:defRPr b="1" i="0" sz="6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7" name="Google Shape;557;p57"/>
          <p:cNvSpPr txBox="1"/>
          <p:nvPr>
            <p:ph idx="1" type="subTitle"/>
          </p:nvPr>
        </p:nvSpPr>
        <p:spPr>
          <a:xfrm>
            <a:off x="1163212" y="2491862"/>
            <a:ext cx="8533500" cy="336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lt1"/>
              </a:buClr>
              <a:buSzPts val="2100"/>
              <a:buChar char="■"/>
              <a:defRPr b="1" i="0" sz="2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Char char="□"/>
              <a:defRPr/>
            </a:lvl2pPr>
            <a:lvl3pPr lvl="2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Char char="■"/>
              <a:defRPr/>
            </a:lvl3pPr>
            <a:lvl4pPr lvl="3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Char char="■"/>
              <a:defRPr/>
            </a:lvl4pPr>
            <a:lvl5pPr lvl="4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Char char="□"/>
              <a:defRPr/>
            </a:lvl5pPr>
            <a:lvl6pPr lvl="5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Char char="■"/>
              <a:defRPr/>
            </a:lvl6pPr>
            <a:lvl7pPr lvl="6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Char char="■"/>
              <a:defRPr/>
            </a:lvl7pPr>
            <a:lvl8pPr lvl="7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Char char="□"/>
              <a:defRPr/>
            </a:lvl8pPr>
            <a:lvl9pPr lvl="8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Char char="■"/>
              <a:defRPr/>
            </a:lvl9pPr>
          </a:lstStyle>
          <a:p/>
        </p:txBody>
      </p:sp>
      <p:sp>
        <p:nvSpPr>
          <p:cNvPr id="558" name="Google Shape;558;p57"/>
          <p:cNvSpPr txBox="1"/>
          <p:nvPr>
            <p:ph idx="11" type="ftr"/>
          </p:nvPr>
        </p:nvSpPr>
        <p:spPr>
          <a:xfrm>
            <a:off x="4144955" y="6377052"/>
            <a:ext cx="39012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900"/>
              <a:buNone/>
              <a:defRPr sz="1900">
                <a:solidFill>
                  <a:srgbClr val="888888"/>
                </a:solidFill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9pPr>
          </a:lstStyle>
          <a:p/>
        </p:txBody>
      </p:sp>
      <p:sp>
        <p:nvSpPr>
          <p:cNvPr id="559" name="Google Shape;559;p57"/>
          <p:cNvSpPr txBox="1"/>
          <p:nvPr>
            <p:ph idx="10" type="dt"/>
          </p:nvPr>
        </p:nvSpPr>
        <p:spPr>
          <a:xfrm>
            <a:off x="609552" y="6377052"/>
            <a:ext cx="28041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900"/>
              <a:buNone/>
              <a:defRPr sz="1900">
                <a:solidFill>
                  <a:srgbClr val="888888"/>
                </a:solidFill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9pPr>
          </a:lstStyle>
          <a:p/>
        </p:txBody>
      </p:sp>
      <p:sp>
        <p:nvSpPr>
          <p:cNvPr id="560" name="Google Shape;560;p57"/>
          <p:cNvSpPr txBox="1"/>
          <p:nvPr>
            <p:ph idx="12" type="sldNum"/>
          </p:nvPr>
        </p:nvSpPr>
        <p:spPr>
          <a:xfrm>
            <a:off x="8777553" y="6377052"/>
            <a:ext cx="28041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1" name="Google Shape;561;p57"/>
          <p:cNvSpPr/>
          <p:nvPr>
            <p:ph idx="2" type="pic"/>
          </p:nvPr>
        </p:nvSpPr>
        <p:spPr>
          <a:xfrm>
            <a:off x="0" y="0"/>
            <a:ext cx="12191100" cy="59799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562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p58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4" name="Google Shape;564;p58"/>
          <p:cNvSpPr txBox="1"/>
          <p:nvPr>
            <p:ph idx="1" type="body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□"/>
              <a:defRPr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□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□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565" name="Google Shape;565;p58"/>
          <p:cNvSpPr txBox="1"/>
          <p:nvPr>
            <p:ph idx="12" type="sldNum"/>
          </p:nvPr>
        </p:nvSpPr>
        <p:spPr>
          <a:xfrm>
            <a:off x="11296610" y="6217622"/>
            <a:ext cx="731700" cy="52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66" name="Shape 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" name="Google Shape;567;p59"/>
          <p:cNvSpPr txBox="1"/>
          <p:nvPr>
            <p:ph type="ctrTitle"/>
          </p:nvPr>
        </p:nvSpPr>
        <p:spPr>
          <a:xfrm>
            <a:off x="415611" y="992767"/>
            <a:ext cx="11360700" cy="2736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700"/>
              <a:buNone/>
              <a:defRPr sz="67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700"/>
              <a:buNone/>
              <a:defRPr sz="67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700"/>
              <a:buNone/>
              <a:defRPr sz="67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700"/>
              <a:buNone/>
              <a:defRPr sz="67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700"/>
              <a:buNone/>
              <a:defRPr sz="67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700"/>
              <a:buNone/>
              <a:defRPr sz="67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700"/>
              <a:buNone/>
              <a:defRPr sz="67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700"/>
              <a:buNone/>
              <a:defRPr sz="67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700"/>
              <a:buNone/>
              <a:defRPr sz="6700"/>
            </a:lvl9pPr>
          </a:lstStyle>
          <a:p/>
        </p:txBody>
      </p:sp>
      <p:sp>
        <p:nvSpPr>
          <p:cNvPr id="568" name="Google Shape;568;p59"/>
          <p:cNvSpPr txBox="1"/>
          <p:nvPr>
            <p:ph idx="1" type="subTitle"/>
          </p:nvPr>
        </p:nvSpPr>
        <p:spPr>
          <a:xfrm>
            <a:off x="415600" y="3778833"/>
            <a:ext cx="11360700" cy="1056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569" name="Google Shape;569;p59"/>
          <p:cNvSpPr txBox="1"/>
          <p:nvPr>
            <p:ph idx="12" type="sldNum"/>
          </p:nvPr>
        </p:nvSpPr>
        <p:spPr>
          <a:xfrm>
            <a:off x="11296610" y="6217622"/>
            <a:ext cx="731700" cy="52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Two Content">
  <p:cSld name="2_Two Content">
    <p:spTree>
      <p:nvGrpSpPr>
        <p:cNvPr id="570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Google Shape;571;p60"/>
          <p:cNvSpPr txBox="1"/>
          <p:nvPr>
            <p:ph idx="11" type="ftr"/>
          </p:nvPr>
        </p:nvSpPr>
        <p:spPr>
          <a:xfrm>
            <a:off x="4038603" y="6356358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900"/>
              <a:buNone/>
              <a:defRPr sz="1900">
                <a:solidFill>
                  <a:srgbClr val="888888"/>
                </a:solidFill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9pPr>
          </a:lstStyle>
          <a:p/>
        </p:txBody>
      </p:sp>
      <p:sp>
        <p:nvSpPr>
          <p:cNvPr id="572" name="Google Shape;572;p60"/>
          <p:cNvSpPr txBox="1"/>
          <p:nvPr>
            <p:ph idx="10" type="dt"/>
          </p:nvPr>
        </p:nvSpPr>
        <p:spPr>
          <a:xfrm>
            <a:off x="838201" y="6356358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900"/>
              <a:buNone/>
              <a:defRPr sz="1900">
                <a:solidFill>
                  <a:srgbClr val="888888"/>
                </a:solidFill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9pPr>
          </a:lstStyle>
          <a:p/>
        </p:txBody>
      </p:sp>
      <p:sp>
        <p:nvSpPr>
          <p:cNvPr id="573" name="Google Shape;573;p60"/>
          <p:cNvSpPr txBox="1"/>
          <p:nvPr>
            <p:ph idx="12" type="sldNum"/>
          </p:nvPr>
        </p:nvSpPr>
        <p:spPr>
          <a:xfrm>
            <a:off x="8610605" y="6356358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4" name="Google Shape;574;p60"/>
          <p:cNvSpPr txBox="1"/>
          <p:nvPr>
            <p:ph type="title"/>
          </p:nvPr>
        </p:nvSpPr>
        <p:spPr>
          <a:xfrm>
            <a:off x="616696" y="602131"/>
            <a:ext cx="10965600" cy="51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40404"/>
              </a:buClr>
              <a:buSzPts val="3300"/>
              <a:buFont typeface="Arial"/>
              <a:buNone/>
              <a:defRPr b="1" i="0" sz="3300">
                <a:solidFill>
                  <a:srgbClr val="040404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5" name="Google Shape;575;p60"/>
          <p:cNvSpPr txBox="1"/>
          <p:nvPr>
            <p:ph idx="1" type="body"/>
          </p:nvPr>
        </p:nvSpPr>
        <p:spPr>
          <a:xfrm>
            <a:off x="626047" y="1617361"/>
            <a:ext cx="5176500" cy="3783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0" i="0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Char char="□"/>
              <a:defRPr/>
            </a:lvl2pPr>
            <a:lvl3pPr indent="-29845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Char char="■"/>
              <a:defRPr/>
            </a:lvl3pPr>
            <a:lvl4pPr indent="-29845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Char char="■"/>
              <a:defRPr/>
            </a:lvl4pPr>
            <a:lvl5pPr indent="-29845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Char char="□"/>
              <a:defRPr/>
            </a:lvl5pPr>
            <a:lvl6pPr indent="-29845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Char char="■"/>
              <a:defRPr/>
            </a:lvl6pPr>
            <a:lvl7pPr indent="-29845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Char char="■"/>
              <a:defRPr/>
            </a:lvl7pPr>
            <a:lvl8pPr indent="-29845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Char char="□"/>
              <a:defRPr/>
            </a:lvl8pPr>
            <a:lvl9pPr indent="-29845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Char char="■"/>
              <a:defRPr/>
            </a:lvl9pPr>
          </a:lstStyle>
          <a:p/>
        </p:txBody>
      </p:sp>
      <p:sp>
        <p:nvSpPr>
          <p:cNvPr id="576" name="Google Shape;576;p60"/>
          <p:cNvSpPr txBox="1"/>
          <p:nvPr>
            <p:ph idx="2" type="subTitle"/>
          </p:nvPr>
        </p:nvSpPr>
        <p:spPr>
          <a:xfrm>
            <a:off x="616696" y="1194219"/>
            <a:ext cx="10965600" cy="19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rgbClr val="07806F"/>
              </a:buClr>
              <a:buSzPts val="1300"/>
              <a:buNone/>
              <a:defRPr b="1" i="0" sz="1300">
                <a:solidFill>
                  <a:srgbClr val="07806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Char char="□"/>
              <a:defRPr/>
            </a:lvl2pPr>
            <a:lvl3pPr lvl="2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Char char="■"/>
              <a:defRPr/>
            </a:lvl3pPr>
            <a:lvl4pPr lvl="3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Char char="■"/>
              <a:defRPr/>
            </a:lvl4pPr>
            <a:lvl5pPr lvl="4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Char char="□"/>
              <a:defRPr/>
            </a:lvl5pPr>
            <a:lvl6pPr lvl="5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Char char="■"/>
              <a:defRPr/>
            </a:lvl6pPr>
            <a:lvl7pPr lvl="6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Char char="■"/>
              <a:defRPr/>
            </a:lvl7pPr>
            <a:lvl8pPr lvl="7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Char char="□"/>
              <a:defRPr/>
            </a:lvl8pPr>
            <a:lvl9pPr lvl="8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Char char="■"/>
              <a:defRPr/>
            </a:lvl9pPr>
          </a:lstStyle>
          <a:p/>
        </p:txBody>
      </p:sp>
      <p:sp>
        <p:nvSpPr>
          <p:cNvPr id="577" name="Google Shape;577;p60"/>
          <p:cNvSpPr txBox="1"/>
          <p:nvPr>
            <p:ph idx="3" type="body"/>
          </p:nvPr>
        </p:nvSpPr>
        <p:spPr>
          <a:xfrm>
            <a:off x="6083061" y="1617361"/>
            <a:ext cx="5482800" cy="3783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0" i="0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Char char="□"/>
              <a:defRPr/>
            </a:lvl2pPr>
            <a:lvl3pPr indent="-29845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Char char="■"/>
              <a:defRPr/>
            </a:lvl3pPr>
            <a:lvl4pPr indent="-29845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Char char="■"/>
              <a:defRPr/>
            </a:lvl4pPr>
            <a:lvl5pPr indent="-29845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Char char="□"/>
              <a:defRPr/>
            </a:lvl5pPr>
            <a:lvl6pPr indent="-29845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Char char="■"/>
              <a:defRPr/>
            </a:lvl6pPr>
            <a:lvl7pPr indent="-29845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Char char="■"/>
              <a:defRPr/>
            </a:lvl7pPr>
            <a:lvl8pPr indent="-29845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Char char="□"/>
              <a:defRPr/>
            </a:lvl8pPr>
            <a:lvl9pPr indent="-29845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Char char="■"/>
              <a:defRPr/>
            </a:lvl9pPr>
          </a:lstStyle>
          <a:p/>
        </p:txBody>
      </p:sp>
      <p:grpSp>
        <p:nvGrpSpPr>
          <p:cNvPr id="578" name="Google Shape;578;p60"/>
          <p:cNvGrpSpPr/>
          <p:nvPr/>
        </p:nvGrpSpPr>
        <p:grpSpPr>
          <a:xfrm>
            <a:off x="0" y="5981277"/>
            <a:ext cx="12191479" cy="127071"/>
            <a:chOff x="0" y="9863563"/>
            <a:chExt cx="20104682" cy="209550"/>
          </a:xfrm>
        </p:grpSpPr>
        <p:sp>
          <p:nvSpPr>
            <p:cNvPr id="579" name="Google Shape;579;p60"/>
            <p:cNvSpPr/>
            <p:nvPr/>
          </p:nvSpPr>
          <p:spPr>
            <a:xfrm>
              <a:off x="9568127" y="9863563"/>
              <a:ext cx="10536555" cy="209550"/>
            </a:xfrm>
            <a:custGeom>
              <a:rect b="b" l="l" r="r" t="t"/>
              <a:pathLst>
                <a:path extrusionOk="0" h="209550" w="10536555">
                  <a:moveTo>
                    <a:pt x="10535972" y="0"/>
                  </a:moveTo>
                  <a:lnTo>
                    <a:pt x="0" y="0"/>
                  </a:lnTo>
                  <a:lnTo>
                    <a:pt x="0" y="209417"/>
                  </a:lnTo>
                  <a:lnTo>
                    <a:pt x="10535972" y="209417"/>
                  </a:lnTo>
                  <a:lnTo>
                    <a:pt x="10535972" y="0"/>
                  </a:lnTo>
                  <a:close/>
                </a:path>
              </a:pathLst>
            </a:custGeom>
            <a:solidFill>
              <a:srgbClr val="479AC8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0" name="Google Shape;580;p60"/>
            <p:cNvSpPr/>
            <p:nvPr/>
          </p:nvSpPr>
          <p:spPr>
            <a:xfrm>
              <a:off x="6861916" y="9863563"/>
              <a:ext cx="2706370" cy="209550"/>
            </a:xfrm>
            <a:custGeom>
              <a:rect b="b" l="l" r="r" t="t"/>
              <a:pathLst>
                <a:path extrusionOk="0" h="209550" w="2706370">
                  <a:moveTo>
                    <a:pt x="2706210" y="0"/>
                  </a:moveTo>
                  <a:lnTo>
                    <a:pt x="0" y="0"/>
                  </a:lnTo>
                  <a:lnTo>
                    <a:pt x="0" y="209417"/>
                  </a:lnTo>
                  <a:lnTo>
                    <a:pt x="2706210" y="209417"/>
                  </a:lnTo>
                  <a:lnTo>
                    <a:pt x="2706210" y="0"/>
                  </a:lnTo>
                  <a:close/>
                </a:path>
              </a:pathLst>
            </a:custGeom>
            <a:solidFill>
              <a:srgbClr val="F0AF47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1" name="Google Shape;581;p60"/>
            <p:cNvSpPr/>
            <p:nvPr/>
          </p:nvSpPr>
          <p:spPr>
            <a:xfrm>
              <a:off x="0" y="9863563"/>
              <a:ext cx="4956810" cy="209550"/>
            </a:xfrm>
            <a:custGeom>
              <a:rect b="b" l="l" r="r" t="t"/>
              <a:pathLst>
                <a:path extrusionOk="0" h="209550" w="4956810">
                  <a:moveTo>
                    <a:pt x="4956623" y="0"/>
                  </a:moveTo>
                  <a:lnTo>
                    <a:pt x="0" y="0"/>
                  </a:lnTo>
                  <a:lnTo>
                    <a:pt x="0" y="209417"/>
                  </a:lnTo>
                  <a:lnTo>
                    <a:pt x="4956623" y="209417"/>
                  </a:lnTo>
                  <a:lnTo>
                    <a:pt x="4956623" y="0"/>
                  </a:lnTo>
                  <a:close/>
                </a:path>
              </a:pathLst>
            </a:custGeom>
            <a:solidFill>
              <a:srgbClr val="E07838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2" name="Google Shape;582;p60"/>
            <p:cNvSpPr/>
            <p:nvPr/>
          </p:nvSpPr>
          <p:spPr>
            <a:xfrm>
              <a:off x="4956623" y="9863563"/>
              <a:ext cx="1905634" cy="209550"/>
            </a:xfrm>
            <a:custGeom>
              <a:rect b="b" l="l" r="r" t="t"/>
              <a:pathLst>
                <a:path extrusionOk="0" h="209550" w="1905634">
                  <a:moveTo>
                    <a:pt x="1905292" y="0"/>
                  </a:moveTo>
                  <a:lnTo>
                    <a:pt x="0" y="0"/>
                  </a:lnTo>
                  <a:lnTo>
                    <a:pt x="0" y="209417"/>
                  </a:lnTo>
                  <a:lnTo>
                    <a:pt x="1905292" y="209417"/>
                  </a:lnTo>
                  <a:lnTo>
                    <a:pt x="1905292" y="0"/>
                  </a:lnTo>
                  <a:close/>
                </a:path>
              </a:pathLst>
            </a:custGeom>
            <a:solidFill>
              <a:srgbClr val="07807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83" name="Google Shape;583;p60"/>
          <p:cNvGrpSpPr/>
          <p:nvPr/>
        </p:nvGrpSpPr>
        <p:grpSpPr>
          <a:xfrm>
            <a:off x="10472611" y="6302012"/>
            <a:ext cx="1450594" cy="352787"/>
            <a:chOff x="17270138" y="10392506"/>
            <a:chExt cx="2392141" cy="581772"/>
          </a:xfrm>
        </p:grpSpPr>
        <p:grpSp>
          <p:nvGrpSpPr>
            <p:cNvPr id="584" name="Google Shape;584;p60"/>
            <p:cNvGrpSpPr/>
            <p:nvPr/>
          </p:nvGrpSpPr>
          <p:grpSpPr>
            <a:xfrm>
              <a:off x="17879688" y="10615449"/>
              <a:ext cx="479402" cy="221678"/>
              <a:chOff x="17879688" y="10615449"/>
              <a:chExt cx="479402" cy="221678"/>
            </a:xfrm>
          </p:grpSpPr>
          <p:pic>
            <p:nvPicPr>
              <p:cNvPr id="585" name="Google Shape;585;p60"/>
              <p:cNvPicPr preferRelativeResize="0"/>
              <p:nvPr/>
            </p:nvPicPr>
            <p:blipFill rotWithShape="1">
              <a:blip r:embed="rId2">
                <a:alphaModFix/>
              </a:blip>
              <a:srcRect b="0" l="0" r="0" t="0"/>
              <a:stretch/>
            </p:blipFill>
            <p:spPr>
              <a:xfrm>
                <a:off x="17879688" y="10624359"/>
                <a:ext cx="165691" cy="212768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586" name="Google Shape;586;p60"/>
              <p:cNvSpPr/>
              <p:nvPr/>
            </p:nvSpPr>
            <p:spPr>
              <a:xfrm>
                <a:off x="18087310" y="10615449"/>
                <a:ext cx="271780" cy="221615"/>
              </a:xfrm>
              <a:custGeom>
                <a:rect b="b" l="l" r="r" t="t"/>
                <a:pathLst>
                  <a:path extrusionOk="0" h="221615" w="271780">
                    <a:moveTo>
                      <a:pt x="137189" y="0"/>
                    </a:moveTo>
                    <a:lnTo>
                      <a:pt x="98004" y="3605"/>
                    </a:lnTo>
                    <a:lnTo>
                      <a:pt x="36808" y="31434"/>
                    </a:lnTo>
                    <a:lnTo>
                      <a:pt x="9099" y="68863"/>
                    </a:lnTo>
                    <a:lnTo>
                      <a:pt x="0" y="113954"/>
                    </a:lnTo>
                    <a:lnTo>
                      <a:pt x="3551" y="145640"/>
                    </a:lnTo>
                    <a:lnTo>
                      <a:pt x="32269" y="192733"/>
                    </a:lnTo>
                    <a:lnTo>
                      <a:pt x="73580" y="214194"/>
                    </a:lnTo>
                    <a:lnTo>
                      <a:pt x="111437" y="220668"/>
                    </a:lnTo>
                    <a:lnTo>
                      <a:pt x="133618" y="221469"/>
                    </a:lnTo>
                    <a:lnTo>
                      <a:pt x="181804" y="217606"/>
                    </a:lnTo>
                    <a:lnTo>
                      <a:pt x="219554" y="205709"/>
                    </a:lnTo>
                    <a:lnTo>
                      <a:pt x="247804" y="185322"/>
                    </a:lnTo>
                    <a:lnTo>
                      <a:pt x="248779" y="183868"/>
                    </a:lnTo>
                    <a:lnTo>
                      <a:pt x="137189" y="183868"/>
                    </a:lnTo>
                    <a:lnTo>
                      <a:pt x="100110" y="180475"/>
                    </a:lnTo>
                    <a:lnTo>
                      <a:pt x="72483" y="170233"/>
                    </a:lnTo>
                    <a:lnTo>
                      <a:pt x="54152" y="153044"/>
                    </a:lnTo>
                    <a:lnTo>
                      <a:pt x="44961" y="128812"/>
                    </a:lnTo>
                    <a:lnTo>
                      <a:pt x="271174" y="128812"/>
                    </a:lnTo>
                    <a:lnTo>
                      <a:pt x="271174" y="109661"/>
                    </a:lnTo>
                    <a:lnTo>
                      <a:pt x="269153" y="93724"/>
                    </a:lnTo>
                    <a:lnTo>
                      <a:pt x="45736" y="93724"/>
                    </a:lnTo>
                    <a:lnTo>
                      <a:pt x="56104" y="69304"/>
                    </a:lnTo>
                    <a:lnTo>
                      <a:pt x="75188" y="51618"/>
                    </a:lnTo>
                    <a:lnTo>
                      <a:pt x="102680" y="40863"/>
                    </a:lnTo>
                    <a:lnTo>
                      <a:pt x="138268" y="37234"/>
                    </a:lnTo>
                    <a:lnTo>
                      <a:pt x="242644" y="37234"/>
                    </a:lnTo>
                    <a:lnTo>
                      <a:pt x="236021" y="29799"/>
                    </a:lnTo>
                    <a:lnTo>
                      <a:pt x="209260" y="13350"/>
                    </a:lnTo>
                    <a:lnTo>
                      <a:pt x="193505" y="7474"/>
                    </a:lnTo>
                    <a:lnTo>
                      <a:pt x="176327" y="3306"/>
                    </a:lnTo>
                    <a:lnTo>
                      <a:pt x="157597" y="822"/>
                    </a:lnTo>
                    <a:lnTo>
                      <a:pt x="137189" y="0"/>
                    </a:lnTo>
                    <a:close/>
                  </a:path>
                  <a:path extrusionOk="0" h="221615" w="271780">
                    <a:moveTo>
                      <a:pt x="268326" y="154183"/>
                    </a:moveTo>
                    <a:lnTo>
                      <a:pt x="216265" y="154183"/>
                    </a:lnTo>
                    <a:lnTo>
                      <a:pt x="215899" y="154780"/>
                    </a:lnTo>
                    <a:lnTo>
                      <a:pt x="204180" y="167811"/>
                    </a:lnTo>
                    <a:lnTo>
                      <a:pt x="187523" y="176867"/>
                    </a:lnTo>
                    <a:lnTo>
                      <a:pt x="165375" y="182152"/>
                    </a:lnTo>
                    <a:lnTo>
                      <a:pt x="137189" y="183868"/>
                    </a:lnTo>
                    <a:lnTo>
                      <a:pt x="248779" y="183868"/>
                    </a:lnTo>
                    <a:lnTo>
                      <a:pt x="267489" y="155984"/>
                    </a:lnTo>
                    <a:lnTo>
                      <a:pt x="268326" y="154183"/>
                    </a:lnTo>
                    <a:close/>
                  </a:path>
                  <a:path extrusionOk="0" h="221615" w="271780">
                    <a:moveTo>
                      <a:pt x="242644" y="37234"/>
                    </a:moveTo>
                    <a:lnTo>
                      <a:pt x="138268" y="37234"/>
                    </a:lnTo>
                    <a:lnTo>
                      <a:pt x="172911" y="40716"/>
                    </a:lnTo>
                    <a:lnTo>
                      <a:pt x="198783" y="51226"/>
                    </a:lnTo>
                    <a:lnTo>
                      <a:pt x="216030" y="68863"/>
                    </a:lnTo>
                    <a:lnTo>
                      <a:pt x="224799" y="93724"/>
                    </a:lnTo>
                    <a:lnTo>
                      <a:pt x="269153" y="93724"/>
                    </a:lnTo>
                    <a:lnTo>
                      <a:pt x="267196" y="78293"/>
                    </a:lnTo>
                    <a:lnTo>
                      <a:pt x="255405" y="51559"/>
                    </a:lnTo>
                    <a:lnTo>
                      <a:pt x="242644" y="37234"/>
                    </a:lnTo>
                    <a:close/>
                  </a:path>
                </a:pathLst>
              </a:custGeom>
              <a:solidFill>
                <a:srgbClr val="040404"/>
              </a:solidFill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1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587" name="Google Shape;587;p60"/>
            <p:cNvSpPr/>
            <p:nvPr/>
          </p:nvSpPr>
          <p:spPr>
            <a:xfrm>
              <a:off x="18426135" y="10620492"/>
              <a:ext cx="269875" cy="211454"/>
            </a:xfrm>
            <a:custGeom>
              <a:rect b="b" l="l" r="r" t="t"/>
              <a:pathLst>
                <a:path extrusionOk="0" h="211454" w="269875">
                  <a:moveTo>
                    <a:pt x="269468" y="0"/>
                  </a:moveTo>
                  <a:lnTo>
                    <a:pt x="221836" y="0"/>
                  </a:lnTo>
                  <a:lnTo>
                    <a:pt x="221836" y="154298"/>
                  </a:lnTo>
                  <a:lnTo>
                    <a:pt x="49705" y="0"/>
                  </a:lnTo>
                  <a:lnTo>
                    <a:pt x="0" y="0"/>
                  </a:lnTo>
                  <a:lnTo>
                    <a:pt x="0" y="210925"/>
                  </a:lnTo>
                  <a:lnTo>
                    <a:pt x="47935" y="210925"/>
                  </a:lnTo>
                  <a:lnTo>
                    <a:pt x="47935" y="54856"/>
                  </a:lnTo>
                  <a:lnTo>
                    <a:pt x="221836" y="210925"/>
                  </a:lnTo>
                  <a:lnTo>
                    <a:pt x="269468" y="210925"/>
                  </a:lnTo>
                  <a:lnTo>
                    <a:pt x="269468" y="0"/>
                  </a:lnTo>
                  <a:close/>
                </a:path>
              </a:pathLst>
            </a:custGeom>
            <a:solidFill>
              <a:srgbClr val="040404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8" name="Google Shape;588;p60"/>
            <p:cNvSpPr/>
            <p:nvPr/>
          </p:nvSpPr>
          <p:spPr>
            <a:xfrm>
              <a:off x="18756563" y="10610134"/>
              <a:ext cx="281305" cy="227329"/>
            </a:xfrm>
            <a:custGeom>
              <a:rect b="b" l="l" r="r" t="t"/>
              <a:pathLst>
                <a:path extrusionOk="0" h="227329" w="281305">
                  <a:moveTo>
                    <a:pt x="140131" y="0"/>
                  </a:moveTo>
                  <a:lnTo>
                    <a:pt x="100945" y="3402"/>
                  </a:lnTo>
                  <a:lnTo>
                    <a:pt x="39362" y="30060"/>
                  </a:lnTo>
                  <a:lnTo>
                    <a:pt x="9978" y="66450"/>
                  </a:lnTo>
                  <a:lnTo>
                    <a:pt x="0" y="114855"/>
                  </a:lnTo>
                  <a:lnTo>
                    <a:pt x="8728" y="163675"/>
                  </a:lnTo>
                  <a:lnTo>
                    <a:pt x="34831" y="198668"/>
                  </a:lnTo>
                  <a:lnTo>
                    <a:pt x="78188" y="219734"/>
                  </a:lnTo>
                  <a:lnTo>
                    <a:pt x="138676" y="226778"/>
                  </a:lnTo>
                  <a:lnTo>
                    <a:pt x="199632" y="219440"/>
                  </a:lnTo>
                  <a:lnTo>
                    <a:pt x="244253" y="197882"/>
                  </a:lnTo>
                  <a:lnTo>
                    <a:pt x="253425" y="186140"/>
                  </a:lnTo>
                  <a:lnTo>
                    <a:pt x="139765" y="186140"/>
                  </a:lnTo>
                  <a:lnTo>
                    <a:pt x="99849" y="181747"/>
                  </a:lnTo>
                  <a:lnTo>
                    <a:pt x="71531" y="168485"/>
                  </a:lnTo>
                  <a:lnTo>
                    <a:pt x="54656" y="146229"/>
                  </a:lnTo>
                  <a:lnTo>
                    <a:pt x="49066" y="114855"/>
                  </a:lnTo>
                  <a:lnTo>
                    <a:pt x="55084" y="82600"/>
                  </a:lnTo>
                  <a:lnTo>
                    <a:pt x="72764" y="58990"/>
                  </a:lnTo>
                  <a:lnTo>
                    <a:pt x="101545" y="44485"/>
                  </a:lnTo>
                  <a:lnTo>
                    <a:pt x="140864" y="39548"/>
                  </a:lnTo>
                  <a:lnTo>
                    <a:pt x="251382" y="39548"/>
                  </a:lnTo>
                  <a:lnTo>
                    <a:pt x="242697" y="30174"/>
                  </a:lnTo>
                  <a:lnTo>
                    <a:pt x="213532" y="13287"/>
                  </a:lnTo>
                  <a:lnTo>
                    <a:pt x="196852" y="7438"/>
                  </a:lnTo>
                  <a:lnTo>
                    <a:pt x="179145" y="3290"/>
                  </a:lnTo>
                  <a:lnTo>
                    <a:pt x="160280" y="818"/>
                  </a:lnTo>
                  <a:lnTo>
                    <a:pt x="140131" y="0"/>
                  </a:lnTo>
                  <a:close/>
                </a:path>
                <a:path extrusionOk="0" h="227329" w="281305">
                  <a:moveTo>
                    <a:pt x="251382" y="39548"/>
                  </a:moveTo>
                  <a:lnTo>
                    <a:pt x="140864" y="39548"/>
                  </a:lnTo>
                  <a:lnTo>
                    <a:pt x="179872" y="44485"/>
                  </a:lnTo>
                  <a:lnTo>
                    <a:pt x="208426" y="58990"/>
                  </a:lnTo>
                  <a:lnTo>
                    <a:pt x="225969" y="82600"/>
                  </a:lnTo>
                  <a:lnTo>
                    <a:pt x="231940" y="114855"/>
                  </a:lnTo>
                  <a:lnTo>
                    <a:pt x="226259" y="146229"/>
                  </a:lnTo>
                  <a:lnTo>
                    <a:pt x="209110" y="168485"/>
                  </a:lnTo>
                  <a:lnTo>
                    <a:pt x="180332" y="181747"/>
                  </a:lnTo>
                  <a:lnTo>
                    <a:pt x="139765" y="186140"/>
                  </a:lnTo>
                  <a:lnTo>
                    <a:pt x="253425" y="186140"/>
                  </a:lnTo>
                  <a:lnTo>
                    <a:pt x="271665" y="162792"/>
                  </a:lnTo>
                  <a:lnTo>
                    <a:pt x="280996" y="114855"/>
                  </a:lnTo>
                  <a:lnTo>
                    <a:pt x="276663" y="81317"/>
                  </a:lnTo>
                  <a:lnTo>
                    <a:pt x="263819" y="52970"/>
                  </a:lnTo>
                  <a:lnTo>
                    <a:pt x="251382" y="39548"/>
                  </a:lnTo>
                  <a:close/>
                </a:path>
              </a:pathLst>
            </a:custGeom>
            <a:solidFill>
              <a:srgbClr val="040404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9" name="Google Shape;589;p60"/>
            <p:cNvSpPr/>
            <p:nvPr/>
          </p:nvSpPr>
          <p:spPr>
            <a:xfrm>
              <a:off x="19099035" y="10610132"/>
              <a:ext cx="563244" cy="227329"/>
            </a:xfrm>
            <a:custGeom>
              <a:rect b="b" l="l" r="r" t="t"/>
              <a:pathLst>
                <a:path extrusionOk="0" h="227329" w="563244">
                  <a:moveTo>
                    <a:pt x="266001" y="226796"/>
                  </a:moveTo>
                  <a:lnTo>
                    <a:pt x="157340" y="99275"/>
                  </a:lnTo>
                  <a:lnTo>
                    <a:pt x="260578" y="15341"/>
                  </a:lnTo>
                  <a:lnTo>
                    <a:pt x="194271" y="15341"/>
                  </a:lnTo>
                  <a:lnTo>
                    <a:pt x="46875" y="136359"/>
                  </a:lnTo>
                  <a:lnTo>
                    <a:pt x="46875" y="15341"/>
                  </a:lnTo>
                  <a:lnTo>
                    <a:pt x="0" y="15341"/>
                  </a:lnTo>
                  <a:lnTo>
                    <a:pt x="0" y="226796"/>
                  </a:lnTo>
                  <a:lnTo>
                    <a:pt x="46875" y="226796"/>
                  </a:lnTo>
                  <a:lnTo>
                    <a:pt x="46875" y="182537"/>
                  </a:lnTo>
                  <a:lnTo>
                    <a:pt x="120548" y="124307"/>
                  </a:lnTo>
                  <a:lnTo>
                    <a:pt x="207327" y="226796"/>
                  </a:lnTo>
                  <a:lnTo>
                    <a:pt x="266001" y="226796"/>
                  </a:lnTo>
                  <a:close/>
                </a:path>
                <a:path extrusionOk="0" h="227329" w="563244">
                  <a:moveTo>
                    <a:pt x="563219" y="80784"/>
                  </a:moveTo>
                  <a:lnTo>
                    <a:pt x="556120" y="44602"/>
                  </a:lnTo>
                  <a:lnTo>
                    <a:pt x="548868" y="36258"/>
                  </a:lnTo>
                  <a:lnTo>
                    <a:pt x="534250" y="19443"/>
                  </a:lnTo>
                  <a:lnTo>
                    <a:pt x="517817" y="13017"/>
                  </a:lnTo>
                  <a:lnTo>
                    <a:pt x="517817" y="109728"/>
                  </a:lnTo>
                  <a:lnTo>
                    <a:pt x="517715" y="115951"/>
                  </a:lnTo>
                  <a:lnTo>
                    <a:pt x="500291" y="154762"/>
                  </a:lnTo>
                  <a:lnTo>
                    <a:pt x="450342" y="185000"/>
                  </a:lnTo>
                  <a:lnTo>
                    <a:pt x="404761" y="191274"/>
                  </a:lnTo>
                  <a:lnTo>
                    <a:pt x="382905" y="189572"/>
                  </a:lnTo>
                  <a:lnTo>
                    <a:pt x="367411" y="184416"/>
                  </a:lnTo>
                  <a:lnTo>
                    <a:pt x="358165" y="175780"/>
                  </a:lnTo>
                  <a:lnTo>
                    <a:pt x="355104" y="163601"/>
                  </a:lnTo>
                  <a:lnTo>
                    <a:pt x="355104" y="163233"/>
                  </a:lnTo>
                  <a:lnTo>
                    <a:pt x="380695" y="134302"/>
                  </a:lnTo>
                  <a:lnTo>
                    <a:pt x="420522" y="127152"/>
                  </a:lnTo>
                  <a:lnTo>
                    <a:pt x="451739" y="124929"/>
                  </a:lnTo>
                  <a:lnTo>
                    <a:pt x="476529" y="122809"/>
                  </a:lnTo>
                  <a:lnTo>
                    <a:pt x="495388" y="119672"/>
                  </a:lnTo>
                  <a:lnTo>
                    <a:pt x="508939" y="115366"/>
                  </a:lnTo>
                  <a:lnTo>
                    <a:pt x="517817" y="109728"/>
                  </a:lnTo>
                  <a:lnTo>
                    <a:pt x="517817" y="13017"/>
                  </a:lnTo>
                  <a:lnTo>
                    <a:pt x="496785" y="4775"/>
                  </a:lnTo>
                  <a:lnTo>
                    <a:pt x="442874" y="0"/>
                  </a:lnTo>
                  <a:lnTo>
                    <a:pt x="387819" y="5156"/>
                  </a:lnTo>
                  <a:lnTo>
                    <a:pt x="347306" y="20701"/>
                  </a:lnTo>
                  <a:lnTo>
                    <a:pt x="321094" y="46786"/>
                  </a:lnTo>
                  <a:lnTo>
                    <a:pt x="308978" y="83566"/>
                  </a:lnTo>
                  <a:lnTo>
                    <a:pt x="308800" y="84988"/>
                  </a:lnTo>
                  <a:lnTo>
                    <a:pt x="358254" y="84988"/>
                  </a:lnTo>
                  <a:lnTo>
                    <a:pt x="358381" y="83883"/>
                  </a:lnTo>
                  <a:lnTo>
                    <a:pt x="365785" y="61988"/>
                  </a:lnTo>
                  <a:lnTo>
                    <a:pt x="382066" y="47218"/>
                  </a:lnTo>
                  <a:lnTo>
                    <a:pt x="408546" y="38874"/>
                  </a:lnTo>
                  <a:lnTo>
                    <a:pt x="446532" y="36258"/>
                  </a:lnTo>
                  <a:lnTo>
                    <a:pt x="472998" y="37934"/>
                  </a:lnTo>
                  <a:lnTo>
                    <a:pt x="510755" y="54457"/>
                  </a:lnTo>
                  <a:lnTo>
                    <a:pt x="517093" y="65036"/>
                  </a:lnTo>
                  <a:lnTo>
                    <a:pt x="517093" y="70904"/>
                  </a:lnTo>
                  <a:lnTo>
                    <a:pt x="480644" y="91363"/>
                  </a:lnTo>
                  <a:lnTo>
                    <a:pt x="417677" y="96291"/>
                  </a:lnTo>
                  <a:lnTo>
                    <a:pt x="393242" y="98894"/>
                  </a:lnTo>
                  <a:lnTo>
                    <a:pt x="351866" y="108013"/>
                  </a:lnTo>
                  <a:lnTo>
                    <a:pt x="311823" y="136855"/>
                  </a:lnTo>
                  <a:lnTo>
                    <a:pt x="304203" y="167259"/>
                  </a:lnTo>
                  <a:lnTo>
                    <a:pt x="309740" y="193230"/>
                  </a:lnTo>
                  <a:lnTo>
                    <a:pt x="326326" y="211836"/>
                  </a:lnTo>
                  <a:lnTo>
                    <a:pt x="353872" y="223050"/>
                  </a:lnTo>
                  <a:lnTo>
                    <a:pt x="392315" y="226796"/>
                  </a:lnTo>
                  <a:lnTo>
                    <a:pt x="423240" y="224764"/>
                  </a:lnTo>
                  <a:lnTo>
                    <a:pt x="474853" y="208648"/>
                  </a:lnTo>
                  <a:lnTo>
                    <a:pt x="509028" y="180670"/>
                  </a:lnTo>
                  <a:lnTo>
                    <a:pt x="519264" y="165595"/>
                  </a:lnTo>
                  <a:lnTo>
                    <a:pt x="523392" y="219824"/>
                  </a:lnTo>
                  <a:lnTo>
                    <a:pt x="563219" y="219824"/>
                  </a:lnTo>
                  <a:lnTo>
                    <a:pt x="563219" y="165595"/>
                  </a:lnTo>
                  <a:lnTo>
                    <a:pt x="563219" y="109728"/>
                  </a:lnTo>
                  <a:lnTo>
                    <a:pt x="563219" y="80784"/>
                  </a:lnTo>
                  <a:close/>
                </a:path>
              </a:pathLst>
            </a:custGeom>
            <a:solidFill>
              <a:srgbClr val="040404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590" name="Google Shape;590;p60"/>
            <p:cNvGrpSpPr/>
            <p:nvPr/>
          </p:nvGrpSpPr>
          <p:grpSpPr>
            <a:xfrm>
              <a:off x="17270138" y="10697205"/>
              <a:ext cx="448309" cy="277073"/>
              <a:chOff x="17270138" y="10697205"/>
              <a:chExt cx="448309" cy="277073"/>
            </a:xfrm>
          </p:grpSpPr>
          <p:sp>
            <p:nvSpPr>
              <p:cNvPr id="591" name="Google Shape;591;p60"/>
              <p:cNvSpPr/>
              <p:nvPr/>
            </p:nvSpPr>
            <p:spPr>
              <a:xfrm>
                <a:off x="17270138" y="10697205"/>
                <a:ext cx="448309" cy="55245"/>
              </a:xfrm>
              <a:custGeom>
                <a:rect b="b" l="l" r="r" t="t"/>
                <a:pathLst>
                  <a:path extrusionOk="0" h="55245" w="448309">
                    <a:moveTo>
                      <a:pt x="440300" y="0"/>
                    </a:moveTo>
                    <a:lnTo>
                      <a:pt x="7455" y="0"/>
                    </a:lnTo>
                    <a:lnTo>
                      <a:pt x="4412" y="12040"/>
                    </a:lnTo>
                    <a:lnTo>
                      <a:pt x="2145" y="24279"/>
                    </a:lnTo>
                    <a:lnTo>
                      <a:pt x="668" y="36679"/>
                    </a:lnTo>
                    <a:lnTo>
                      <a:pt x="0" y="51087"/>
                    </a:lnTo>
                    <a:lnTo>
                      <a:pt x="73" y="54846"/>
                    </a:lnTo>
                    <a:lnTo>
                      <a:pt x="447693" y="54846"/>
                    </a:lnTo>
                    <a:lnTo>
                      <a:pt x="447766" y="49202"/>
                    </a:lnTo>
                    <a:lnTo>
                      <a:pt x="447097" y="36679"/>
                    </a:lnTo>
                    <a:lnTo>
                      <a:pt x="445619" y="24279"/>
                    </a:lnTo>
                    <a:lnTo>
                      <a:pt x="443349" y="12040"/>
                    </a:lnTo>
                    <a:lnTo>
                      <a:pt x="440300" y="0"/>
                    </a:lnTo>
                    <a:close/>
                  </a:path>
                </a:pathLst>
              </a:custGeom>
              <a:solidFill>
                <a:srgbClr val="F0AF47"/>
              </a:solidFill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1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92" name="Google Shape;592;p60"/>
              <p:cNvSpPr/>
              <p:nvPr/>
            </p:nvSpPr>
            <p:spPr>
              <a:xfrm>
                <a:off x="17272040" y="10775656"/>
                <a:ext cx="444500" cy="55245"/>
              </a:xfrm>
              <a:custGeom>
                <a:rect b="b" l="l" r="r" t="t"/>
                <a:pathLst>
                  <a:path extrusionOk="0" h="55245" w="444500">
                    <a:moveTo>
                      <a:pt x="443965" y="0"/>
                    </a:moveTo>
                    <a:lnTo>
                      <a:pt x="0" y="0"/>
                    </a:lnTo>
                    <a:lnTo>
                      <a:pt x="2328" y="14230"/>
                    </a:lnTo>
                    <a:lnTo>
                      <a:pt x="5540" y="28145"/>
                    </a:lnTo>
                    <a:lnTo>
                      <a:pt x="9601" y="41715"/>
                    </a:lnTo>
                    <a:lnTo>
                      <a:pt x="14481" y="54909"/>
                    </a:lnTo>
                    <a:lnTo>
                      <a:pt x="429484" y="54909"/>
                    </a:lnTo>
                    <a:lnTo>
                      <a:pt x="434362" y="41715"/>
                    </a:lnTo>
                    <a:lnTo>
                      <a:pt x="438421" y="28145"/>
                    </a:lnTo>
                    <a:lnTo>
                      <a:pt x="441632" y="14230"/>
                    </a:lnTo>
                    <a:lnTo>
                      <a:pt x="443965" y="0"/>
                    </a:lnTo>
                    <a:close/>
                  </a:path>
                </a:pathLst>
              </a:custGeom>
              <a:solidFill>
                <a:srgbClr val="078070"/>
              </a:solidFill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1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93" name="Google Shape;593;p60"/>
              <p:cNvSpPr/>
              <p:nvPr/>
            </p:nvSpPr>
            <p:spPr>
              <a:xfrm>
                <a:off x="17294201" y="10851088"/>
                <a:ext cx="400050" cy="123190"/>
              </a:xfrm>
              <a:custGeom>
                <a:rect b="b" l="l" r="r" t="t"/>
                <a:pathLst>
                  <a:path extrusionOk="0" h="123190" w="400050">
                    <a:moveTo>
                      <a:pt x="399631" y="0"/>
                    </a:moveTo>
                    <a:lnTo>
                      <a:pt x="0" y="0"/>
                    </a:lnTo>
                    <a:lnTo>
                      <a:pt x="26578" y="40754"/>
                    </a:lnTo>
                    <a:lnTo>
                      <a:pt x="61146" y="74712"/>
                    </a:lnTo>
                    <a:lnTo>
                      <a:pt x="102406" y="100575"/>
                    </a:lnTo>
                    <a:lnTo>
                      <a:pt x="149061" y="117045"/>
                    </a:lnTo>
                    <a:lnTo>
                      <a:pt x="199815" y="122823"/>
                    </a:lnTo>
                    <a:lnTo>
                      <a:pt x="250569" y="117045"/>
                    </a:lnTo>
                    <a:lnTo>
                      <a:pt x="297225" y="100575"/>
                    </a:lnTo>
                    <a:lnTo>
                      <a:pt x="338485" y="74712"/>
                    </a:lnTo>
                    <a:lnTo>
                      <a:pt x="373052" y="40754"/>
                    </a:lnTo>
                    <a:lnTo>
                      <a:pt x="399631" y="0"/>
                    </a:lnTo>
                    <a:close/>
                  </a:path>
                </a:pathLst>
              </a:custGeom>
              <a:solidFill>
                <a:srgbClr val="E07838"/>
              </a:solidFill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1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pic>
          <p:nvPicPr>
            <p:cNvPr id="594" name="Google Shape;594;p60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7298399" y="10392506"/>
              <a:ext cx="391240" cy="257497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le and Content">
  <p:cSld name="1_Title and Content">
    <p:spTree>
      <p:nvGrpSpPr>
        <p:cNvPr id="595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Google Shape;596;p61"/>
          <p:cNvSpPr txBox="1"/>
          <p:nvPr>
            <p:ph type="title"/>
          </p:nvPr>
        </p:nvSpPr>
        <p:spPr>
          <a:xfrm>
            <a:off x="6083060" y="602131"/>
            <a:ext cx="5499600" cy="51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40404"/>
              </a:buClr>
              <a:buSzPts val="3300"/>
              <a:buFont typeface="Arial"/>
              <a:buNone/>
              <a:defRPr b="1" i="0" sz="3300">
                <a:solidFill>
                  <a:srgbClr val="040404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7" name="Google Shape;597;p61"/>
          <p:cNvSpPr txBox="1"/>
          <p:nvPr>
            <p:ph idx="1" type="subTitle"/>
          </p:nvPr>
        </p:nvSpPr>
        <p:spPr>
          <a:xfrm>
            <a:off x="6083060" y="1194219"/>
            <a:ext cx="5499600" cy="22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rgbClr val="07806F"/>
              </a:buClr>
              <a:buSzPts val="1300"/>
              <a:buNone/>
              <a:defRPr b="1" i="0" sz="1300">
                <a:solidFill>
                  <a:srgbClr val="07806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Char char="□"/>
              <a:defRPr/>
            </a:lvl2pPr>
            <a:lvl3pPr lvl="2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Char char="■"/>
              <a:defRPr/>
            </a:lvl3pPr>
            <a:lvl4pPr lvl="3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Char char="■"/>
              <a:defRPr/>
            </a:lvl4pPr>
            <a:lvl5pPr lvl="4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Char char="□"/>
              <a:defRPr/>
            </a:lvl5pPr>
            <a:lvl6pPr lvl="5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Char char="■"/>
              <a:defRPr/>
            </a:lvl6pPr>
            <a:lvl7pPr lvl="6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Char char="■"/>
              <a:defRPr/>
            </a:lvl7pPr>
            <a:lvl8pPr lvl="7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Char char="□"/>
              <a:defRPr/>
            </a:lvl8pPr>
            <a:lvl9pPr lvl="8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Char char="■"/>
              <a:defRPr/>
            </a:lvl9pPr>
          </a:lstStyle>
          <a:p/>
        </p:txBody>
      </p:sp>
      <p:sp>
        <p:nvSpPr>
          <p:cNvPr id="598" name="Google Shape;598;p61"/>
          <p:cNvSpPr txBox="1"/>
          <p:nvPr>
            <p:ph idx="2" type="body"/>
          </p:nvPr>
        </p:nvSpPr>
        <p:spPr>
          <a:xfrm>
            <a:off x="6083061" y="1617361"/>
            <a:ext cx="5482800" cy="3783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0" i="0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Char char="□"/>
              <a:defRPr/>
            </a:lvl2pPr>
            <a:lvl3pPr indent="-29845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Char char="■"/>
              <a:defRPr/>
            </a:lvl3pPr>
            <a:lvl4pPr indent="-29845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Char char="■"/>
              <a:defRPr/>
            </a:lvl4pPr>
            <a:lvl5pPr indent="-29845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Char char="□"/>
              <a:defRPr/>
            </a:lvl5pPr>
            <a:lvl6pPr indent="-29845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Char char="■"/>
              <a:defRPr/>
            </a:lvl6pPr>
            <a:lvl7pPr indent="-29845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Char char="■"/>
              <a:defRPr/>
            </a:lvl7pPr>
            <a:lvl8pPr indent="-29845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Char char="□"/>
              <a:defRPr/>
            </a:lvl8pPr>
            <a:lvl9pPr indent="-29845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Char char="■"/>
              <a:defRPr/>
            </a:lvl9pPr>
          </a:lstStyle>
          <a:p/>
        </p:txBody>
      </p:sp>
      <p:grpSp>
        <p:nvGrpSpPr>
          <p:cNvPr id="599" name="Google Shape;599;p61"/>
          <p:cNvGrpSpPr/>
          <p:nvPr/>
        </p:nvGrpSpPr>
        <p:grpSpPr>
          <a:xfrm>
            <a:off x="0" y="5981277"/>
            <a:ext cx="12191479" cy="127071"/>
            <a:chOff x="0" y="9863563"/>
            <a:chExt cx="20104682" cy="209550"/>
          </a:xfrm>
        </p:grpSpPr>
        <p:sp>
          <p:nvSpPr>
            <p:cNvPr id="600" name="Google Shape;600;p61"/>
            <p:cNvSpPr/>
            <p:nvPr/>
          </p:nvSpPr>
          <p:spPr>
            <a:xfrm>
              <a:off x="9568127" y="9863563"/>
              <a:ext cx="10536555" cy="209550"/>
            </a:xfrm>
            <a:custGeom>
              <a:rect b="b" l="l" r="r" t="t"/>
              <a:pathLst>
                <a:path extrusionOk="0" h="209550" w="10536555">
                  <a:moveTo>
                    <a:pt x="10535972" y="0"/>
                  </a:moveTo>
                  <a:lnTo>
                    <a:pt x="0" y="0"/>
                  </a:lnTo>
                  <a:lnTo>
                    <a:pt x="0" y="209417"/>
                  </a:lnTo>
                  <a:lnTo>
                    <a:pt x="10535972" y="209417"/>
                  </a:lnTo>
                  <a:lnTo>
                    <a:pt x="10535972" y="0"/>
                  </a:lnTo>
                  <a:close/>
                </a:path>
              </a:pathLst>
            </a:custGeom>
            <a:solidFill>
              <a:srgbClr val="479AC8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1" name="Google Shape;601;p61"/>
            <p:cNvSpPr/>
            <p:nvPr/>
          </p:nvSpPr>
          <p:spPr>
            <a:xfrm>
              <a:off x="6861916" y="9863563"/>
              <a:ext cx="2706370" cy="209550"/>
            </a:xfrm>
            <a:custGeom>
              <a:rect b="b" l="l" r="r" t="t"/>
              <a:pathLst>
                <a:path extrusionOk="0" h="209550" w="2706370">
                  <a:moveTo>
                    <a:pt x="2706210" y="0"/>
                  </a:moveTo>
                  <a:lnTo>
                    <a:pt x="0" y="0"/>
                  </a:lnTo>
                  <a:lnTo>
                    <a:pt x="0" y="209417"/>
                  </a:lnTo>
                  <a:lnTo>
                    <a:pt x="2706210" y="209417"/>
                  </a:lnTo>
                  <a:lnTo>
                    <a:pt x="2706210" y="0"/>
                  </a:lnTo>
                  <a:close/>
                </a:path>
              </a:pathLst>
            </a:custGeom>
            <a:solidFill>
              <a:srgbClr val="F0AF47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2" name="Google Shape;602;p61"/>
            <p:cNvSpPr/>
            <p:nvPr/>
          </p:nvSpPr>
          <p:spPr>
            <a:xfrm>
              <a:off x="0" y="9863563"/>
              <a:ext cx="4956810" cy="209550"/>
            </a:xfrm>
            <a:custGeom>
              <a:rect b="b" l="l" r="r" t="t"/>
              <a:pathLst>
                <a:path extrusionOk="0" h="209550" w="4956810">
                  <a:moveTo>
                    <a:pt x="4956623" y="0"/>
                  </a:moveTo>
                  <a:lnTo>
                    <a:pt x="0" y="0"/>
                  </a:lnTo>
                  <a:lnTo>
                    <a:pt x="0" y="209417"/>
                  </a:lnTo>
                  <a:lnTo>
                    <a:pt x="4956623" y="209417"/>
                  </a:lnTo>
                  <a:lnTo>
                    <a:pt x="4956623" y="0"/>
                  </a:lnTo>
                  <a:close/>
                </a:path>
              </a:pathLst>
            </a:custGeom>
            <a:solidFill>
              <a:srgbClr val="E07838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3" name="Google Shape;603;p61"/>
            <p:cNvSpPr/>
            <p:nvPr/>
          </p:nvSpPr>
          <p:spPr>
            <a:xfrm>
              <a:off x="4956623" y="9863563"/>
              <a:ext cx="1905634" cy="209550"/>
            </a:xfrm>
            <a:custGeom>
              <a:rect b="b" l="l" r="r" t="t"/>
              <a:pathLst>
                <a:path extrusionOk="0" h="209550" w="1905634">
                  <a:moveTo>
                    <a:pt x="1905292" y="0"/>
                  </a:moveTo>
                  <a:lnTo>
                    <a:pt x="0" y="0"/>
                  </a:lnTo>
                  <a:lnTo>
                    <a:pt x="0" y="209417"/>
                  </a:lnTo>
                  <a:lnTo>
                    <a:pt x="1905292" y="209417"/>
                  </a:lnTo>
                  <a:lnTo>
                    <a:pt x="1905292" y="0"/>
                  </a:lnTo>
                  <a:close/>
                </a:path>
              </a:pathLst>
            </a:custGeom>
            <a:solidFill>
              <a:srgbClr val="07807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04" name="Google Shape;604;p61"/>
          <p:cNvGrpSpPr/>
          <p:nvPr/>
        </p:nvGrpSpPr>
        <p:grpSpPr>
          <a:xfrm>
            <a:off x="10472611" y="6302012"/>
            <a:ext cx="1450594" cy="352787"/>
            <a:chOff x="17270138" y="10392506"/>
            <a:chExt cx="2392141" cy="581772"/>
          </a:xfrm>
        </p:grpSpPr>
        <p:grpSp>
          <p:nvGrpSpPr>
            <p:cNvPr id="605" name="Google Shape;605;p61"/>
            <p:cNvGrpSpPr/>
            <p:nvPr/>
          </p:nvGrpSpPr>
          <p:grpSpPr>
            <a:xfrm>
              <a:off x="17879688" y="10615449"/>
              <a:ext cx="479402" cy="221678"/>
              <a:chOff x="17879688" y="10615449"/>
              <a:chExt cx="479402" cy="221678"/>
            </a:xfrm>
          </p:grpSpPr>
          <p:pic>
            <p:nvPicPr>
              <p:cNvPr id="606" name="Google Shape;606;p61"/>
              <p:cNvPicPr preferRelativeResize="0"/>
              <p:nvPr/>
            </p:nvPicPr>
            <p:blipFill rotWithShape="1">
              <a:blip r:embed="rId2">
                <a:alphaModFix/>
              </a:blip>
              <a:srcRect b="0" l="0" r="0" t="0"/>
              <a:stretch/>
            </p:blipFill>
            <p:spPr>
              <a:xfrm>
                <a:off x="17879688" y="10624359"/>
                <a:ext cx="165691" cy="212768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607" name="Google Shape;607;p61"/>
              <p:cNvSpPr/>
              <p:nvPr/>
            </p:nvSpPr>
            <p:spPr>
              <a:xfrm>
                <a:off x="18087310" y="10615449"/>
                <a:ext cx="271780" cy="221615"/>
              </a:xfrm>
              <a:custGeom>
                <a:rect b="b" l="l" r="r" t="t"/>
                <a:pathLst>
                  <a:path extrusionOk="0" h="221615" w="271780">
                    <a:moveTo>
                      <a:pt x="137189" y="0"/>
                    </a:moveTo>
                    <a:lnTo>
                      <a:pt x="98004" y="3605"/>
                    </a:lnTo>
                    <a:lnTo>
                      <a:pt x="36808" y="31434"/>
                    </a:lnTo>
                    <a:lnTo>
                      <a:pt x="9099" y="68863"/>
                    </a:lnTo>
                    <a:lnTo>
                      <a:pt x="0" y="113954"/>
                    </a:lnTo>
                    <a:lnTo>
                      <a:pt x="3551" y="145640"/>
                    </a:lnTo>
                    <a:lnTo>
                      <a:pt x="32269" y="192733"/>
                    </a:lnTo>
                    <a:lnTo>
                      <a:pt x="73580" y="214194"/>
                    </a:lnTo>
                    <a:lnTo>
                      <a:pt x="111437" y="220668"/>
                    </a:lnTo>
                    <a:lnTo>
                      <a:pt x="133618" y="221469"/>
                    </a:lnTo>
                    <a:lnTo>
                      <a:pt x="181804" y="217606"/>
                    </a:lnTo>
                    <a:lnTo>
                      <a:pt x="219554" y="205709"/>
                    </a:lnTo>
                    <a:lnTo>
                      <a:pt x="247804" y="185322"/>
                    </a:lnTo>
                    <a:lnTo>
                      <a:pt x="248779" y="183868"/>
                    </a:lnTo>
                    <a:lnTo>
                      <a:pt x="137189" y="183868"/>
                    </a:lnTo>
                    <a:lnTo>
                      <a:pt x="100110" y="180475"/>
                    </a:lnTo>
                    <a:lnTo>
                      <a:pt x="72483" y="170233"/>
                    </a:lnTo>
                    <a:lnTo>
                      <a:pt x="54152" y="153044"/>
                    </a:lnTo>
                    <a:lnTo>
                      <a:pt x="44961" y="128812"/>
                    </a:lnTo>
                    <a:lnTo>
                      <a:pt x="271174" y="128812"/>
                    </a:lnTo>
                    <a:lnTo>
                      <a:pt x="271174" y="109661"/>
                    </a:lnTo>
                    <a:lnTo>
                      <a:pt x="269153" y="93724"/>
                    </a:lnTo>
                    <a:lnTo>
                      <a:pt x="45736" y="93724"/>
                    </a:lnTo>
                    <a:lnTo>
                      <a:pt x="56104" y="69304"/>
                    </a:lnTo>
                    <a:lnTo>
                      <a:pt x="75188" y="51618"/>
                    </a:lnTo>
                    <a:lnTo>
                      <a:pt x="102680" y="40863"/>
                    </a:lnTo>
                    <a:lnTo>
                      <a:pt x="138268" y="37234"/>
                    </a:lnTo>
                    <a:lnTo>
                      <a:pt x="242644" y="37234"/>
                    </a:lnTo>
                    <a:lnTo>
                      <a:pt x="236021" y="29799"/>
                    </a:lnTo>
                    <a:lnTo>
                      <a:pt x="209260" y="13350"/>
                    </a:lnTo>
                    <a:lnTo>
                      <a:pt x="193505" y="7474"/>
                    </a:lnTo>
                    <a:lnTo>
                      <a:pt x="176327" y="3306"/>
                    </a:lnTo>
                    <a:lnTo>
                      <a:pt x="157597" y="822"/>
                    </a:lnTo>
                    <a:lnTo>
                      <a:pt x="137189" y="0"/>
                    </a:lnTo>
                    <a:close/>
                  </a:path>
                  <a:path extrusionOk="0" h="221615" w="271780">
                    <a:moveTo>
                      <a:pt x="268326" y="154183"/>
                    </a:moveTo>
                    <a:lnTo>
                      <a:pt x="216265" y="154183"/>
                    </a:lnTo>
                    <a:lnTo>
                      <a:pt x="215899" y="154780"/>
                    </a:lnTo>
                    <a:lnTo>
                      <a:pt x="204180" y="167811"/>
                    </a:lnTo>
                    <a:lnTo>
                      <a:pt x="187523" y="176867"/>
                    </a:lnTo>
                    <a:lnTo>
                      <a:pt x="165375" y="182152"/>
                    </a:lnTo>
                    <a:lnTo>
                      <a:pt x="137189" y="183868"/>
                    </a:lnTo>
                    <a:lnTo>
                      <a:pt x="248779" y="183868"/>
                    </a:lnTo>
                    <a:lnTo>
                      <a:pt x="267489" y="155984"/>
                    </a:lnTo>
                    <a:lnTo>
                      <a:pt x="268326" y="154183"/>
                    </a:lnTo>
                    <a:close/>
                  </a:path>
                  <a:path extrusionOk="0" h="221615" w="271780">
                    <a:moveTo>
                      <a:pt x="242644" y="37234"/>
                    </a:moveTo>
                    <a:lnTo>
                      <a:pt x="138268" y="37234"/>
                    </a:lnTo>
                    <a:lnTo>
                      <a:pt x="172911" y="40716"/>
                    </a:lnTo>
                    <a:lnTo>
                      <a:pt x="198783" y="51226"/>
                    </a:lnTo>
                    <a:lnTo>
                      <a:pt x="216030" y="68863"/>
                    </a:lnTo>
                    <a:lnTo>
                      <a:pt x="224799" y="93724"/>
                    </a:lnTo>
                    <a:lnTo>
                      <a:pt x="269153" y="93724"/>
                    </a:lnTo>
                    <a:lnTo>
                      <a:pt x="267196" y="78293"/>
                    </a:lnTo>
                    <a:lnTo>
                      <a:pt x="255405" y="51559"/>
                    </a:lnTo>
                    <a:lnTo>
                      <a:pt x="242644" y="37234"/>
                    </a:lnTo>
                    <a:close/>
                  </a:path>
                </a:pathLst>
              </a:custGeom>
              <a:solidFill>
                <a:srgbClr val="040404"/>
              </a:solidFill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1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608" name="Google Shape;608;p61"/>
            <p:cNvSpPr/>
            <p:nvPr/>
          </p:nvSpPr>
          <p:spPr>
            <a:xfrm>
              <a:off x="18426135" y="10620492"/>
              <a:ext cx="269875" cy="211454"/>
            </a:xfrm>
            <a:custGeom>
              <a:rect b="b" l="l" r="r" t="t"/>
              <a:pathLst>
                <a:path extrusionOk="0" h="211454" w="269875">
                  <a:moveTo>
                    <a:pt x="269468" y="0"/>
                  </a:moveTo>
                  <a:lnTo>
                    <a:pt x="221836" y="0"/>
                  </a:lnTo>
                  <a:lnTo>
                    <a:pt x="221836" y="154298"/>
                  </a:lnTo>
                  <a:lnTo>
                    <a:pt x="49705" y="0"/>
                  </a:lnTo>
                  <a:lnTo>
                    <a:pt x="0" y="0"/>
                  </a:lnTo>
                  <a:lnTo>
                    <a:pt x="0" y="210925"/>
                  </a:lnTo>
                  <a:lnTo>
                    <a:pt x="47935" y="210925"/>
                  </a:lnTo>
                  <a:lnTo>
                    <a:pt x="47935" y="54856"/>
                  </a:lnTo>
                  <a:lnTo>
                    <a:pt x="221836" y="210925"/>
                  </a:lnTo>
                  <a:lnTo>
                    <a:pt x="269468" y="210925"/>
                  </a:lnTo>
                  <a:lnTo>
                    <a:pt x="269468" y="0"/>
                  </a:lnTo>
                  <a:close/>
                </a:path>
              </a:pathLst>
            </a:custGeom>
            <a:solidFill>
              <a:srgbClr val="040404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9" name="Google Shape;609;p61"/>
            <p:cNvSpPr/>
            <p:nvPr/>
          </p:nvSpPr>
          <p:spPr>
            <a:xfrm>
              <a:off x="18756563" y="10610134"/>
              <a:ext cx="281305" cy="227329"/>
            </a:xfrm>
            <a:custGeom>
              <a:rect b="b" l="l" r="r" t="t"/>
              <a:pathLst>
                <a:path extrusionOk="0" h="227329" w="281305">
                  <a:moveTo>
                    <a:pt x="140131" y="0"/>
                  </a:moveTo>
                  <a:lnTo>
                    <a:pt x="100945" y="3402"/>
                  </a:lnTo>
                  <a:lnTo>
                    <a:pt x="39362" y="30060"/>
                  </a:lnTo>
                  <a:lnTo>
                    <a:pt x="9978" y="66450"/>
                  </a:lnTo>
                  <a:lnTo>
                    <a:pt x="0" y="114855"/>
                  </a:lnTo>
                  <a:lnTo>
                    <a:pt x="8728" y="163675"/>
                  </a:lnTo>
                  <a:lnTo>
                    <a:pt x="34831" y="198668"/>
                  </a:lnTo>
                  <a:lnTo>
                    <a:pt x="78188" y="219734"/>
                  </a:lnTo>
                  <a:lnTo>
                    <a:pt x="138676" y="226778"/>
                  </a:lnTo>
                  <a:lnTo>
                    <a:pt x="199632" y="219440"/>
                  </a:lnTo>
                  <a:lnTo>
                    <a:pt x="244253" y="197882"/>
                  </a:lnTo>
                  <a:lnTo>
                    <a:pt x="253425" y="186140"/>
                  </a:lnTo>
                  <a:lnTo>
                    <a:pt x="139765" y="186140"/>
                  </a:lnTo>
                  <a:lnTo>
                    <a:pt x="99849" y="181747"/>
                  </a:lnTo>
                  <a:lnTo>
                    <a:pt x="71531" y="168485"/>
                  </a:lnTo>
                  <a:lnTo>
                    <a:pt x="54656" y="146229"/>
                  </a:lnTo>
                  <a:lnTo>
                    <a:pt x="49066" y="114855"/>
                  </a:lnTo>
                  <a:lnTo>
                    <a:pt x="55084" y="82600"/>
                  </a:lnTo>
                  <a:lnTo>
                    <a:pt x="72764" y="58990"/>
                  </a:lnTo>
                  <a:lnTo>
                    <a:pt x="101545" y="44485"/>
                  </a:lnTo>
                  <a:lnTo>
                    <a:pt x="140864" y="39548"/>
                  </a:lnTo>
                  <a:lnTo>
                    <a:pt x="251382" y="39548"/>
                  </a:lnTo>
                  <a:lnTo>
                    <a:pt x="242697" y="30174"/>
                  </a:lnTo>
                  <a:lnTo>
                    <a:pt x="213532" y="13287"/>
                  </a:lnTo>
                  <a:lnTo>
                    <a:pt x="196852" y="7438"/>
                  </a:lnTo>
                  <a:lnTo>
                    <a:pt x="179145" y="3290"/>
                  </a:lnTo>
                  <a:lnTo>
                    <a:pt x="160280" y="818"/>
                  </a:lnTo>
                  <a:lnTo>
                    <a:pt x="140131" y="0"/>
                  </a:lnTo>
                  <a:close/>
                </a:path>
                <a:path extrusionOk="0" h="227329" w="281305">
                  <a:moveTo>
                    <a:pt x="251382" y="39548"/>
                  </a:moveTo>
                  <a:lnTo>
                    <a:pt x="140864" y="39548"/>
                  </a:lnTo>
                  <a:lnTo>
                    <a:pt x="179872" y="44485"/>
                  </a:lnTo>
                  <a:lnTo>
                    <a:pt x="208426" y="58990"/>
                  </a:lnTo>
                  <a:lnTo>
                    <a:pt x="225969" y="82600"/>
                  </a:lnTo>
                  <a:lnTo>
                    <a:pt x="231940" y="114855"/>
                  </a:lnTo>
                  <a:lnTo>
                    <a:pt x="226259" y="146229"/>
                  </a:lnTo>
                  <a:lnTo>
                    <a:pt x="209110" y="168485"/>
                  </a:lnTo>
                  <a:lnTo>
                    <a:pt x="180332" y="181747"/>
                  </a:lnTo>
                  <a:lnTo>
                    <a:pt x="139765" y="186140"/>
                  </a:lnTo>
                  <a:lnTo>
                    <a:pt x="253425" y="186140"/>
                  </a:lnTo>
                  <a:lnTo>
                    <a:pt x="271665" y="162792"/>
                  </a:lnTo>
                  <a:lnTo>
                    <a:pt x="280996" y="114855"/>
                  </a:lnTo>
                  <a:lnTo>
                    <a:pt x="276663" y="81317"/>
                  </a:lnTo>
                  <a:lnTo>
                    <a:pt x="263819" y="52970"/>
                  </a:lnTo>
                  <a:lnTo>
                    <a:pt x="251382" y="39548"/>
                  </a:lnTo>
                  <a:close/>
                </a:path>
              </a:pathLst>
            </a:custGeom>
            <a:solidFill>
              <a:srgbClr val="040404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0" name="Google Shape;610;p61"/>
            <p:cNvSpPr/>
            <p:nvPr/>
          </p:nvSpPr>
          <p:spPr>
            <a:xfrm>
              <a:off x="19099035" y="10610132"/>
              <a:ext cx="563244" cy="227329"/>
            </a:xfrm>
            <a:custGeom>
              <a:rect b="b" l="l" r="r" t="t"/>
              <a:pathLst>
                <a:path extrusionOk="0" h="227329" w="563244">
                  <a:moveTo>
                    <a:pt x="266001" y="226796"/>
                  </a:moveTo>
                  <a:lnTo>
                    <a:pt x="157340" y="99275"/>
                  </a:lnTo>
                  <a:lnTo>
                    <a:pt x="260578" y="15341"/>
                  </a:lnTo>
                  <a:lnTo>
                    <a:pt x="194271" y="15341"/>
                  </a:lnTo>
                  <a:lnTo>
                    <a:pt x="46875" y="136359"/>
                  </a:lnTo>
                  <a:lnTo>
                    <a:pt x="46875" y="15341"/>
                  </a:lnTo>
                  <a:lnTo>
                    <a:pt x="0" y="15341"/>
                  </a:lnTo>
                  <a:lnTo>
                    <a:pt x="0" y="226796"/>
                  </a:lnTo>
                  <a:lnTo>
                    <a:pt x="46875" y="226796"/>
                  </a:lnTo>
                  <a:lnTo>
                    <a:pt x="46875" y="182537"/>
                  </a:lnTo>
                  <a:lnTo>
                    <a:pt x="120548" y="124307"/>
                  </a:lnTo>
                  <a:lnTo>
                    <a:pt x="207327" y="226796"/>
                  </a:lnTo>
                  <a:lnTo>
                    <a:pt x="266001" y="226796"/>
                  </a:lnTo>
                  <a:close/>
                </a:path>
                <a:path extrusionOk="0" h="227329" w="563244">
                  <a:moveTo>
                    <a:pt x="563219" y="80784"/>
                  </a:moveTo>
                  <a:lnTo>
                    <a:pt x="556120" y="44602"/>
                  </a:lnTo>
                  <a:lnTo>
                    <a:pt x="548868" y="36258"/>
                  </a:lnTo>
                  <a:lnTo>
                    <a:pt x="534250" y="19443"/>
                  </a:lnTo>
                  <a:lnTo>
                    <a:pt x="517817" y="13017"/>
                  </a:lnTo>
                  <a:lnTo>
                    <a:pt x="517817" y="109728"/>
                  </a:lnTo>
                  <a:lnTo>
                    <a:pt x="517715" y="115951"/>
                  </a:lnTo>
                  <a:lnTo>
                    <a:pt x="500291" y="154762"/>
                  </a:lnTo>
                  <a:lnTo>
                    <a:pt x="450342" y="185000"/>
                  </a:lnTo>
                  <a:lnTo>
                    <a:pt x="404761" y="191274"/>
                  </a:lnTo>
                  <a:lnTo>
                    <a:pt x="382905" y="189572"/>
                  </a:lnTo>
                  <a:lnTo>
                    <a:pt x="367411" y="184416"/>
                  </a:lnTo>
                  <a:lnTo>
                    <a:pt x="358165" y="175780"/>
                  </a:lnTo>
                  <a:lnTo>
                    <a:pt x="355104" y="163601"/>
                  </a:lnTo>
                  <a:lnTo>
                    <a:pt x="355104" y="163233"/>
                  </a:lnTo>
                  <a:lnTo>
                    <a:pt x="380695" y="134302"/>
                  </a:lnTo>
                  <a:lnTo>
                    <a:pt x="420522" y="127152"/>
                  </a:lnTo>
                  <a:lnTo>
                    <a:pt x="451739" y="124929"/>
                  </a:lnTo>
                  <a:lnTo>
                    <a:pt x="476529" y="122809"/>
                  </a:lnTo>
                  <a:lnTo>
                    <a:pt x="495388" y="119672"/>
                  </a:lnTo>
                  <a:lnTo>
                    <a:pt x="508939" y="115366"/>
                  </a:lnTo>
                  <a:lnTo>
                    <a:pt x="517817" y="109728"/>
                  </a:lnTo>
                  <a:lnTo>
                    <a:pt x="517817" y="13017"/>
                  </a:lnTo>
                  <a:lnTo>
                    <a:pt x="496785" y="4775"/>
                  </a:lnTo>
                  <a:lnTo>
                    <a:pt x="442874" y="0"/>
                  </a:lnTo>
                  <a:lnTo>
                    <a:pt x="387819" y="5156"/>
                  </a:lnTo>
                  <a:lnTo>
                    <a:pt x="347306" y="20701"/>
                  </a:lnTo>
                  <a:lnTo>
                    <a:pt x="321094" y="46786"/>
                  </a:lnTo>
                  <a:lnTo>
                    <a:pt x="308978" y="83566"/>
                  </a:lnTo>
                  <a:lnTo>
                    <a:pt x="308800" y="84988"/>
                  </a:lnTo>
                  <a:lnTo>
                    <a:pt x="358254" y="84988"/>
                  </a:lnTo>
                  <a:lnTo>
                    <a:pt x="358381" y="83883"/>
                  </a:lnTo>
                  <a:lnTo>
                    <a:pt x="365785" y="61988"/>
                  </a:lnTo>
                  <a:lnTo>
                    <a:pt x="382066" y="47218"/>
                  </a:lnTo>
                  <a:lnTo>
                    <a:pt x="408546" y="38874"/>
                  </a:lnTo>
                  <a:lnTo>
                    <a:pt x="446532" y="36258"/>
                  </a:lnTo>
                  <a:lnTo>
                    <a:pt x="472998" y="37934"/>
                  </a:lnTo>
                  <a:lnTo>
                    <a:pt x="510755" y="54457"/>
                  </a:lnTo>
                  <a:lnTo>
                    <a:pt x="517093" y="65036"/>
                  </a:lnTo>
                  <a:lnTo>
                    <a:pt x="517093" y="70904"/>
                  </a:lnTo>
                  <a:lnTo>
                    <a:pt x="480644" y="91363"/>
                  </a:lnTo>
                  <a:lnTo>
                    <a:pt x="417677" y="96291"/>
                  </a:lnTo>
                  <a:lnTo>
                    <a:pt x="393242" y="98894"/>
                  </a:lnTo>
                  <a:lnTo>
                    <a:pt x="351866" y="108013"/>
                  </a:lnTo>
                  <a:lnTo>
                    <a:pt x="311823" y="136855"/>
                  </a:lnTo>
                  <a:lnTo>
                    <a:pt x="304203" y="167259"/>
                  </a:lnTo>
                  <a:lnTo>
                    <a:pt x="309740" y="193230"/>
                  </a:lnTo>
                  <a:lnTo>
                    <a:pt x="326326" y="211836"/>
                  </a:lnTo>
                  <a:lnTo>
                    <a:pt x="353872" y="223050"/>
                  </a:lnTo>
                  <a:lnTo>
                    <a:pt x="392315" y="226796"/>
                  </a:lnTo>
                  <a:lnTo>
                    <a:pt x="423240" y="224764"/>
                  </a:lnTo>
                  <a:lnTo>
                    <a:pt x="474853" y="208648"/>
                  </a:lnTo>
                  <a:lnTo>
                    <a:pt x="509028" y="180670"/>
                  </a:lnTo>
                  <a:lnTo>
                    <a:pt x="519264" y="165595"/>
                  </a:lnTo>
                  <a:lnTo>
                    <a:pt x="523392" y="219824"/>
                  </a:lnTo>
                  <a:lnTo>
                    <a:pt x="563219" y="219824"/>
                  </a:lnTo>
                  <a:lnTo>
                    <a:pt x="563219" y="165595"/>
                  </a:lnTo>
                  <a:lnTo>
                    <a:pt x="563219" y="109728"/>
                  </a:lnTo>
                  <a:lnTo>
                    <a:pt x="563219" y="80784"/>
                  </a:lnTo>
                  <a:close/>
                </a:path>
              </a:pathLst>
            </a:custGeom>
            <a:solidFill>
              <a:srgbClr val="040404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611" name="Google Shape;611;p61"/>
            <p:cNvGrpSpPr/>
            <p:nvPr/>
          </p:nvGrpSpPr>
          <p:grpSpPr>
            <a:xfrm>
              <a:off x="17270138" y="10697205"/>
              <a:ext cx="448309" cy="277073"/>
              <a:chOff x="17270138" y="10697205"/>
              <a:chExt cx="448309" cy="277073"/>
            </a:xfrm>
          </p:grpSpPr>
          <p:sp>
            <p:nvSpPr>
              <p:cNvPr id="612" name="Google Shape;612;p61"/>
              <p:cNvSpPr/>
              <p:nvPr/>
            </p:nvSpPr>
            <p:spPr>
              <a:xfrm>
                <a:off x="17270138" y="10697205"/>
                <a:ext cx="448309" cy="55245"/>
              </a:xfrm>
              <a:custGeom>
                <a:rect b="b" l="l" r="r" t="t"/>
                <a:pathLst>
                  <a:path extrusionOk="0" h="55245" w="448309">
                    <a:moveTo>
                      <a:pt x="440300" y="0"/>
                    </a:moveTo>
                    <a:lnTo>
                      <a:pt x="7455" y="0"/>
                    </a:lnTo>
                    <a:lnTo>
                      <a:pt x="4412" y="12040"/>
                    </a:lnTo>
                    <a:lnTo>
                      <a:pt x="2145" y="24279"/>
                    </a:lnTo>
                    <a:lnTo>
                      <a:pt x="668" y="36679"/>
                    </a:lnTo>
                    <a:lnTo>
                      <a:pt x="0" y="51087"/>
                    </a:lnTo>
                    <a:lnTo>
                      <a:pt x="73" y="54846"/>
                    </a:lnTo>
                    <a:lnTo>
                      <a:pt x="447693" y="54846"/>
                    </a:lnTo>
                    <a:lnTo>
                      <a:pt x="447766" y="49202"/>
                    </a:lnTo>
                    <a:lnTo>
                      <a:pt x="447097" y="36679"/>
                    </a:lnTo>
                    <a:lnTo>
                      <a:pt x="445619" y="24279"/>
                    </a:lnTo>
                    <a:lnTo>
                      <a:pt x="443349" y="12040"/>
                    </a:lnTo>
                    <a:lnTo>
                      <a:pt x="440300" y="0"/>
                    </a:lnTo>
                    <a:close/>
                  </a:path>
                </a:pathLst>
              </a:custGeom>
              <a:solidFill>
                <a:srgbClr val="F0AF47"/>
              </a:solidFill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1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13" name="Google Shape;613;p61"/>
              <p:cNvSpPr/>
              <p:nvPr/>
            </p:nvSpPr>
            <p:spPr>
              <a:xfrm>
                <a:off x="17272040" y="10775656"/>
                <a:ext cx="444500" cy="55245"/>
              </a:xfrm>
              <a:custGeom>
                <a:rect b="b" l="l" r="r" t="t"/>
                <a:pathLst>
                  <a:path extrusionOk="0" h="55245" w="444500">
                    <a:moveTo>
                      <a:pt x="443965" y="0"/>
                    </a:moveTo>
                    <a:lnTo>
                      <a:pt x="0" y="0"/>
                    </a:lnTo>
                    <a:lnTo>
                      <a:pt x="2328" y="14230"/>
                    </a:lnTo>
                    <a:lnTo>
                      <a:pt x="5540" y="28145"/>
                    </a:lnTo>
                    <a:lnTo>
                      <a:pt x="9601" y="41715"/>
                    </a:lnTo>
                    <a:lnTo>
                      <a:pt x="14481" y="54909"/>
                    </a:lnTo>
                    <a:lnTo>
                      <a:pt x="429484" y="54909"/>
                    </a:lnTo>
                    <a:lnTo>
                      <a:pt x="434362" y="41715"/>
                    </a:lnTo>
                    <a:lnTo>
                      <a:pt x="438421" y="28145"/>
                    </a:lnTo>
                    <a:lnTo>
                      <a:pt x="441632" y="14230"/>
                    </a:lnTo>
                    <a:lnTo>
                      <a:pt x="443965" y="0"/>
                    </a:lnTo>
                    <a:close/>
                  </a:path>
                </a:pathLst>
              </a:custGeom>
              <a:solidFill>
                <a:srgbClr val="078070"/>
              </a:solidFill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1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14" name="Google Shape;614;p61"/>
              <p:cNvSpPr/>
              <p:nvPr/>
            </p:nvSpPr>
            <p:spPr>
              <a:xfrm>
                <a:off x="17294201" y="10851088"/>
                <a:ext cx="400050" cy="123190"/>
              </a:xfrm>
              <a:custGeom>
                <a:rect b="b" l="l" r="r" t="t"/>
                <a:pathLst>
                  <a:path extrusionOk="0" h="123190" w="400050">
                    <a:moveTo>
                      <a:pt x="399631" y="0"/>
                    </a:moveTo>
                    <a:lnTo>
                      <a:pt x="0" y="0"/>
                    </a:lnTo>
                    <a:lnTo>
                      <a:pt x="26578" y="40754"/>
                    </a:lnTo>
                    <a:lnTo>
                      <a:pt x="61146" y="74712"/>
                    </a:lnTo>
                    <a:lnTo>
                      <a:pt x="102406" y="100575"/>
                    </a:lnTo>
                    <a:lnTo>
                      <a:pt x="149061" y="117045"/>
                    </a:lnTo>
                    <a:lnTo>
                      <a:pt x="199815" y="122823"/>
                    </a:lnTo>
                    <a:lnTo>
                      <a:pt x="250569" y="117045"/>
                    </a:lnTo>
                    <a:lnTo>
                      <a:pt x="297225" y="100575"/>
                    </a:lnTo>
                    <a:lnTo>
                      <a:pt x="338485" y="74712"/>
                    </a:lnTo>
                    <a:lnTo>
                      <a:pt x="373052" y="40754"/>
                    </a:lnTo>
                    <a:lnTo>
                      <a:pt x="399631" y="0"/>
                    </a:lnTo>
                    <a:close/>
                  </a:path>
                </a:pathLst>
              </a:custGeom>
              <a:solidFill>
                <a:srgbClr val="E07838"/>
              </a:solidFill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1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pic>
          <p:nvPicPr>
            <p:cNvPr id="615" name="Google Shape;615;p6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7298399" y="10392506"/>
              <a:ext cx="391240" cy="25749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616" name="Google Shape;616;p61"/>
          <p:cNvSpPr/>
          <p:nvPr>
            <p:ph idx="3" type="pic"/>
          </p:nvPr>
        </p:nvSpPr>
        <p:spPr>
          <a:xfrm>
            <a:off x="-1" y="0"/>
            <a:ext cx="5802300" cy="59811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6">
  <p:cSld name="TITLE_22">
    <p:spTree>
      <p:nvGrpSpPr>
        <p:cNvPr id="617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" name="Google Shape;618;p62"/>
          <p:cNvSpPr/>
          <p:nvPr/>
        </p:nvSpPr>
        <p:spPr>
          <a:xfrm>
            <a:off x="0" y="-12750"/>
            <a:ext cx="12192000" cy="688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1 1">
  <p:cSld name="TITLE_1_1">
    <p:bg>
      <p:bgPr>
        <a:solidFill>
          <a:srgbClr val="FFFFFF"/>
        </a:solidFill>
      </p:bgPr>
    </p:bg>
    <p:spTree>
      <p:nvGrpSpPr>
        <p:cNvPr id="619" name="Shape 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" name="Google Shape;620;p63"/>
          <p:cNvSpPr txBox="1"/>
          <p:nvPr>
            <p:ph idx="12" type="sldNum"/>
          </p:nvPr>
        </p:nvSpPr>
        <p:spPr>
          <a:xfrm rot="-5400000">
            <a:off x="11582467" y="341400"/>
            <a:ext cx="731700" cy="38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 sz="900">
                <a:solidFill>
                  <a:srgbClr val="B7B7B7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rtl="0">
              <a:buNone/>
              <a:defRPr sz="900">
                <a:solidFill>
                  <a:srgbClr val="B7B7B7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rtl="0">
              <a:buNone/>
              <a:defRPr sz="900">
                <a:solidFill>
                  <a:srgbClr val="B7B7B7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rtl="0">
              <a:buNone/>
              <a:defRPr sz="900">
                <a:solidFill>
                  <a:srgbClr val="B7B7B7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rtl="0">
              <a:buNone/>
              <a:defRPr sz="900">
                <a:solidFill>
                  <a:srgbClr val="B7B7B7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rtl="0">
              <a:buNone/>
              <a:defRPr sz="900">
                <a:solidFill>
                  <a:srgbClr val="B7B7B7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rtl="0">
              <a:buNone/>
              <a:defRPr sz="900">
                <a:solidFill>
                  <a:srgbClr val="B7B7B7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rtl="0">
              <a:buNone/>
              <a:defRPr sz="900">
                <a:solidFill>
                  <a:srgbClr val="B7B7B7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rtl="0">
              <a:buNone/>
              <a:defRPr sz="900">
                <a:solidFill>
                  <a:srgbClr val="B7B7B7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Section Header_Picture">
  <p:cSld name="1_Section Header_Picture">
    <p:spTree>
      <p:nvGrpSpPr>
        <p:cNvPr id="62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" name="Google Shape;622;p64"/>
          <p:cNvSpPr/>
          <p:nvPr>
            <p:ph idx="2" type="pic"/>
          </p:nvPr>
        </p:nvSpPr>
        <p:spPr>
          <a:xfrm>
            <a:off x="0" y="0"/>
            <a:ext cx="12191100" cy="5979900"/>
          </a:xfrm>
          <a:prstGeom prst="rect">
            <a:avLst/>
          </a:prstGeom>
          <a:noFill/>
          <a:ln>
            <a:noFill/>
          </a:ln>
        </p:spPr>
      </p:sp>
      <p:grpSp>
        <p:nvGrpSpPr>
          <p:cNvPr id="623" name="Google Shape;623;p64"/>
          <p:cNvGrpSpPr/>
          <p:nvPr/>
        </p:nvGrpSpPr>
        <p:grpSpPr>
          <a:xfrm>
            <a:off x="10472612" y="6300976"/>
            <a:ext cx="1450594" cy="352728"/>
            <a:chOff x="17270138" y="10392506"/>
            <a:chExt cx="2392141" cy="581772"/>
          </a:xfrm>
        </p:grpSpPr>
        <p:pic>
          <p:nvPicPr>
            <p:cNvPr id="624" name="Google Shape;624;p64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17879688" y="10624359"/>
              <a:ext cx="165691" cy="21276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25" name="Google Shape;625;p64"/>
            <p:cNvSpPr/>
            <p:nvPr/>
          </p:nvSpPr>
          <p:spPr>
            <a:xfrm>
              <a:off x="18426135" y="10620492"/>
              <a:ext cx="269875" cy="211454"/>
            </a:xfrm>
            <a:custGeom>
              <a:rect b="b" l="l" r="r" t="t"/>
              <a:pathLst>
                <a:path extrusionOk="0" h="211454" w="269875">
                  <a:moveTo>
                    <a:pt x="269468" y="0"/>
                  </a:moveTo>
                  <a:lnTo>
                    <a:pt x="221836" y="0"/>
                  </a:lnTo>
                  <a:lnTo>
                    <a:pt x="221836" y="154298"/>
                  </a:lnTo>
                  <a:lnTo>
                    <a:pt x="49705" y="0"/>
                  </a:lnTo>
                  <a:lnTo>
                    <a:pt x="0" y="0"/>
                  </a:lnTo>
                  <a:lnTo>
                    <a:pt x="0" y="210925"/>
                  </a:lnTo>
                  <a:lnTo>
                    <a:pt x="47935" y="210925"/>
                  </a:lnTo>
                  <a:lnTo>
                    <a:pt x="47935" y="54856"/>
                  </a:lnTo>
                  <a:lnTo>
                    <a:pt x="221836" y="210925"/>
                  </a:lnTo>
                  <a:lnTo>
                    <a:pt x="269468" y="210925"/>
                  </a:lnTo>
                  <a:lnTo>
                    <a:pt x="269468" y="0"/>
                  </a:lnTo>
                  <a:close/>
                </a:path>
              </a:pathLst>
            </a:custGeom>
            <a:solidFill>
              <a:srgbClr val="040404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6" name="Google Shape;626;p64"/>
            <p:cNvSpPr/>
            <p:nvPr/>
          </p:nvSpPr>
          <p:spPr>
            <a:xfrm>
              <a:off x="18087311" y="10615449"/>
              <a:ext cx="271780" cy="221615"/>
            </a:xfrm>
            <a:custGeom>
              <a:rect b="b" l="l" r="r" t="t"/>
              <a:pathLst>
                <a:path extrusionOk="0" h="221615" w="271780">
                  <a:moveTo>
                    <a:pt x="137189" y="0"/>
                  </a:moveTo>
                  <a:lnTo>
                    <a:pt x="98004" y="3605"/>
                  </a:lnTo>
                  <a:lnTo>
                    <a:pt x="36808" y="31434"/>
                  </a:lnTo>
                  <a:lnTo>
                    <a:pt x="9099" y="68863"/>
                  </a:lnTo>
                  <a:lnTo>
                    <a:pt x="0" y="113954"/>
                  </a:lnTo>
                  <a:lnTo>
                    <a:pt x="3551" y="145640"/>
                  </a:lnTo>
                  <a:lnTo>
                    <a:pt x="32269" y="192733"/>
                  </a:lnTo>
                  <a:lnTo>
                    <a:pt x="73580" y="214194"/>
                  </a:lnTo>
                  <a:lnTo>
                    <a:pt x="111437" y="220668"/>
                  </a:lnTo>
                  <a:lnTo>
                    <a:pt x="133618" y="221469"/>
                  </a:lnTo>
                  <a:lnTo>
                    <a:pt x="181804" y="217606"/>
                  </a:lnTo>
                  <a:lnTo>
                    <a:pt x="219554" y="205709"/>
                  </a:lnTo>
                  <a:lnTo>
                    <a:pt x="247804" y="185322"/>
                  </a:lnTo>
                  <a:lnTo>
                    <a:pt x="248779" y="183868"/>
                  </a:lnTo>
                  <a:lnTo>
                    <a:pt x="137189" y="183868"/>
                  </a:lnTo>
                  <a:lnTo>
                    <a:pt x="100110" y="180475"/>
                  </a:lnTo>
                  <a:lnTo>
                    <a:pt x="72483" y="170233"/>
                  </a:lnTo>
                  <a:lnTo>
                    <a:pt x="54152" y="153044"/>
                  </a:lnTo>
                  <a:lnTo>
                    <a:pt x="44961" y="128812"/>
                  </a:lnTo>
                  <a:lnTo>
                    <a:pt x="271174" y="128812"/>
                  </a:lnTo>
                  <a:lnTo>
                    <a:pt x="271174" y="109661"/>
                  </a:lnTo>
                  <a:lnTo>
                    <a:pt x="269153" y="93724"/>
                  </a:lnTo>
                  <a:lnTo>
                    <a:pt x="45736" y="93724"/>
                  </a:lnTo>
                  <a:lnTo>
                    <a:pt x="56104" y="69304"/>
                  </a:lnTo>
                  <a:lnTo>
                    <a:pt x="75188" y="51618"/>
                  </a:lnTo>
                  <a:lnTo>
                    <a:pt x="102680" y="40863"/>
                  </a:lnTo>
                  <a:lnTo>
                    <a:pt x="138268" y="37234"/>
                  </a:lnTo>
                  <a:lnTo>
                    <a:pt x="242644" y="37234"/>
                  </a:lnTo>
                  <a:lnTo>
                    <a:pt x="236021" y="29799"/>
                  </a:lnTo>
                  <a:lnTo>
                    <a:pt x="209260" y="13350"/>
                  </a:lnTo>
                  <a:lnTo>
                    <a:pt x="193505" y="7474"/>
                  </a:lnTo>
                  <a:lnTo>
                    <a:pt x="176327" y="3306"/>
                  </a:lnTo>
                  <a:lnTo>
                    <a:pt x="157597" y="822"/>
                  </a:lnTo>
                  <a:lnTo>
                    <a:pt x="137189" y="0"/>
                  </a:lnTo>
                  <a:close/>
                </a:path>
                <a:path extrusionOk="0" h="221615" w="271780">
                  <a:moveTo>
                    <a:pt x="268326" y="154183"/>
                  </a:moveTo>
                  <a:lnTo>
                    <a:pt x="216265" y="154183"/>
                  </a:lnTo>
                  <a:lnTo>
                    <a:pt x="215899" y="154780"/>
                  </a:lnTo>
                  <a:lnTo>
                    <a:pt x="204180" y="167811"/>
                  </a:lnTo>
                  <a:lnTo>
                    <a:pt x="187523" y="176867"/>
                  </a:lnTo>
                  <a:lnTo>
                    <a:pt x="165375" y="182152"/>
                  </a:lnTo>
                  <a:lnTo>
                    <a:pt x="137189" y="183868"/>
                  </a:lnTo>
                  <a:lnTo>
                    <a:pt x="248779" y="183868"/>
                  </a:lnTo>
                  <a:lnTo>
                    <a:pt x="267489" y="155984"/>
                  </a:lnTo>
                  <a:lnTo>
                    <a:pt x="268326" y="154183"/>
                  </a:lnTo>
                  <a:close/>
                </a:path>
                <a:path extrusionOk="0" h="221615" w="271780">
                  <a:moveTo>
                    <a:pt x="242644" y="37234"/>
                  </a:moveTo>
                  <a:lnTo>
                    <a:pt x="138268" y="37234"/>
                  </a:lnTo>
                  <a:lnTo>
                    <a:pt x="172911" y="40716"/>
                  </a:lnTo>
                  <a:lnTo>
                    <a:pt x="198783" y="51226"/>
                  </a:lnTo>
                  <a:lnTo>
                    <a:pt x="216030" y="68863"/>
                  </a:lnTo>
                  <a:lnTo>
                    <a:pt x="224799" y="93724"/>
                  </a:lnTo>
                  <a:lnTo>
                    <a:pt x="269153" y="93724"/>
                  </a:lnTo>
                  <a:lnTo>
                    <a:pt x="267196" y="78293"/>
                  </a:lnTo>
                  <a:lnTo>
                    <a:pt x="255405" y="51559"/>
                  </a:lnTo>
                  <a:lnTo>
                    <a:pt x="242644" y="37234"/>
                  </a:lnTo>
                  <a:close/>
                </a:path>
              </a:pathLst>
            </a:custGeom>
            <a:solidFill>
              <a:srgbClr val="040404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7" name="Google Shape;627;p64"/>
            <p:cNvSpPr/>
            <p:nvPr/>
          </p:nvSpPr>
          <p:spPr>
            <a:xfrm>
              <a:off x="18756563" y="10610134"/>
              <a:ext cx="281305" cy="227329"/>
            </a:xfrm>
            <a:custGeom>
              <a:rect b="b" l="l" r="r" t="t"/>
              <a:pathLst>
                <a:path extrusionOk="0" h="227329" w="281305">
                  <a:moveTo>
                    <a:pt x="140131" y="0"/>
                  </a:moveTo>
                  <a:lnTo>
                    <a:pt x="100945" y="3402"/>
                  </a:lnTo>
                  <a:lnTo>
                    <a:pt x="39362" y="30060"/>
                  </a:lnTo>
                  <a:lnTo>
                    <a:pt x="9978" y="66450"/>
                  </a:lnTo>
                  <a:lnTo>
                    <a:pt x="0" y="114855"/>
                  </a:lnTo>
                  <a:lnTo>
                    <a:pt x="8728" y="163675"/>
                  </a:lnTo>
                  <a:lnTo>
                    <a:pt x="34831" y="198668"/>
                  </a:lnTo>
                  <a:lnTo>
                    <a:pt x="78188" y="219734"/>
                  </a:lnTo>
                  <a:lnTo>
                    <a:pt x="138676" y="226778"/>
                  </a:lnTo>
                  <a:lnTo>
                    <a:pt x="199632" y="219440"/>
                  </a:lnTo>
                  <a:lnTo>
                    <a:pt x="244253" y="197882"/>
                  </a:lnTo>
                  <a:lnTo>
                    <a:pt x="253425" y="186140"/>
                  </a:lnTo>
                  <a:lnTo>
                    <a:pt x="139765" y="186140"/>
                  </a:lnTo>
                  <a:lnTo>
                    <a:pt x="99849" y="181747"/>
                  </a:lnTo>
                  <a:lnTo>
                    <a:pt x="71531" y="168485"/>
                  </a:lnTo>
                  <a:lnTo>
                    <a:pt x="54656" y="146229"/>
                  </a:lnTo>
                  <a:lnTo>
                    <a:pt x="49066" y="114855"/>
                  </a:lnTo>
                  <a:lnTo>
                    <a:pt x="55084" y="82600"/>
                  </a:lnTo>
                  <a:lnTo>
                    <a:pt x="72764" y="58990"/>
                  </a:lnTo>
                  <a:lnTo>
                    <a:pt x="101545" y="44485"/>
                  </a:lnTo>
                  <a:lnTo>
                    <a:pt x="140864" y="39548"/>
                  </a:lnTo>
                  <a:lnTo>
                    <a:pt x="251382" y="39548"/>
                  </a:lnTo>
                  <a:lnTo>
                    <a:pt x="242697" y="30174"/>
                  </a:lnTo>
                  <a:lnTo>
                    <a:pt x="213532" y="13287"/>
                  </a:lnTo>
                  <a:lnTo>
                    <a:pt x="196852" y="7438"/>
                  </a:lnTo>
                  <a:lnTo>
                    <a:pt x="179145" y="3290"/>
                  </a:lnTo>
                  <a:lnTo>
                    <a:pt x="160280" y="818"/>
                  </a:lnTo>
                  <a:lnTo>
                    <a:pt x="140131" y="0"/>
                  </a:lnTo>
                  <a:close/>
                </a:path>
                <a:path extrusionOk="0" h="227329" w="281305">
                  <a:moveTo>
                    <a:pt x="251382" y="39548"/>
                  </a:moveTo>
                  <a:lnTo>
                    <a:pt x="140864" y="39548"/>
                  </a:lnTo>
                  <a:lnTo>
                    <a:pt x="179872" y="44485"/>
                  </a:lnTo>
                  <a:lnTo>
                    <a:pt x="208426" y="58990"/>
                  </a:lnTo>
                  <a:lnTo>
                    <a:pt x="225969" y="82600"/>
                  </a:lnTo>
                  <a:lnTo>
                    <a:pt x="231940" y="114855"/>
                  </a:lnTo>
                  <a:lnTo>
                    <a:pt x="226259" y="146229"/>
                  </a:lnTo>
                  <a:lnTo>
                    <a:pt x="209110" y="168485"/>
                  </a:lnTo>
                  <a:lnTo>
                    <a:pt x="180332" y="181747"/>
                  </a:lnTo>
                  <a:lnTo>
                    <a:pt x="139765" y="186140"/>
                  </a:lnTo>
                  <a:lnTo>
                    <a:pt x="253425" y="186140"/>
                  </a:lnTo>
                  <a:lnTo>
                    <a:pt x="271665" y="162792"/>
                  </a:lnTo>
                  <a:lnTo>
                    <a:pt x="280996" y="114855"/>
                  </a:lnTo>
                  <a:lnTo>
                    <a:pt x="276663" y="81317"/>
                  </a:lnTo>
                  <a:lnTo>
                    <a:pt x="263819" y="52970"/>
                  </a:lnTo>
                  <a:lnTo>
                    <a:pt x="251382" y="39548"/>
                  </a:lnTo>
                  <a:close/>
                </a:path>
              </a:pathLst>
            </a:custGeom>
            <a:solidFill>
              <a:srgbClr val="040404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8" name="Google Shape;628;p64"/>
            <p:cNvSpPr/>
            <p:nvPr/>
          </p:nvSpPr>
          <p:spPr>
            <a:xfrm>
              <a:off x="19099035" y="10610132"/>
              <a:ext cx="563244" cy="227329"/>
            </a:xfrm>
            <a:custGeom>
              <a:rect b="b" l="l" r="r" t="t"/>
              <a:pathLst>
                <a:path extrusionOk="0" h="227329" w="563244">
                  <a:moveTo>
                    <a:pt x="266001" y="226796"/>
                  </a:moveTo>
                  <a:lnTo>
                    <a:pt x="157340" y="99275"/>
                  </a:lnTo>
                  <a:lnTo>
                    <a:pt x="260578" y="15341"/>
                  </a:lnTo>
                  <a:lnTo>
                    <a:pt x="194271" y="15341"/>
                  </a:lnTo>
                  <a:lnTo>
                    <a:pt x="46875" y="136359"/>
                  </a:lnTo>
                  <a:lnTo>
                    <a:pt x="46875" y="15341"/>
                  </a:lnTo>
                  <a:lnTo>
                    <a:pt x="0" y="15341"/>
                  </a:lnTo>
                  <a:lnTo>
                    <a:pt x="0" y="226796"/>
                  </a:lnTo>
                  <a:lnTo>
                    <a:pt x="46875" y="226796"/>
                  </a:lnTo>
                  <a:lnTo>
                    <a:pt x="46875" y="182537"/>
                  </a:lnTo>
                  <a:lnTo>
                    <a:pt x="120548" y="124307"/>
                  </a:lnTo>
                  <a:lnTo>
                    <a:pt x="207327" y="226796"/>
                  </a:lnTo>
                  <a:lnTo>
                    <a:pt x="266001" y="226796"/>
                  </a:lnTo>
                  <a:close/>
                </a:path>
                <a:path extrusionOk="0" h="227329" w="563244">
                  <a:moveTo>
                    <a:pt x="563219" y="80784"/>
                  </a:moveTo>
                  <a:lnTo>
                    <a:pt x="556120" y="44602"/>
                  </a:lnTo>
                  <a:lnTo>
                    <a:pt x="548868" y="36258"/>
                  </a:lnTo>
                  <a:lnTo>
                    <a:pt x="534250" y="19443"/>
                  </a:lnTo>
                  <a:lnTo>
                    <a:pt x="517817" y="13017"/>
                  </a:lnTo>
                  <a:lnTo>
                    <a:pt x="517817" y="109728"/>
                  </a:lnTo>
                  <a:lnTo>
                    <a:pt x="517715" y="115951"/>
                  </a:lnTo>
                  <a:lnTo>
                    <a:pt x="500291" y="154762"/>
                  </a:lnTo>
                  <a:lnTo>
                    <a:pt x="450342" y="185000"/>
                  </a:lnTo>
                  <a:lnTo>
                    <a:pt x="404761" y="191274"/>
                  </a:lnTo>
                  <a:lnTo>
                    <a:pt x="382905" y="189572"/>
                  </a:lnTo>
                  <a:lnTo>
                    <a:pt x="367411" y="184416"/>
                  </a:lnTo>
                  <a:lnTo>
                    <a:pt x="358165" y="175780"/>
                  </a:lnTo>
                  <a:lnTo>
                    <a:pt x="355104" y="163601"/>
                  </a:lnTo>
                  <a:lnTo>
                    <a:pt x="355104" y="163233"/>
                  </a:lnTo>
                  <a:lnTo>
                    <a:pt x="380695" y="134302"/>
                  </a:lnTo>
                  <a:lnTo>
                    <a:pt x="420522" y="127152"/>
                  </a:lnTo>
                  <a:lnTo>
                    <a:pt x="451739" y="124929"/>
                  </a:lnTo>
                  <a:lnTo>
                    <a:pt x="476529" y="122809"/>
                  </a:lnTo>
                  <a:lnTo>
                    <a:pt x="495388" y="119672"/>
                  </a:lnTo>
                  <a:lnTo>
                    <a:pt x="508939" y="115366"/>
                  </a:lnTo>
                  <a:lnTo>
                    <a:pt x="517817" y="109728"/>
                  </a:lnTo>
                  <a:lnTo>
                    <a:pt x="517817" y="13017"/>
                  </a:lnTo>
                  <a:lnTo>
                    <a:pt x="496785" y="4775"/>
                  </a:lnTo>
                  <a:lnTo>
                    <a:pt x="442874" y="0"/>
                  </a:lnTo>
                  <a:lnTo>
                    <a:pt x="387819" y="5156"/>
                  </a:lnTo>
                  <a:lnTo>
                    <a:pt x="347306" y="20701"/>
                  </a:lnTo>
                  <a:lnTo>
                    <a:pt x="321094" y="46786"/>
                  </a:lnTo>
                  <a:lnTo>
                    <a:pt x="308978" y="83566"/>
                  </a:lnTo>
                  <a:lnTo>
                    <a:pt x="308800" y="84988"/>
                  </a:lnTo>
                  <a:lnTo>
                    <a:pt x="358254" y="84988"/>
                  </a:lnTo>
                  <a:lnTo>
                    <a:pt x="358381" y="83883"/>
                  </a:lnTo>
                  <a:lnTo>
                    <a:pt x="365785" y="61988"/>
                  </a:lnTo>
                  <a:lnTo>
                    <a:pt x="382066" y="47218"/>
                  </a:lnTo>
                  <a:lnTo>
                    <a:pt x="408546" y="38874"/>
                  </a:lnTo>
                  <a:lnTo>
                    <a:pt x="446532" y="36258"/>
                  </a:lnTo>
                  <a:lnTo>
                    <a:pt x="472998" y="37934"/>
                  </a:lnTo>
                  <a:lnTo>
                    <a:pt x="510755" y="54457"/>
                  </a:lnTo>
                  <a:lnTo>
                    <a:pt x="517093" y="65036"/>
                  </a:lnTo>
                  <a:lnTo>
                    <a:pt x="517093" y="70904"/>
                  </a:lnTo>
                  <a:lnTo>
                    <a:pt x="480644" y="91363"/>
                  </a:lnTo>
                  <a:lnTo>
                    <a:pt x="417677" y="96291"/>
                  </a:lnTo>
                  <a:lnTo>
                    <a:pt x="393242" y="98894"/>
                  </a:lnTo>
                  <a:lnTo>
                    <a:pt x="351866" y="108013"/>
                  </a:lnTo>
                  <a:lnTo>
                    <a:pt x="311823" y="136855"/>
                  </a:lnTo>
                  <a:lnTo>
                    <a:pt x="304203" y="167259"/>
                  </a:lnTo>
                  <a:lnTo>
                    <a:pt x="309740" y="193230"/>
                  </a:lnTo>
                  <a:lnTo>
                    <a:pt x="326326" y="211836"/>
                  </a:lnTo>
                  <a:lnTo>
                    <a:pt x="353872" y="223050"/>
                  </a:lnTo>
                  <a:lnTo>
                    <a:pt x="392315" y="226796"/>
                  </a:lnTo>
                  <a:lnTo>
                    <a:pt x="423240" y="224764"/>
                  </a:lnTo>
                  <a:lnTo>
                    <a:pt x="474853" y="208648"/>
                  </a:lnTo>
                  <a:lnTo>
                    <a:pt x="509028" y="180670"/>
                  </a:lnTo>
                  <a:lnTo>
                    <a:pt x="519264" y="165595"/>
                  </a:lnTo>
                  <a:lnTo>
                    <a:pt x="523392" y="219824"/>
                  </a:lnTo>
                  <a:lnTo>
                    <a:pt x="563219" y="219824"/>
                  </a:lnTo>
                  <a:lnTo>
                    <a:pt x="563219" y="165595"/>
                  </a:lnTo>
                  <a:lnTo>
                    <a:pt x="563219" y="109728"/>
                  </a:lnTo>
                  <a:lnTo>
                    <a:pt x="563219" y="80784"/>
                  </a:lnTo>
                  <a:close/>
                </a:path>
              </a:pathLst>
            </a:custGeom>
            <a:solidFill>
              <a:srgbClr val="040404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629" name="Google Shape;629;p64"/>
            <p:cNvGrpSpPr/>
            <p:nvPr/>
          </p:nvGrpSpPr>
          <p:grpSpPr>
            <a:xfrm>
              <a:off x="17270138" y="10697205"/>
              <a:ext cx="448309" cy="277073"/>
              <a:chOff x="17270138" y="10697205"/>
              <a:chExt cx="448309" cy="277073"/>
            </a:xfrm>
          </p:grpSpPr>
          <p:sp>
            <p:nvSpPr>
              <p:cNvPr id="630" name="Google Shape;630;p64"/>
              <p:cNvSpPr/>
              <p:nvPr/>
            </p:nvSpPr>
            <p:spPr>
              <a:xfrm>
                <a:off x="17270138" y="10697205"/>
                <a:ext cx="448309" cy="55245"/>
              </a:xfrm>
              <a:custGeom>
                <a:rect b="b" l="l" r="r" t="t"/>
                <a:pathLst>
                  <a:path extrusionOk="0" h="55245" w="448309">
                    <a:moveTo>
                      <a:pt x="440300" y="0"/>
                    </a:moveTo>
                    <a:lnTo>
                      <a:pt x="7455" y="0"/>
                    </a:lnTo>
                    <a:lnTo>
                      <a:pt x="4412" y="12040"/>
                    </a:lnTo>
                    <a:lnTo>
                      <a:pt x="2145" y="24279"/>
                    </a:lnTo>
                    <a:lnTo>
                      <a:pt x="668" y="36679"/>
                    </a:lnTo>
                    <a:lnTo>
                      <a:pt x="0" y="51087"/>
                    </a:lnTo>
                    <a:lnTo>
                      <a:pt x="73" y="54846"/>
                    </a:lnTo>
                    <a:lnTo>
                      <a:pt x="447693" y="54846"/>
                    </a:lnTo>
                    <a:lnTo>
                      <a:pt x="447766" y="49202"/>
                    </a:lnTo>
                    <a:lnTo>
                      <a:pt x="447097" y="36679"/>
                    </a:lnTo>
                    <a:lnTo>
                      <a:pt x="445619" y="24279"/>
                    </a:lnTo>
                    <a:lnTo>
                      <a:pt x="443349" y="12040"/>
                    </a:lnTo>
                    <a:lnTo>
                      <a:pt x="440300" y="0"/>
                    </a:lnTo>
                    <a:close/>
                  </a:path>
                </a:pathLst>
              </a:custGeom>
              <a:solidFill>
                <a:srgbClr val="F0AF47"/>
              </a:solidFill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1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31" name="Google Shape;631;p64"/>
              <p:cNvSpPr/>
              <p:nvPr/>
            </p:nvSpPr>
            <p:spPr>
              <a:xfrm>
                <a:off x="17272040" y="10775656"/>
                <a:ext cx="444500" cy="55245"/>
              </a:xfrm>
              <a:custGeom>
                <a:rect b="b" l="l" r="r" t="t"/>
                <a:pathLst>
                  <a:path extrusionOk="0" h="55245" w="444500">
                    <a:moveTo>
                      <a:pt x="443965" y="0"/>
                    </a:moveTo>
                    <a:lnTo>
                      <a:pt x="0" y="0"/>
                    </a:lnTo>
                    <a:lnTo>
                      <a:pt x="2328" y="14230"/>
                    </a:lnTo>
                    <a:lnTo>
                      <a:pt x="5540" y="28145"/>
                    </a:lnTo>
                    <a:lnTo>
                      <a:pt x="9601" y="41715"/>
                    </a:lnTo>
                    <a:lnTo>
                      <a:pt x="14481" y="54909"/>
                    </a:lnTo>
                    <a:lnTo>
                      <a:pt x="429484" y="54909"/>
                    </a:lnTo>
                    <a:lnTo>
                      <a:pt x="434362" y="41715"/>
                    </a:lnTo>
                    <a:lnTo>
                      <a:pt x="438421" y="28145"/>
                    </a:lnTo>
                    <a:lnTo>
                      <a:pt x="441632" y="14230"/>
                    </a:lnTo>
                    <a:lnTo>
                      <a:pt x="443965" y="0"/>
                    </a:lnTo>
                    <a:close/>
                  </a:path>
                </a:pathLst>
              </a:custGeom>
              <a:solidFill>
                <a:srgbClr val="078070"/>
              </a:solidFill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1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32" name="Google Shape;632;p64"/>
              <p:cNvSpPr/>
              <p:nvPr/>
            </p:nvSpPr>
            <p:spPr>
              <a:xfrm>
                <a:off x="17294201" y="10851088"/>
                <a:ext cx="400050" cy="123190"/>
              </a:xfrm>
              <a:custGeom>
                <a:rect b="b" l="l" r="r" t="t"/>
                <a:pathLst>
                  <a:path extrusionOk="0" h="123190" w="400050">
                    <a:moveTo>
                      <a:pt x="399631" y="0"/>
                    </a:moveTo>
                    <a:lnTo>
                      <a:pt x="0" y="0"/>
                    </a:lnTo>
                    <a:lnTo>
                      <a:pt x="26578" y="40754"/>
                    </a:lnTo>
                    <a:lnTo>
                      <a:pt x="61146" y="74712"/>
                    </a:lnTo>
                    <a:lnTo>
                      <a:pt x="102406" y="100575"/>
                    </a:lnTo>
                    <a:lnTo>
                      <a:pt x="149061" y="117045"/>
                    </a:lnTo>
                    <a:lnTo>
                      <a:pt x="199815" y="122823"/>
                    </a:lnTo>
                    <a:lnTo>
                      <a:pt x="250569" y="117045"/>
                    </a:lnTo>
                    <a:lnTo>
                      <a:pt x="297225" y="100575"/>
                    </a:lnTo>
                    <a:lnTo>
                      <a:pt x="338485" y="74712"/>
                    </a:lnTo>
                    <a:lnTo>
                      <a:pt x="373052" y="40754"/>
                    </a:lnTo>
                    <a:lnTo>
                      <a:pt x="399631" y="0"/>
                    </a:lnTo>
                    <a:close/>
                  </a:path>
                </a:pathLst>
              </a:custGeom>
              <a:solidFill>
                <a:srgbClr val="E07838"/>
              </a:solidFill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1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pic>
          <p:nvPicPr>
            <p:cNvPr id="633" name="Google Shape;633;p6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7298399" y="10392506"/>
              <a:ext cx="391240" cy="25749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634" name="Google Shape;634;p64"/>
          <p:cNvGrpSpPr/>
          <p:nvPr/>
        </p:nvGrpSpPr>
        <p:grpSpPr>
          <a:xfrm>
            <a:off x="0" y="5980278"/>
            <a:ext cx="12191479" cy="127050"/>
            <a:chOff x="0" y="9863563"/>
            <a:chExt cx="20104682" cy="209550"/>
          </a:xfrm>
        </p:grpSpPr>
        <p:sp>
          <p:nvSpPr>
            <p:cNvPr id="635" name="Google Shape;635;p64"/>
            <p:cNvSpPr/>
            <p:nvPr/>
          </p:nvSpPr>
          <p:spPr>
            <a:xfrm>
              <a:off x="9568127" y="9863563"/>
              <a:ext cx="10536555" cy="209550"/>
            </a:xfrm>
            <a:custGeom>
              <a:rect b="b" l="l" r="r" t="t"/>
              <a:pathLst>
                <a:path extrusionOk="0" h="209550" w="10536555">
                  <a:moveTo>
                    <a:pt x="10535972" y="0"/>
                  </a:moveTo>
                  <a:lnTo>
                    <a:pt x="0" y="0"/>
                  </a:lnTo>
                  <a:lnTo>
                    <a:pt x="0" y="209417"/>
                  </a:lnTo>
                  <a:lnTo>
                    <a:pt x="10535972" y="209417"/>
                  </a:lnTo>
                  <a:lnTo>
                    <a:pt x="10535972" y="0"/>
                  </a:lnTo>
                  <a:close/>
                </a:path>
              </a:pathLst>
            </a:custGeom>
            <a:solidFill>
              <a:srgbClr val="479AC8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6" name="Google Shape;636;p64"/>
            <p:cNvSpPr/>
            <p:nvPr/>
          </p:nvSpPr>
          <p:spPr>
            <a:xfrm>
              <a:off x="6861916" y="9863563"/>
              <a:ext cx="2706370" cy="209550"/>
            </a:xfrm>
            <a:custGeom>
              <a:rect b="b" l="l" r="r" t="t"/>
              <a:pathLst>
                <a:path extrusionOk="0" h="209550" w="2706370">
                  <a:moveTo>
                    <a:pt x="2706210" y="0"/>
                  </a:moveTo>
                  <a:lnTo>
                    <a:pt x="0" y="0"/>
                  </a:lnTo>
                  <a:lnTo>
                    <a:pt x="0" y="209417"/>
                  </a:lnTo>
                  <a:lnTo>
                    <a:pt x="2706210" y="209417"/>
                  </a:lnTo>
                  <a:lnTo>
                    <a:pt x="2706210" y="0"/>
                  </a:lnTo>
                  <a:close/>
                </a:path>
              </a:pathLst>
            </a:custGeom>
            <a:solidFill>
              <a:srgbClr val="F0AF47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7" name="Google Shape;637;p64"/>
            <p:cNvSpPr/>
            <p:nvPr/>
          </p:nvSpPr>
          <p:spPr>
            <a:xfrm>
              <a:off x="0" y="9863563"/>
              <a:ext cx="4956810" cy="209550"/>
            </a:xfrm>
            <a:custGeom>
              <a:rect b="b" l="l" r="r" t="t"/>
              <a:pathLst>
                <a:path extrusionOk="0" h="209550" w="4956810">
                  <a:moveTo>
                    <a:pt x="4956623" y="0"/>
                  </a:moveTo>
                  <a:lnTo>
                    <a:pt x="0" y="0"/>
                  </a:lnTo>
                  <a:lnTo>
                    <a:pt x="0" y="209417"/>
                  </a:lnTo>
                  <a:lnTo>
                    <a:pt x="4956623" y="209417"/>
                  </a:lnTo>
                  <a:lnTo>
                    <a:pt x="4956623" y="0"/>
                  </a:lnTo>
                  <a:close/>
                </a:path>
              </a:pathLst>
            </a:custGeom>
            <a:solidFill>
              <a:srgbClr val="E07838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8" name="Google Shape;638;p64"/>
            <p:cNvSpPr/>
            <p:nvPr/>
          </p:nvSpPr>
          <p:spPr>
            <a:xfrm>
              <a:off x="4956623" y="9863563"/>
              <a:ext cx="1905634" cy="209550"/>
            </a:xfrm>
            <a:custGeom>
              <a:rect b="b" l="l" r="r" t="t"/>
              <a:pathLst>
                <a:path extrusionOk="0" h="209550" w="1905634">
                  <a:moveTo>
                    <a:pt x="1905292" y="0"/>
                  </a:moveTo>
                  <a:lnTo>
                    <a:pt x="0" y="0"/>
                  </a:lnTo>
                  <a:lnTo>
                    <a:pt x="0" y="209417"/>
                  </a:lnTo>
                  <a:lnTo>
                    <a:pt x="1905292" y="209417"/>
                  </a:lnTo>
                  <a:lnTo>
                    <a:pt x="1905292" y="0"/>
                  </a:lnTo>
                  <a:close/>
                </a:path>
              </a:pathLst>
            </a:custGeom>
            <a:solidFill>
              <a:srgbClr val="07807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39" name="Google Shape;639;p64"/>
          <p:cNvSpPr txBox="1"/>
          <p:nvPr>
            <p:ph type="ctrTitle"/>
          </p:nvPr>
        </p:nvSpPr>
        <p:spPr>
          <a:xfrm>
            <a:off x="1176964" y="1505049"/>
            <a:ext cx="8533500" cy="264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  <a:defRPr b="1" i="0" sz="4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0" name="Google Shape;640;p64"/>
          <p:cNvSpPr txBox="1"/>
          <p:nvPr>
            <p:ph idx="1" type="subTitle"/>
          </p:nvPr>
        </p:nvSpPr>
        <p:spPr>
          <a:xfrm>
            <a:off x="1163212" y="4422953"/>
            <a:ext cx="8533500" cy="30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b="1" i="0" sz="2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Char char="□"/>
              <a:defRPr/>
            </a:lvl2pPr>
            <a:lvl3pPr lvl="2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Char char="■"/>
              <a:defRPr/>
            </a:lvl3pPr>
            <a:lvl4pPr lvl="3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Char char="■"/>
              <a:defRPr/>
            </a:lvl4pPr>
            <a:lvl5pPr lvl="4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Char char="□"/>
              <a:defRPr/>
            </a:lvl5pPr>
            <a:lvl6pPr lvl="5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Char char="■"/>
              <a:defRPr/>
            </a:lvl6pPr>
            <a:lvl7pPr lvl="6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Char char="■"/>
              <a:defRPr/>
            </a:lvl7pPr>
            <a:lvl8pPr lvl="7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Char char="□"/>
              <a:defRPr/>
            </a:lvl8pPr>
            <a:lvl9pPr lvl="8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Char char="■"/>
              <a:defRPr/>
            </a:lvl9pPr>
          </a:lstStyle>
          <a:p/>
        </p:txBody>
      </p:sp>
      <p:sp>
        <p:nvSpPr>
          <p:cNvPr id="641" name="Google Shape;641;p64"/>
          <p:cNvSpPr txBox="1"/>
          <p:nvPr>
            <p:ph idx="11" type="ftr"/>
          </p:nvPr>
        </p:nvSpPr>
        <p:spPr>
          <a:xfrm>
            <a:off x="4144955" y="6377052"/>
            <a:ext cx="39012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900"/>
              <a:buNone/>
              <a:defRPr sz="1900">
                <a:solidFill>
                  <a:srgbClr val="888888"/>
                </a:solidFill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9pPr>
          </a:lstStyle>
          <a:p/>
        </p:txBody>
      </p:sp>
      <p:sp>
        <p:nvSpPr>
          <p:cNvPr id="642" name="Google Shape;642;p64"/>
          <p:cNvSpPr txBox="1"/>
          <p:nvPr>
            <p:ph idx="10" type="dt"/>
          </p:nvPr>
        </p:nvSpPr>
        <p:spPr>
          <a:xfrm>
            <a:off x="609552" y="6377052"/>
            <a:ext cx="28041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900"/>
              <a:buNone/>
              <a:defRPr sz="1900">
                <a:solidFill>
                  <a:srgbClr val="888888"/>
                </a:solidFill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9pPr>
          </a:lstStyle>
          <a:p/>
        </p:txBody>
      </p:sp>
      <p:sp>
        <p:nvSpPr>
          <p:cNvPr id="643" name="Google Shape;643;p64"/>
          <p:cNvSpPr txBox="1"/>
          <p:nvPr>
            <p:ph idx="12" type="sldNum"/>
          </p:nvPr>
        </p:nvSpPr>
        <p:spPr>
          <a:xfrm>
            <a:off x="8777553" y="6377052"/>
            <a:ext cx="28041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 2">
  <p:cSld name="Title and Content_4">
    <p:spTree>
      <p:nvGrpSpPr>
        <p:cNvPr id="644" name="Shape 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5" name="Google Shape;645;p65"/>
          <p:cNvGrpSpPr/>
          <p:nvPr/>
        </p:nvGrpSpPr>
        <p:grpSpPr>
          <a:xfrm>
            <a:off x="0" y="5980278"/>
            <a:ext cx="12191479" cy="127050"/>
            <a:chOff x="0" y="9863563"/>
            <a:chExt cx="20104682" cy="209550"/>
          </a:xfrm>
        </p:grpSpPr>
        <p:sp>
          <p:nvSpPr>
            <p:cNvPr id="646" name="Google Shape;646;p65"/>
            <p:cNvSpPr/>
            <p:nvPr/>
          </p:nvSpPr>
          <p:spPr>
            <a:xfrm>
              <a:off x="9568127" y="9863563"/>
              <a:ext cx="10536555" cy="209550"/>
            </a:xfrm>
            <a:custGeom>
              <a:rect b="b" l="l" r="r" t="t"/>
              <a:pathLst>
                <a:path extrusionOk="0" h="209550" w="10536555">
                  <a:moveTo>
                    <a:pt x="10535972" y="0"/>
                  </a:moveTo>
                  <a:lnTo>
                    <a:pt x="0" y="0"/>
                  </a:lnTo>
                  <a:lnTo>
                    <a:pt x="0" y="209417"/>
                  </a:lnTo>
                  <a:lnTo>
                    <a:pt x="10535972" y="209417"/>
                  </a:lnTo>
                  <a:lnTo>
                    <a:pt x="10535972" y="0"/>
                  </a:lnTo>
                  <a:close/>
                </a:path>
              </a:pathLst>
            </a:custGeom>
            <a:solidFill>
              <a:srgbClr val="479AC8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7" name="Google Shape;647;p65"/>
            <p:cNvSpPr/>
            <p:nvPr/>
          </p:nvSpPr>
          <p:spPr>
            <a:xfrm>
              <a:off x="6861916" y="9863563"/>
              <a:ext cx="2706370" cy="209550"/>
            </a:xfrm>
            <a:custGeom>
              <a:rect b="b" l="l" r="r" t="t"/>
              <a:pathLst>
                <a:path extrusionOk="0" h="209550" w="2706370">
                  <a:moveTo>
                    <a:pt x="2706210" y="0"/>
                  </a:moveTo>
                  <a:lnTo>
                    <a:pt x="0" y="0"/>
                  </a:lnTo>
                  <a:lnTo>
                    <a:pt x="0" y="209417"/>
                  </a:lnTo>
                  <a:lnTo>
                    <a:pt x="2706210" y="209417"/>
                  </a:lnTo>
                  <a:lnTo>
                    <a:pt x="2706210" y="0"/>
                  </a:lnTo>
                  <a:close/>
                </a:path>
              </a:pathLst>
            </a:custGeom>
            <a:solidFill>
              <a:srgbClr val="F0AF47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8" name="Google Shape;648;p65"/>
            <p:cNvSpPr/>
            <p:nvPr/>
          </p:nvSpPr>
          <p:spPr>
            <a:xfrm>
              <a:off x="0" y="9863563"/>
              <a:ext cx="4956810" cy="209550"/>
            </a:xfrm>
            <a:custGeom>
              <a:rect b="b" l="l" r="r" t="t"/>
              <a:pathLst>
                <a:path extrusionOk="0" h="209550" w="4956810">
                  <a:moveTo>
                    <a:pt x="4956623" y="0"/>
                  </a:moveTo>
                  <a:lnTo>
                    <a:pt x="0" y="0"/>
                  </a:lnTo>
                  <a:lnTo>
                    <a:pt x="0" y="209417"/>
                  </a:lnTo>
                  <a:lnTo>
                    <a:pt x="4956623" y="209417"/>
                  </a:lnTo>
                  <a:lnTo>
                    <a:pt x="4956623" y="0"/>
                  </a:lnTo>
                  <a:close/>
                </a:path>
              </a:pathLst>
            </a:custGeom>
            <a:solidFill>
              <a:srgbClr val="E07838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9" name="Google Shape;649;p65"/>
            <p:cNvSpPr/>
            <p:nvPr/>
          </p:nvSpPr>
          <p:spPr>
            <a:xfrm>
              <a:off x="4956623" y="9863563"/>
              <a:ext cx="1905634" cy="209550"/>
            </a:xfrm>
            <a:custGeom>
              <a:rect b="b" l="l" r="r" t="t"/>
              <a:pathLst>
                <a:path extrusionOk="0" h="209550" w="1905634">
                  <a:moveTo>
                    <a:pt x="1905292" y="0"/>
                  </a:moveTo>
                  <a:lnTo>
                    <a:pt x="0" y="0"/>
                  </a:lnTo>
                  <a:lnTo>
                    <a:pt x="0" y="209417"/>
                  </a:lnTo>
                  <a:lnTo>
                    <a:pt x="1905292" y="209417"/>
                  </a:lnTo>
                  <a:lnTo>
                    <a:pt x="1905292" y="0"/>
                  </a:lnTo>
                  <a:close/>
                </a:path>
              </a:pathLst>
            </a:custGeom>
            <a:solidFill>
              <a:srgbClr val="07807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50" name="Google Shape;650;p65"/>
          <p:cNvGrpSpPr/>
          <p:nvPr/>
        </p:nvGrpSpPr>
        <p:grpSpPr>
          <a:xfrm>
            <a:off x="10472612" y="6300976"/>
            <a:ext cx="1450594" cy="352728"/>
            <a:chOff x="17270138" y="10392506"/>
            <a:chExt cx="2392141" cy="581772"/>
          </a:xfrm>
        </p:grpSpPr>
        <p:grpSp>
          <p:nvGrpSpPr>
            <p:cNvPr id="651" name="Google Shape;651;p65"/>
            <p:cNvGrpSpPr/>
            <p:nvPr/>
          </p:nvGrpSpPr>
          <p:grpSpPr>
            <a:xfrm>
              <a:off x="17879688" y="10615449"/>
              <a:ext cx="479402" cy="221678"/>
              <a:chOff x="17879688" y="10615449"/>
              <a:chExt cx="479402" cy="221678"/>
            </a:xfrm>
          </p:grpSpPr>
          <p:pic>
            <p:nvPicPr>
              <p:cNvPr id="652" name="Google Shape;652;p65"/>
              <p:cNvPicPr preferRelativeResize="0"/>
              <p:nvPr/>
            </p:nvPicPr>
            <p:blipFill rotWithShape="1">
              <a:blip r:embed="rId2">
                <a:alphaModFix/>
              </a:blip>
              <a:srcRect b="0" l="0" r="0" t="0"/>
              <a:stretch/>
            </p:blipFill>
            <p:spPr>
              <a:xfrm>
                <a:off x="17879688" y="10624359"/>
                <a:ext cx="165691" cy="212768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653" name="Google Shape;653;p65"/>
              <p:cNvSpPr/>
              <p:nvPr/>
            </p:nvSpPr>
            <p:spPr>
              <a:xfrm>
                <a:off x="18087310" y="10615449"/>
                <a:ext cx="271780" cy="221615"/>
              </a:xfrm>
              <a:custGeom>
                <a:rect b="b" l="l" r="r" t="t"/>
                <a:pathLst>
                  <a:path extrusionOk="0" h="221615" w="271780">
                    <a:moveTo>
                      <a:pt x="137189" y="0"/>
                    </a:moveTo>
                    <a:lnTo>
                      <a:pt x="98004" y="3605"/>
                    </a:lnTo>
                    <a:lnTo>
                      <a:pt x="36808" y="31434"/>
                    </a:lnTo>
                    <a:lnTo>
                      <a:pt x="9099" y="68863"/>
                    </a:lnTo>
                    <a:lnTo>
                      <a:pt x="0" y="113954"/>
                    </a:lnTo>
                    <a:lnTo>
                      <a:pt x="3551" y="145640"/>
                    </a:lnTo>
                    <a:lnTo>
                      <a:pt x="32269" y="192733"/>
                    </a:lnTo>
                    <a:lnTo>
                      <a:pt x="73580" y="214194"/>
                    </a:lnTo>
                    <a:lnTo>
                      <a:pt x="111437" y="220668"/>
                    </a:lnTo>
                    <a:lnTo>
                      <a:pt x="133618" y="221469"/>
                    </a:lnTo>
                    <a:lnTo>
                      <a:pt x="181804" y="217606"/>
                    </a:lnTo>
                    <a:lnTo>
                      <a:pt x="219554" y="205709"/>
                    </a:lnTo>
                    <a:lnTo>
                      <a:pt x="247804" y="185322"/>
                    </a:lnTo>
                    <a:lnTo>
                      <a:pt x="248779" y="183868"/>
                    </a:lnTo>
                    <a:lnTo>
                      <a:pt x="137189" y="183868"/>
                    </a:lnTo>
                    <a:lnTo>
                      <a:pt x="100110" y="180475"/>
                    </a:lnTo>
                    <a:lnTo>
                      <a:pt x="72483" y="170233"/>
                    </a:lnTo>
                    <a:lnTo>
                      <a:pt x="54152" y="153044"/>
                    </a:lnTo>
                    <a:lnTo>
                      <a:pt x="44961" y="128812"/>
                    </a:lnTo>
                    <a:lnTo>
                      <a:pt x="271174" y="128812"/>
                    </a:lnTo>
                    <a:lnTo>
                      <a:pt x="271174" y="109661"/>
                    </a:lnTo>
                    <a:lnTo>
                      <a:pt x="269153" y="93724"/>
                    </a:lnTo>
                    <a:lnTo>
                      <a:pt x="45736" y="93724"/>
                    </a:lnTo>
                    <a:lnTo>
                      <a:pt x="56104" y="69304"/>
                    </a:lnTo>
                    <a:lnTo>
                      <a:pt x="75188" y="51618"/>
                    </a:lnTo>
                    <a:lnTo>
                      <a:pt x="102680" y="40863"/>
                    </a:lnTo>
                    <a:lnTo>
                      <a:pt x="138268" y="37234"/>
                    </a:lnTo>
                    <a:lnTo>
                      <a:pt x="242644" y="37234"/>
                    </a:lnTo>
                    <a:lnTo>
                      <a:pt x="236021" y="29799"/>
                    </a:lnTo>
                    <a:lnTo>
                      <a:pt x="209260" y="13350"/>
                    </a:lnTo>
                    <a:lnTo>
                      <a:pt x="193505" y="7474"/>
                    </a:lnTo>
                    <a:lnTo>
                      <a:pt x="176327" y="3306"/>
                    </a:lnTo>
                    <a:lnTo>
                      <a:pt x="157597" y="822"/>
                    </a:lnTo>
                    <a:lnTo>
                      <a:pt x="137189" y="0"/>
                    </a:lnTo>
                    <a:close/>
                  </a:path>
                  <a:path extrusionOk="0" h="221615" w="271780">
                    <a:moveTo>
                      <a:pt x="268326" y="154183"/>
                    </a:moveTo>
                    <a:lnTo>
                      <a:pt x="216265" y="154183"/>
                    </a:lnTo>
                    <a:lnTo>
                      <a:pt x="215899" y="154780"/>
                    </a:lnTo>
                    <a:lnTo>
                      <a:pt x="204180" y="167811"/>
                    </a:lnTo>
                    <a:lnTo>
                      <a:pt x="187523" y="176867"/>
                    </a:lnTo>
                    <a:lnTo>
                      <a:pt x="165375" y="182152"/>
                    </a:lnTo>
                    <a:lnTo>
                      <a:pt x="137189" y="183868"/>
                    </a:lnTo>
                    <a:lnTo>
                      <a:pt x="248779" y="183868"/>
                    </a:lnTo>
                    <a:lnTo>
                      <a:pt x="267489" y="155984"/>
                    </a:lnTo>
                    <a:lnTo>
                      <a:pt x="268326" y="154183"/>
                    </a:lnTo>
                    <a:close/>
                  </a:path>
                  <a:path extrusionOk="0" h="221615" w="271780">
                    <a:moveTo>
                      <a:pt x="242644" y="37234"/>
                    </a:moveTo>
                    <a:lnTo>
                      <a:pt x="138268" y="37234"/>
                    </a:lnTo>
                    <a:lnTo>
                      <a:pt x="172911" y="40716"/>
                    </a:lnTo>
                    <a:lnTo>
                      <a:pt x="198783" y="51226"/>
                    </a:lnTo>
                    <a:lnTo>
                      <a:pt x="216030" y="68863"/>
                    </a:lnTo>
                    <a:lnTo>
                      <a:pt x="224799" y="93724"/>
                    </a:lnTo>
                    <a:lnTo>
                      <a:pt x="269153" y="93724"/>
                    </a:lnTo>
                    <a:lnTo>
                      <a:pt x="267196" y="78293"/>
                    </a:lnTo>
                    <a:lnTo>
                      <a:pt x="255405" y="51559"/>
                    </a:lnTo>
                    <a:lnTo>
                      <a:pt x="242644" y="37234"/>
                    </a:lnTo>
                    <a:close/>
                  </a:path>
                </a:pathLst>
              </a:custGeom>
              <a:solidFill>
                <a:srgbClr val="040404"/>
              </a:solidFill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1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654" name="Google Shape;654;p65"/>
            <p:cNvSpPr/>
            <p:nvPr/>
          </p:nvSpPr>
          <p:spPr>
            <a:xfrm>
              <a:off x="18426135" y="10620492"/>
              <a:ext cx="269875" cy="211454"/>
            </a:xfrm>
            <a:custGeom>
              <a:rect b="b" l="l" r="r" t="t"/>
              <a:pathLst>
                <a:path extrusionOk="0" h="211454" w="269875">
                  <a:moveTo>
                    <a:pt x="269468" y="0"/>
                  </a:moveTo>
                  <a:lnTo>
                    <a:pt x="221836" y="0"/>
                  </a:lnTo>
                  <a:lnTo>
                    <a:pt x="221836" y="154298"/>
                  </a:lnTo>
                  <a:lnTo>
                    <a:pt x="49705" y="0"/>
                  </a:lnTo>
                  <a:lnTo>
                    <a:pt x="0" y="0"/>
                  </a:lnTo>
                  <a:lnTo>
                    <a:pt x="0" y="210925"/>
                  </a:lnTo>
                  <a:lnTo>
                    <a:pt x="47935" y="210925"/>
                  </a:lnTo>
                  <a:lnTo>
                    <a:pt x="47935" y="54856"/>
                  </a:lnTo>
                  <a:lnTo>
                    <a:pt x="221836" y="210925"/>
                  </a:lnTo>
                  <a:lnTo>
                    <a:pt x="269468" y="210925"/>
                  </a:lnTo>
                  <a:lnTo>
                    <a:pt x="269468" y="0"/>
                  </a:lnTo>
                  <a:close/>
                </a:path>
              </a:pathLst>
            </a:custGeom>
            <a:solidFill>
              <a:srgbClr val="040404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5" name="Google Shape;655;p65"/>
            <p:cNvSpPr/>
            <p:nvPr/>
          </p:nvSpPr>
          <p:spPr>
            <a:xfrm>
              <a:off x="18756563" y="10610134"/>
              <a:ext cx="281305" cy="227329"/>
            </a:xfrm>
            <a:custGeom>
              <a:rect b="b" l="l" r="r" t="t"/>
              <a:pathLst>
                <a:path extrusionOk="0" h="227329" w="281305">
                  <a:moveTo>
                    <a:pt x="140131" y="0"/>
                  </a:moveTo>
                  <a:lnTo>
                    <a:pt x="100945" y="3402"/>
                  </a:lnTo>
                  <a:lnTo>
                    <a:pt x="39362" y="30060"/>
                  </a:lnTo>
                  <a:lnTo>
                    <a:pt x="9978" y="66450"/>
                  </a:lnTo>
                  <a:lnTo>
                    <a:pt x="0" y="114855"/>
                  </a:lnTo>
                  <a:lnTo>
                    <a:pt x="8728" y="163675"/>
                  </a:lnTo>
                  <a:lnTo>
                    <a:pt x="34831" y="198668"/>
                  </a:lnTo>
                  <a:lnTo>
                    <a:pt x="78188" y="219734"/>
                  </a:lnTo>
                  <a:lnTo>
                    <a:pt x="138676" y="226778"/>
                  </a:lnTo>
                  <a:lnTo>
                    <a:pt x="199632" y="219440"/>
                  </a:lnTo>
                  <a:lnTo>
                    <a:pt x="244253" y="197882"/>
                  </a:lnTo>
                  <a:lnTo>
                    <a:pt x="253425" y="186140"/>
                  </a:lnTo>
                  <a:lnTo>
                    <a:pt x="139765" y="186140"/>
                  </a:lnTo>
                  <a:lnTo>
                    <a:pt x="99849" y="181747"/>
                  </a:lnTo>
                  <a:lnTo>
                    <a:pt x="71531" y="168485"/>
                  </a:lnTo>
                  <a:lnTo>
                    <a:pt x="54656" y="146229"/>
                  </a:lnTo>
                  <a:lnTo>
                    <a:pt x="49066" y="114855"/>
                  </a:lnTo>
                  <a:lnTo>
                    <a:pt x="55084" y="82600"/>
                  </a:lnTo>
                  <a:lnTo>
                    <a:pt x="72764" y="58990"/>
                  </a:lnTo>
                  <a:lnTo>
                    <a:pt x="101545" y="44485"/>
                  </a:lnTo>
                  <a:lnTo>
                    <a:pt x="140864" y="39548"/>
                  </a:lnTo>
                  <a:lnTo>
                    <a:pt x="251382" y="39548"/>
                  </a:lnTo>
                  <a:lnTo>
                    <a:pt x="242697" y="30174"/>
                  </a:lnTo>
                  <a:lnTo>
                    <a:pt x="213532" y="13287"/>
                  </a:lnTo>
                  <a:lnTo>
                    <a:pt x="196852" y="7438"/>
                  </a:lnTo>
                  <a:lnTo>
                    <a:pt x="179145" y="3290"/>
                  </a:lnTo>
                  <a:lnTo>
                    <a:pt x="160280" y="818"/>
                  </a:lnTo>
                  <a:lnTo>
                    <a:pt x="140131" y="0"/>
                  </a:lnTo>
                  <a:close/>
                </a:path>
                <a:path extrusionOk="0" h="227329" w="281305">
                  <a:moveTo>
                    <a:pt x="251382" y="39548"/>
                  </a:moveTo>
                  <a:lnTo>
                    <a:pt x="140864" y="39548"/>
                  </a:lnTo>
                  <a:lnTo>
                    <a:pt x="179872" y="44485"/>
                  </a:lnTo>
                  <a:lnTo>
                    <a:pt x="208426" y="58990"/>
                  </a:lnTo>
                  <a:lnTo>
                    <a:pt x="225969" y="82600"/>
                  </a:lnTo>
                  <a:lnTo>
                    <a:pt x="231940" y="114855"/>
                  </a:lnTo>
                  <a:lnTo>
                    <a:pt x="226259" y="146229"/>
                  </a:lnTo>
                  <a:lnTo>
                    <a:pt x="209110" y="168485"/>
                  </a:lnTo>
                  <a:lnTo>
                    <a:pt x="180332" y="181747"/>
                  </a:lnTo>
                  <a:lnTo>
                    <a:pt x="139765" y="186140"/>
                  </a:lnTo>
                  <a:lnTo>
                    <a:pt x="253425" y="186140"/>
                  </a:lnTo>
                  <a:lnTo>
                    <a:pt x="271665" y="162792"/>
                  </a:lnTo>
                  <a:lnTo>
                    <a:pt x="280996" y="114855"/>
                  </a:lnTo>
                  <a:lnTo>
                    <a:pt x="276663" y="81317"/>
                  </a:lnTo>
                  <a:lnTo>
                    <a:pt x="263819" y="52970"/>
                  </a:lnTo>
                  <a:lnTo>
                    <a:pt x="251382" y="39548"/>
                  </a:lnTo>
                  <a:close/>
                </a:path>
              </a:pathLst>
            </a:custGeom>
            <a:solidFill>
              <a:srgbClr val="040404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6" name="Google Shape;656;p65"/>
            <p:cNvSpPr/>
            <p:nvPr/>
          </p:nvSpPr>
          <p:spPr>
            <a:xfrm>
              <a:off x="19099035" y="10610132"/>
              <a:ext cx="563244" cy="227329"/>
            </a:xfrm>
            <a:custGeom>
              <a:rect b="b" l="l" r="r" t="t"/>
              <a:pathLst>
                <a:path extrusionOk="0" h="227329" w="563244">
                  <a:moveTo>
                    <a:pt x="266001" y="226796"/>
                  </a:moveTo>
                  <a:lnTo>
                    <a:pt x="157340" y="99275"/>
                  </a:lnTo>
                  <a:lnTo>
                    <a:pt x="260578" y="15341"/>
                  </a:lnTo>
                  <a:lnTo>
                    <a:pt x="194271" y="15341"/>
                  </a:lnTo>
                  <a:lnTo>
                    <a:pt x="46875" y="136359"/>
                  </a:lnTo>
                  <a:lnTo>
                    <a:pt x="46875" y="15341"/>
                  </a:lnTo>
                  <a:lnTo>
                    <a:pt x="0" y="15341"/>
                  </a:lnTo>
                  <a:lnTo>
                    <a:pt x="0" y="226796"/>
                  </a:lnTo>
                  <a:lnTo>
                    <a:pt x="46875" y="226796"/>
                  </a:lnTo>
                  <a:lnTo>
                    <a:pt x="46875" y="182537"/>
                  </a:lnTo>
                  <a:lnTo>
                    <a:pt x="120548" y="124307"/>
                  </a:lnTo>
                  <a:lnTo>
                    <a:pt x="207327" y="226796"/>
                  </a:lnTo>
                  <a:lnTo>
                    <a:pt x="266001" y="226796"/>
                  </a:lnTo>
                  <a:close/>
                </a:path>
                <a:path extrusionOk="0" h="227329" w="563244">
                  <a:moveTo>
                    <a:pt x="563219" y="80784"/>
                  </a:moveTo>
                  <a:lnTo>
                    <a:pt x="556120" y="44602"/>
                  </a:lnTo>
                  <a:lnTo>
                    <a:pt x="548868" y="36258"/>
                  </a:lnTo>
                  <a:lnTo>
                    <a:pt x="534250" y="19443"/>
                  </a:lnTo>
                  <a:lnTo>
                    <a:pt x="517817" y="13017"/>
                  </a:lnTo>
                  <a:lnTo>
                    <a:pt x="517817" y="109728"/>
                  </a:lnTo>
                  <a:lnTo>
                    <a:pt x="517715" y="115951"/>
                  </a:lnTo>
                  <a:lnTo>
                    <a:pt x="500291" y="154762"/>
                  </a:lnTo>
                  <a:lnTo>
                    <a:pt x="450342" y="185000"/>
                  </a:lnTo>
                  <a:lnTo>
                    <a:pt x="404761" y="191274"/>
                  </a:lnTo>
                  <a:lnTo>
                    <a:pt x="382905" y="189572"/>
                  </a:lnTo>
                  <a:lnTo>
                    <a:pt x="367411" y="184416"/>
                  </a:lnTo>
                  <a:lnTo>
                    <a:pt x="358165" y="175780"/>
                  </a:lnTo>
                  <a:lnTo>
                    <a:pt x="355104" y="163601"/>
                  </a:lnTo>
                  <a:lnTo>
                    <a:pt x="355104" y="163233"/>
                  </a:lnTo>
                  <a:lnTo>
                    <a:pt x="380695" y="134302"/>
                  </a:lnTo>
                  <a:lnTo>
                    <a:pt x="420522" y="127152"/>
                  </a:lnTo>
                  <a:lnTo>
                    <a:pt x="451739" y="124929"/>
                  </a:lnTo>
                  <a:lnTo>
                    <a:pt x="476529" y="122809"/>
                  </a:lnTo>
                  <a:lnTo>
                    <a:pt x="495388" y="119672"/>
                  </a:lnTo>
                  <a:lnTo>
                    <a:pt x="508939" y="115366"/>
                  </a:lnTo>
                  <a:lnTo>
                    <a:pt x="517817" y="109728"/>
                  </a:lnTo>
                  <a:lnTo>
                    <a:pt x="517817" y="13017"/>
                  </a:lnTo>
                  <a:lnTo>
                    <a:pt x="496785" y="4775"/>
                  </a:lnTo>
                  <a:lnTo>
                    <a:pt x="442874" y="0"/>
                  </a:lnTo>
                  <a:lnTo>
                    <a:pt x="387819" y="5156"/>
                  </a:lnTo>
                  <a:lnTo>
                    <a:pt x="347306" y="20701"/>
                  </a:lnTo>
                  <a:lnTo>
                    <a:pt x="321094" y="46786"/>
                  </a:lnTo>
                  <a:lnTo>
                    <a:pt x="308978" y="83566"/>
                  </a:lnTo>
                  <a:lnTo>
                    <a:pt x="308800" y="84988"/>
                  </a:lnTo>
                  <a:lnTo>
                    <a:pt x="358254" y="84988"/>
                  </a:lnTo>
                  <a:lnTo>
                    <a:pt x="358381" y="83883"/>
                  </a:lnTo>
                  <a:lnTo>
                    <a:pt x="365785" y="61988"/>
                  </a:lnTo>
                  <a:lnTo>
                    <a:pt x="382066" y="47218"/>
                  </a:lnTo>
                  <a:lnTo>
                    <a:pt x="408546" y="38874"/>
                  </a:lnTo>
                  <a:lnTo>
                    <a:pt x="446532" y="36258"/>
                  </a:lnTo>
                  <a:lnTo>
                    <a:pt x="472998" y="37934"/>
                  </a:lnTo>
                  <a:lnTo>
                    <a:pt x="510755" y="54457"/>
                  </a:lnTo>
                  <a:lnTo>
                    <a:pt x="517093" y="65036"/>
                  </a:lnTo>
                  <a:lnTo>
                    <a:pt x="517093" y="70904"/>
                  </a:lnTo>
                  <a:lnTo>
                    <a:pt x="480644" y="91363"/>
                  </a:lnTo>
                  <a:lnTo>
                    <a:pt x="417677" y="96291"/>
                  </a:lnTo>
                  <a:lnTo>
                    <a:pt x="393242" y="98894"/>
                  </a:lnTo>
                  <a:lnTo>
                    <a:pt x="351866" y="108013"/>
                  </a:lnTo>
                  <a:lnTo>
                    <a:pt x="311823" y="136855"/>
                  </a:lnTo>
                  <a:lnTo>
                    <a:pt x="304203" y="167259"/>
                  </a:lnTo>
                  <a:lnTo>
                    <a:pt x="309740" y="193230"/>
                  </a:lnTo>
                  <a:lnTo>
                    <a:pt x="326326" y="211836"/>
                  </a:lnTo>
                  <a:lnTo>
                    <a:pt x="353872" y="223050"/>
                  </a:lnTo>
                  <a:lnTo>
                    <a:pt x="392315" y="226796"/>
                  </a:lnTo>
                  <a:lnTo>
                    <a:pt x="423240" y="224764"/>
                  </a:lnTo>
                  <a:lnTo>
                    <a:pt x="474853" y="208648"/>
                  </a:lnTo>
                  <a:lnTo>
                    <a:pt x="509028" y="180670"/>
                  </a:lnTo>
                  <a:lnTo>
                    <a:pt x="519264" y="165595"/>
                  </a:lnTo>
                  <a:lnTo>
                    <a:pt x="523392" y="219824"/>
                  </a:lnTo>
                  <a:lnTo>
                    <a:pt x="563219" y="219824"/>
                  </a:lnTo>
                  <a:lnTo>
                    <a:pt x="563219" y="165595"/>
                  </a:lnTo>
                  <a:lnTo>
                    <a:pt x="563219" y="109728"/>
                  </a:lnTo>
                  <a:lnTo>
                    <a:pt x="563219" y="80784"/>
                  </a:lnTo>
                  <a:close/>
                </a:path>
              </a:pathLst>
            </a:custGeom>
            <a:solidFill>
              <a:srgbClr val="040404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657" name="Google Shape;657;p65"/>
            <p:cNvGrpSpPr/>
            <p:nvPr/>
          </p:nvGrpSpPr>
          <p:grpSpPr>
            <a:xfrm>
              <a:off x="17270138" y="10697205"/>
              <a:ext cx="448309" cy="277073"/>
              <a:chOff x="17270138" y="10697205"/>
              <a:chExt cx="448309" cy="277073"/>
            </a:xfrm>
          </p:grpSpPr>
          <p:sp>
            <p:nvSpPr>
              <p:cNvPr id="658" name="Google Shape;658;p65"/>
              <p:cNvSpPr/>
              <p:nvPr/>
            </p:nvSpPr>
            <p:spPr>
              <a:xfrm>
                <a:off x="17270138" y="10697205"/>
                <a:ext cx="448309" cy="55245"/>
              </a:xfrm>
              <a:custGeom>
                <a:rect b="b" l="l" r="r" t="t"/>
                <a:pathLst>
                  <a:path extrusionOk="0" h="55245" w="448309">
                    <a:moveTo>
                      <a:pt x="440300" y="0"/>
                    </a:moveTo>
                    <a:lnTo>
                      <a:pt x="7455" y="0"/>
                    </a:lnTo>
                    <a:lnTo>
                      <a:pt x="4412" y="12040"/>
                    </a:lnTo>
                    <a:lnTo>
                      <a:pt x="2145" y="24279"/>
                    </a:lnTo>
                    <a:lnTo>
                      <a:pt x="668" y="36679"/>
                    </a:lnTo>
                    <a:lnTo>
                      <a:pt x="0" y="51087"/>
                    </a:lnTo>
                    <a:lnTo>
                      <a:pt x="73" y="54846"/>
                    </a:lnTo>
                    <a:lnTo>
                      <a:pt x="447693" y="54846"/>
                    </a:lnTo>
                    <a:lnTo>
                      <a:pt x="447766" y="49202"/>
                    </a:lnTo>
                    <a:lnTo>
                      <a:pt x="447097" y="36679"/>
                    </a:lnTo>
                    <a:lnTo>
                      <a:pt x="445619" y="24279"/>
                    </a:lnTo>
                    <a:lnTo>
                      <a:pt x="443349" y="12040"/>
                    </a:lnTo>
                    <a:lnTo>
                      <a:pt x="440300" y="0"/>
                    </a:lnTo>
                    <a:close/>
                  </a:path>
                </a:pathLst>
              </a:custGeom>
              <a:solidFill>
                <a:srgbClr val="F0AF47"/>
              </a:solidFill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1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59" name="Google Shape;659;p65"/>
              <p:cNvSpPr/>
              <p:nvPr/>
            </p:nvSpPr>
            <p:spPr>
              <a:xfrm>
                <a:off x="17272040" y="10775656"/>
                <a:ext cx="444500" cy="55245"/>
              </a:xfrm>
              <a:custGeom>
                <a:rect b="b" l="l" r="r" t="t"/>
                <a:pathLst>
                  <a:path extrusionOk="0" h="55245" w="444500">
                    <a:moveTo>
                      <a:pt x="443965" y="0"/>
                    </a:moveTo>
                    <a:lnTo>
                      <a:pt x="0" y="0"/>
                    </a:lnTo>
                    <a:lnTo>
                      <a:pt x="2328" y="14230"/>
                    </a:lnTo>
                    <a:lnTo>
                      <a:pt x="5540" y="28145"/>
                    </a:lnTo>
                    <a:lnTo>
                      <a:pt x="9601" y="41715"/>
                    </a:lnTo>
                    <a:lnTo>
                      <a:pt x="14481" y="54909"/>
                    </a:lnTo>
                    <a:lnTo>
                      <a:pt x="429484" y="54909"/>
                    </a:lnTo>
                    <a:lnTo>
                      <a:pt x="434362" y="41715"/>
                    </a:lnTo>
                    <a:lnTo>
                      <a:pt x="438421" y="28145"/>
                    </a:lnTo>
                    <a:lnTo>
                      <a:pt x="441632" y="14230"/>
                    </a:lnTo>
                    <a:lnTo>
                      <a:pt x="443965" y="0"/>
                    </a:lnTo>
                    <a:close/>
                  </a:path>
                </a:pathLst>
              </a:custGeom>
              <a:solidFill>
                <a:srgbClr val="078070"/>
              </a:solidFill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1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60" name="Google Shape;660;p65"/>
              <p:cNvSpPr/>
              <p:nvPr/>
            </p:nvSpPr>
            <p:spPr>
              <a:xfrm>
                <a:off x="17294201" y="10851088"/>
                <a:ext cx="400050" cy="123190"/>
              </a:xfrm>
              <a:custGeom>
                <a:rect b="b" l="l" r="r" t="t"/>
                <a:pathLst>
                  <a:path extrusionOk="0" h="123190" w="400050">
                    <a:moveTo>
                      <a:pt x="399631" y="0"/>
                    </a:moveTo>
                    <a:lnTo>
                      <a:pt x="0" y="0"/>
                    </a:lnTo>
                    <a:lnTo>
                      <a:pt x="26578" y="40754"/>
                    </a:lnTo>
                    <a:lnTo>
                      <a:pt x="61146" y="74712"/>
                    </a:lnTo>
                    <a:lnTo>
                      <a:pt x="102406" y="100575"/>
                    </a:lnTo>
                    <a:lnTo>
                      <a:pt x="149061" y="117045"/>
                    </a:lnTo>
                    <a:lnTo>
                      <a:pt x="199815" y="122823"/>
                    </a:lnTo>
                    <a:lnTo>
                      <a:pt x="250569" y="117045"/>
                    </a:lnTo>
                    <a:lnTo>
                      <a:pt x="297225" y="100575"/>
                    </a:lnTo>
                    <a:lnTo>
                      <a:pt x="338485" y="74712"/>
                    </a:lnTo>
                    <a:lnTo>
                      <a:pt x="373052" y="40754"/>
                    </a:lnTo>
                    <a:lnTo>
                      <a:pt x="399631" y="0"/>
                    </a:lnTo>
                    <a:close/>
                  </a:path>
                </a:pathLst>
              </a:custGeom>
              <a:solidFill>
                <a:srgbClr val="E07838"/>
              </a:solidFill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1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pic>
          <p:nvPicPr>
            <p:cNvPr id="661" name="Google Shape;661;p6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7298399" y="10392506"/>
              <a:ext cx="391240" cy="25749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662" name="Google Shape;662;p65"/>
          <p:cNvSpPr txBox="1"/>
          <p:nvPr>
            <p:ph type="title"/>
          </p:nvPr>
        </p:nvSpPr>
        <p:spPr>
          <a:xfrm>
            <a:off x="616696" y="602131"/>
            <a:ext cx="10965600" cy="51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 b="1" i="0" sz="3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3" name="Google Shape;663;p65"/>
          <p:cNvSpPr txBox="1"/>
          <p:nvPr>
            <p:ph idx="1" type="subTitle"/>
          </p:nvPr>
        </p:nvSpPr>
        <p:spPr>
          <a:xfrm>
            <a:off x="616696" y="1194219"/>
            <a:ext cx="10965600" cy="19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accent2"/>
              </a:buClr>
              <a:buSzPts val="1300"/>
              <a:buNone/>
              <a:defRPr b="1" i="0" sz="13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Char char="□"/>
              <a:defRPr/>
            </a:lvl2pPr>
            <a:lvl3pPr lvl="2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Char char="■"/>
              <a:defRPr/>
            </a:lvl3pPr>
            <a:lvl4pPr lvl="3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Char char="■"/>
              <a:defRPr/>
            </a:lvl4pPr>
            <a:lvl5pPr lvl="4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Char char="□"/>
              <a:defRPr/>
            </a:lvl5pPr>
            <a:lvl6pPr lvl="5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Char char="■"/>
              <a:defRPr/>
            </a:lvl6pPr>
            <a:lvl7pPr lvl="6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Char char="■"/>
              <a:defRPr/>
            </a:lvl7pPr>
            <a:lvl8pPr lvl="7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Char char="□"/>
              <a:defRPr/>
            </a:lvl8pPr>
            <a:lvl9pPr lvl="8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_Title and Content">
  <p:cSld name="4_Title and Content">
    <p:spTree>
      <p:nvGrpSpPr>
        <p:cNvPr id="664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5" name="Google Shape;665;p66"/>
          <p:cNvGrpSpPr/>
          <p:nvPr/>
        </p:nvGrpSpPr>
        <p:grpSpPr>
          <a:xfrm>
            <a:off x="0" y="5980278"/>
            <a:ext cx="12191479" cy="127050"/>
            <a:chOff x="0" y="9863563"/>
            <a:chExt cx="20104682" cy="209550"/>
          </a:xfrm>
        </p:grpSpPr>
        <p:sp>
          <p:nvSpPr>
            <p:cNvPr id="666" name="Google Shape;666;p66"/>
            <p:cNvSpPr/>
            <p:nvPr/>
          </p:nvSpPr>
          <p:spPr>
            <a:xfrm>
              <a:off x="9568127" y="9863563"/>
              <a:ext cx="10536555" cy="209550"/>
            </a:xfrm>
            <a:custGeom>
              <a:rect b="b" l="l" r="r" t="t"/>
              <a:pathLst>
                <a:path extrusionOk="0" h="209550" w="10536555">
                  <a:moveTo>
                    <a:pt x="10535972" y="0"/>
                  </a:moveTo>
                  <a:lnTo>
                    <a:pt x="0" y="0"/>
                  </a:lnTo>
                  <a:lnTo>
                    <a:pt x="0" y="209417"/>
                  </a:lnTo>
                  <a:lnTo>
                    <a:pt x="10535972" y="209417"/>
                  </a:lnTo>
                  <a:lnTo>
                    <a:pt x="10535972" y="0"/>
                  </a:lnTo>
                  <a:close/>
                </a:path>
              </a:pathLst>
            </a:custGeom>
            <a:solidFill>
              <a:srgbClr val="479AC8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7" name="Google Shape;667;p66"/>
            <p:cNvSpPr/>
            <p:nvPr/>
          </p:nvSpPr>
          <p:spPr>
            <a:xfrm>
              <a:off x="6861916" y="9863563"/>
              <a:ext cx="2706370" cy="209550"/>
            </a:xfrm>
            <a:custGeom>
              <a:rect b="b" l="l" r="r" t="t"/>
              <a:pathLst>
                <a:path extrusionOk="0" h="209550" w="2706370">
                  <a:moveTo>
                    <a:pt x="2706210" y="0"/>
                  </a:moveTo>
                  <a:lnTo>
                    <a:pt x="0" y="0"/>
                  </a:lnTo>
                  <a:lnTo>
                    <a:pt x="0" y="209417"/>
                  </a:lnTo>
                  <a:lnTo>
                    <a:pt x="2706210" y="209417"/>
                  </a:lnTo>
                  <a:lnTo>
                    <a:pt x="2706210" y="0"/>
                  </a:lnTo>
                  <a:close/>
                </a:path>
              </a:pathLst>
            </a:custGeom>
            <a:solidFill>
              <a:srgbClr val="F0AF47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8" name="Google Shape;668;p66"/>
            <p:cNvSpPr/>
            <p:nvPr/>
          </p:nvSpPr>
          <p:spPr>
            <a:xfrm>
              <a:off x="0" y="9863563"/>
              <a:ext cx="4956810" cy="209550"/>
            </a:xfrm>
            <a:custGeom>
              <a:rect b="b" l="l" r="r" t="t"/>
              <a:pathLst>
                <a:path extrusionOk="0" h="209550" w="4956810">
                  <a:moveTo>
                    <a:pt x="4956623" y="0"/>
                  </a:moveTo>
                  <a:lnTo>
                    <a:pt x="0" y="0"/>
                  </a:lnTo>
                  <a:lnTo>
                    <a:pt x="0" y="209417"/>
                  </a:lnTo>
                  <a:lnTo>
                    <a:pt x="4956623" y="209417"/>
                  </a:lnTo>
                  <a:lnTo>
                    <a:pt x="4956623" y="0"/>
                  </a:lnTo>
                  <a:close/>
                </a:path>
              </a:pathLst>
            </a:custGeom>
            <a:solidFill>
              <a:srgbClr val="E07838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9" name="Google Shape;669;p66"/>
            <p:cNvSpPr/>
            <p:nvPr/>
          </p:nvSpPr>
          <p:spPr>
            <a:xfrm>
              <a:off x="4956623" y="9863563"/>
              <a:ext cx="1905634" cy="209550"/>
            </a:xfrm>
            <a:custGeom>
              <a:rect b="b" l="l" r="r" t="t"/>
              <a:pathLst>
                <a:path extrusionOk="0" h="209550" w="1905634">
                  <a:moveTo>
                    <a:pt x="1905292" y="0"/>
                  </a:moveTo>
                  <a:lnTo>
                    <a:pt x="0" y="0"/>
                  </a:lnTo>
                  <a:lnTo>
                    <a:pt x="0" y="209417"/>
                  </a:lnTo>
                  <a:lnTo>
                    <a:pt x="1905292" y="209417"/>
                  </a:lnTo>
                  <a:lnTo>
                    <a:pt x="1905292" y="0"/>
                  </a:lnTo>
                  <a:close/>
                </a:path>
              </a:pathLst>
            </a:custGeom>
            <a:solidFill>
              <a:srgbClr val="07807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70" name="Google Shape;670;p66"/>
          <p:cNvGrpSpPr/>
          <p:nvPr/>
        </p:nvGrpSpPr>
        <p:grpSpPr>
          <a:xfrm>
            <a:off x="10472612" y="6300976"/>
            <a:ext cx="1450594" cy="352728"/>
            <a:chOff x="17270138" y="10392506"/>
            <a:chExt cx="2392141" cy="581772"/>
          </a:xfrm>
        </p:grpSpPr>
        <p:grpSp>
          <p:nvGrpSpPr>
            <p:cNvPr id="671" name="Google Shape;671;p66"/>
            <p:cNvGrpSpPr/>
            <p:nvPr/>
          </p:nvGrpSpPr>
          <p:grpSpPr>
            <a:xfrm>
              <a:off x="17879688" y="10615449"/>
              <a:ext cx="479402" cy="221678"/>
              <a:chOff x="17879688" y="10615449"/>
              <a:chExt cx="479402" cy="221678"/>
            </a:xfrm>
          </p:grpSpPr>
          <p:pic>
            <p:nvPicPr>
              <p:cNvPr id="672" name="Google Shape;672;p66"/>
              <p:cNvPicPr preferRelativeResize="0"/>
              <p:nvPr/>
            </p:nvPicPr>
            <p:blipFill rotWithShape="1">
              <a:blip r:embed="rId2">
                <a:alphaModFix/>
              </a:blip>
              <a:srcRect b="0" l="0" r="0" t="0"/>
              <a:stretch/>
            </p:blipFill>
            <p:spPr>
              <a:xfrm>
                <a:off x="17879688" y="10624359"/>
                <a:ext cx="165691" cy="212768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673" name="Google Shape;673;p66"/>
              <p:cNvSpPr/>
              <p:nvPr/>
            </p:nvSpPr>
            <p:spPr>
              <a:xfrm>
                <a:off x="18087310" y="10615449"/>
                <a:ext cx="271780" cy="221615"/>
              </a:xfrm>
              <a:custGeom>
                <a:rect b="b" l="l" r="r" t="t"/>
                <a:pathLst>
                  <a:path extrusionOk="0" h="221615" w="271780">
                    <a:moveTo>
                      <a:pt x="137189" y="0"/>
                    </a:moveTo>
                    <a:lnTo>
                      <a:pt x="98004" y="3605"/>
                    </a:lnTo>
                    <a:lnTo>
                      <a:pt x="36808" y="31434"/>
                    </a:lnTo>
                    <a:lnTo>
                      <a:pt x="9099" y="68863"/>
                    </a:lnTo>
                    <a:lnTo>
                      <a:pt x="0" y="113954"/>
                    </a:lnTo>
                    <a:lnTo>
                      <a:pt x="3551" y="145640"/>
                    </a:lnTo>
                    <a:lnTo>
                      <a:pt x="32269" y="192733"/>
                    </a:lnTo>
                    <a:lnTo>
                      <a:pt x="73580" y="214194"/>
                    </a:lnTo>
                    <a:lnTo>
                      <a:pt x="111437" y="220668"/>
                    </a:lnTo>
                    <a:lnTo>
                      <a:pt x="133618" y="221469"/>
                    </a:lnTo>
                    <a:lnTo>
                      <a:pt x="181804" y="217606"/>
                    </a:lnTo>
                    <a:lnTo>
                      <a:pt x="219554" y="205709"/>
                    </a:lnTo>
                    <a:lnTo>
                      <a:pt x="247804" y="185322"/>
                    </a:lnTo>
                    <a:lnTo>
                      <a:pt x="248779" y="183868"/>
                    </a:lnTo>
                    <a:lnTo>
                      <a:pt x="137189" y="183868"/>
                    </a:lnTo>
                    <a:lnTo>
                      <a:pt x="100110" y="180475"/>
                    </a:lnTo>
                    <a:lnTo>
                      <a:pt x="72483" y="170233"/>
                    </a:lnTo>
                    <a:lnTo>
                      <a:pt x="54152" y="153044"/>
                    </a:lnTo>
                    <a:lnTo>
                      <a:pt x="44961" y="128812"/>
                    </a:lnTo>
                    <a:lnTo>
                      <a:pt x="271174" y="128812"/>
                    </a:lnTo>
                    <a:lnTo>
                      <a:pt x="271174" y="109661"/>
                    </a:lnTo>
                    <a:lnTo>
                      <a:pt x="269153" y="93724"/>
                    </a:lnTo>
                    <a:lnTo>
                      <a:pt x="45736" y="93724"/>
                    </a:lnTo>
                    <a:lnTo>
                      <a:pt x="56104" y="69304"/>
                    </a:lnTo>
                    <a:lnTo>
                      <a:pt x="75188" y="51618"/>
                    </a:lnTo>
                    <a:lnTo>
                      <a:pt x="102680" y="40863"/>
                    </a:lnTo>
                    <a:lnTo>
                      <a:pt x="138268" y="37234"/>
                    </a:lnTo>
                    <a:lnTo>
                      <a:pt x="242644" y="37234"/>
                    </a:lnTo>
                    <a:lnTo>
                      <a:pt x="236021" y="29799"/>
                    </a:lnTo>
                    <a:lnTo>
                      <a:pt x="209260" y="13350"/>
                    </a:lnTo>
                    <a:lnTo>
                      <a:pt x="193505" y="7474"/>
                    </a:lnTo>
                    <a:lnTo>
                      <a:pt x="176327" y="3306"/>
                    </a:lnTo>
                    <a:lnTo>
                      <a:pt x="157597" y="822"/>
                    </a:lnTo>
                    <a:lnTo>
                      <a:pt x="137189" y="0"/>
                    </a:lnTo>
                    <a:close/>
                  </a:path>
                  <a:path extrusionOk="0" h="221615" w="271780">
                    <a:moveTo>
                      <a:pt x="268326" y="154183"/>
                    </a:moveTo>
                    <a:lnTo>
                      <a:pt x="216265" y="154183"/>
                    </a:lnTo>
                    <a:lnTo>
                      <a:pt x="215899" y="154780"/>
                    </a:lnTo>
                    <a:lnTo>
                      <a:pt x="204180" y="167811"/>
                    </a:lnTo>
                    <a:lnTo>
                      <a:pt x="187523" y="176867"/>
                    </a:lnTo>
                    <a:lnTo>
                      <a:pt x="165375" y="182152"/>
                    </a:lnTo>
                    <a:lnTo>
                      <a:pt x="137189" y="183868"/>
                    </a:lnTo>
                    <a:lnTo>
                      <a:pt x="248779" y="183868"/>
                    </a:lnTo>
                    <a:lnTo>
                      <a:pt x="267489" y="155984"/>
                    </a:lnTo>
                    <a:lnTo>
                      <a:pt x="268326" y="154183"/>
                    </a:lnTo>
                    <a:close/>
                  </a:path>
                  <a:path extrusionOk="0" h="221615" w="271780">
                    <a:moveTo>
                      <a:pt x="242644" y="37234"/>
                    </a:moveTo>
                    <a:lnTo>
                      <a:pt x="138268" y="37234"/>
                    </a:lnTo>
                    <a:lnTo>
                      <a:pt x="172911" y="40716"/>
                    </a:lnTo>
                    <a:lnTo>
                      <a:pt x="198783" y="51226"/>
                    </a:lnTo>
                    <a:lnTo>
                      <a:pt x="216030" y="68863"/>
                    </a:lnTo>
                    <a:lnTo>
                      <a:pt x="224799" y="93724"/>
                    </a:lnTo>
                    <a:lnTo>
                      <a:pt x="269153" y="93724"/>
                    </a:lnTo>
                    <a:lnTo>
                      <a:pt x="267196" y="78293"/>
                    </a:lnTo>
                    <a:lnTo>
                      <a:pt x="255405" y="51559"/>
                    </a:lnTo>
                    <a:lnTo>
                      <a:pt x="242644" y="37234"/>
                    </a:lnTo>
                    <a:close/>
                  </a:path>
                </a:pathLst>
              </a:custGeom>
              <a:solidFill>
                <a:srgbClr val="040404"/>
              </a:solidFill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1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674" name="Google Shape;674;p66"/>
            <p:cNvSpPr/>
            <p:nvPr/>
          </p:nvSpPr>
          <p:spPr>
            <a:xfrm>
              <a:off x="18426135" y="10620492"/>
              <a:ext cx="269875" cy="211454"/>
            </a:xfrm>
            <a:custGeom>
              <a:rect b="b" l="l" r="r" t="t"/>
              <a:pathLst>
                <a:path extrusionOk="0" h="211454" w="269875">
                  <a:moveTo>
                    <a:pt x="269468" y="0"/>
                  </a:moveTo>
                  <a:lnTo>
                    <a:pt x="221836" y="0"/>
                  </a:lnTo>
                  <a:lnTo>
                    <a:pt x="221836" y="154298"/>
                  </a:lnTo>
                  <a:lnTo>
                    <a:pt x="49705" y="0"/>
                  </a:lnTo>
                  <a:lnTo>
                    <a:pt x="0" y="0"/>
                  </a:lnTo>
                  <a:lnTo>
                    <a:pt x="0" y="210925"/>
                  </a:lnTo>
                  <a:lnTo>
                    <a:pt x="47935" y="210925"/>
                  </a:lnTo>
                  <a:lnTo>
                    <a:pt x="47935" y="54856"/>
                  </a:lnTo>
                  <a:lnTo>
                    <a:pt x="221836" y="210925"/>
                  </a:lnTo>
                  <a:lnTo>
                    <a:pt x="269468" y="210925"/>
                  </a:lnTo>
                  <a:lnTo>
                    <a:pt x="269468" y="0"/>
                  </a:lnTo>
                  <a:close/>
                </a:path>
              </a:pathLst>
            </a:custGeom>
            <a:solidFill>
              <a:srgbClr val="040404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5" name="Google Shape;675;p66"/>
            <p:cNvSpPr/>
            <p:nvPr/>
          </p:nvSpPr>
          <p:spPr>
            <a:xfrm>
              <a:off x="18756563" y="10610134"/>
              <a:ext cx="281305" cy="227329"/>
            </a:xfrm>
            <a:custGeom>
              <a:rect b="b" l="l" r="r" t="t"/>
              <a:pathLst>
                <a:path extrusionOk="0" h="227329" w="281305">
                  <a:moveTo>
                    <a:pt x="140131" y="0"/>
                  </a:moveTo>
                  <a:lnTo>
                    <a:pt x="100945" y="3402"/>
                  </a:lnTo>
                  <a:lnTo>
                    <a:pt x="39362" y="30060"/>
                  </a:lnTo>
                  <a:lnTo>
                    <a:pt x="9978" y="66450"/>
                  </a:lnTo>
                  <a:lnTo>
                    <a:pt x="0" y="114855"/>
                  </a:lnTo>
                  <a:lnTo>
                    <a:pt x="8728" y="163675"/>
                  </a:lnTo>
                  <a:lnTo>
                    <a:pt x="34831" y="198668"/>
                  </a:lnTo>
                  <a:lnTo>
                    <a:pt x="78188" y="219734"/>
                  </a:lnTo>
                  <a:lnTo>
                    <a:pt x="138676" y="226778"/>
                  </a:lnTo>
                  <a:lnTo>
                    <a:pt x="199632" y="219440"/>
                  </a:lnTo>
                  <a:lnTo>
                    <a:pt x="244253" y="197882"/>
                  </a:lnTo>
                  <a:lnTo>
                    <a:pt x="253425" y="186140"/>
                  </a:lnTo>
                  <a:lnTo>
                    <a:pt x="139765" y="186140"/>
                  </a:lnTo>
                  <a:lnTo>
                    <a:pt x="99849" y="181747"/>
                  </a:lnTo>
                  <a:lnTo>
                    <a:pt x="71531" y="168485"/>
                  </a:lnTo>
                  <a:lnTo>
                    <a:pt x="54656" y="146229"/>
                  </a:lnTo>
                  <a:lnTo>
                    <a:pt x="49066" y="114855"/>
                  </a:lnTo>
                  <a:lnTo>
                    <a:pt x="55084" y="82600"/>
                  </a:lnTo>
                  <a:lnTo>
                    <a:pt x="72764" y="58990"/>
                  </a:lnTo>
                  <a:lnTo>
                    <a:pt x="101545" y="44485"/>
                  </a:lnTo>
                  <a:lnTo>
                    <a:pt x="140864" y="39548"/>
                  </a:lnTo>
                  <a:lnTo>
                    <a:pt x="251382" y="39548"/>
                  </a:lnTo>
                  <a:lnTo>
                    <a:pt x="242697" y="30174"/>
                  </a:lnTo>
                  <a:lnTo>
                    <a:pt x="213532" y="13287"/>
                  </a:lnTo>
                  <a:lnTo>
                    <a:pt x="196852" y="7438"/>
                  </a:lnTo>
                  <a:lnTo>
                    <a:pt x="179145" y="3290"/>
                  </a:lnTo>
                  <a:lnTo>
                    <a:pt x="160280" y="818"/>
                  </a:lnTo>
                  <a:lnTo>
                    <a:pt x="140131" y="0"/>
                  </a:lnTo>
                  <a:close/>
                </a:path>
                <a:path extrusionOk="0" h="227329" w="281305">
                  <a:moveTo>
                    <a:pt x="251382" y="39548"/>
                  </a:moveTo>
                  <a:lnTo>
                    <a:pt x="140864" y="39548"/>
                  </a:lnTo>
                  <a:lnTo>
                    <a:pt x="179872" y="44485"/>
                  </a:lnTo>
                  <a:lnTo>
                    <a:pt x="208426" y="58990"/>
                  </a:lnTo>
                  <a:lnTo>
                    <a:pt x="225969" y="82600"/>
                  </a:lnTo>
                  <a:lnTo>
                    <a:pt x="231940" y="114855"/>
                  </a:lnTo>
                  <a:lnTo>
                    <a:pt x="226259" y="146229"/>
                  </a:lnTo>
                  <a:lnTo>
                    <a:pt x="209110" y="168485"/>
                  </a:lnTo>
                  <a:lnTo>
                    <a:pt x="180332" y="181747"/>
                  </a:lnTo>
                  <a:lnTo>
                    <a:pt x="139765" y="186140"/>
                  </a:lnTo>
                  <a:lnTo>
                    <a:pt x="253425" y="186140"/>
                  </a:lnTo>
                  <a:lnTo>
                    <a:pt x="271665" y="162792"/>
                  </a:lnTo>
                  <a:lnTo>
                    <a:pt x="280996" y="114855"/>
                  </a:lnTo>
                  <a:lnTo>
                    <a:pt x="276663" y="81317"/>
                  </a:lnTo>
                  <a:lnTo>
                    <a:pt x="263819" y="52970"/>
                  </a:lnTo>
                  <a:lnTo>
                    <a:pt x="251382" y="39548"/>
                  </a:lnTo>
                  <a:close/>
                </a:path>
              </a:pathLst>
            </a:custGeom>
            <a:solidFill>
              <a:srgbClr val="040404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6" name="Google Shape;676;p66"/>
            <p:cNvSpPr/>
            <p:nvPr/>
          </p:nvSpPr>
          <p:spPr>
            <a:xfrm>
              <a:off x="19099035" y="10610132"/>
              <a:ext cx="563244" cy="227329"/>
            </a:xfrm>
            <a:custGeom>
              <a:rect b="b" l="l" r="r" t="t"/>
              <a:pathLst>
                <a:path extrusionOk="0" h="227329" w="563244">
                  <a:moveTo>
                    <a:pt x="266001" y="226796"/>
                  </a:moveTo>
                  <a:lnTo>
                    <a:pt x="157340" y="99275"/>
                  </a:lnTo>
                  <a:lnTo>
                    <a:pt x="260578" y="15341"/>
                  </a:lnTo>
                  <a:lnTo>
                    <a:pt x="194271" y="15341"/>
                  </a:lnTo>
                  <a:lnTo>
                    <a:pt x="46875" y="136359"/>
                  </a:lnTo>
                  <a:lnTo>
                    <a:pt x="46875" y="15341"/>
                  </a:lnTo>
                  <a:lnTo>
                    <a:pt x="0" y="15341"/>
                  </a:lnTo>
                  <a:lnTo>
                    <a:pt x="0" y="226796"/>
                  </a:lnTo>
                  <a:lnTo>
                    <a:pt x="46875" y="226796"/>
                  </a:lnTo>
                  <a:lnTo>
                    <a:pt x="46875" y="182537"/>
                  </a:lnTo>
                  <a:lnTo>
                    <a:pt x="120548" y="124307"/>
                  </a:lnTo>
                  <a:lnTo>
                    <a:pt x="207327" y="226796"/>
                  </a:lnTo>
                  <a:lnTo>
                    <a:pt x="266001" y="226796"/>
                  </a:lnTo>
                  <a:close/>
                </a:path>
                <a:path extrusionOk="0" h="227329" w="563244">
                  <a:moveTo>
                    <a:pt x="563219" y="80784"/>
                  </a:moveTo>
                  <a:lnTo>
                    <a:pt x="556120" y="44602"/>
                  </a:lnTo>
                  <a:lnTo>
                    <a:pt x="548868" y="36258"/>
                  </a:lnTo>
                  <a:lnTo>
                    <a:pt x="534250" y="19443"/>
                  </a:lnTo>
                  <a:lnTo>
                    <a:pt x="517817" y="13017"/>
                  </a:lnTo>
                  <a:lnTo>
                    <a:pt x="517817" y="109728"/>
                  </a:lnTo>
                  <a:lnTo>
                    <a:pt x="517715" y="115951"/>
                  </a:lnTo>
                  <a:lnTo>
                    <a:pt x="500291" y="154762"/>
                  </a:lnTo>
                  <a:lnTo>
                    <a:pt x="450342" y="185000"/>
                  </a:lnTo>
                  <a:lnTo>
                    <a:pt x="404761" y="191274"/>
                  </a:lnTo>
                  <a:lnTo>
                    <a:pt x="382905" y="189572"/>
                  </a:lnTo>
                  <a:lnTo>
                    <a:pt x="367411" y="184416"/>
                  </a:lnTo>
                  <a:lnTo>
                    <a:pt x="358165" y="175780"/>
                  </a:lnTo>
                  <a:lnTo>
                    <a:pt x="355104" y="163601"/>
                  </a:lnTo>
                  <a:lnTo>
                    <a:pt x="355104" y="163233"/>
                  </a:lnTo>
                  <a:lnTo>
                    <a:pt x="380695" y="134302"/>
                  </a:lnTo>
                  <a:lnTo>
                    <a:pt x="420522" y="127152"/>
                  </a:lnTo>
                  <a:lnTo>
                    <a:pt x="451739" y="124929"/>
                  </a:lnTo>
                  <a:lnTo>
                    <a:pt x="476529" y="122809"/>
                  </a:lnTo>
                  <a:lnTo>
                    <a:pt x="495388" y="119672"/>
                  </a:lnTo>
                  <a:lnTo>
                    <a:pt x="508939" y="115366"/>
                  </a:lnTo>
                  <a:lnTo>
                    <a:pt x="517817" y="109728"/>
                  </a:lnTo>
                  <a:lnTo>
                    <a:pt x="517817" y="13017"/>
                  </a:lnTo>
                  <a:lnTo>
                    <a:pt x="496785" y="4775"/>
                  </a:lnTo>
                  <a:lnTo>
                    <a:pt x="442874" y="0"/>
                  </a:lnTo>
                  <a:lnTo>
                    <a:pt x="387819" y="5156"/>
                  </a:lnTo>
                  <a:lnTo>
                    <a:pt x="347306" y="20701"/>
                  </a:lnTo>
                  <a:lnTo>
                    <a:pt x="321094" y="46786"/>
                  </a:lnTo>
                  <a:lnTo>
                    <a:pt x="308978" y="83566"/>
                  </a:lnTo>
                  <a:lnTo>
                    <a:pt x="308800" y="84988"/>
                  </a:lnTo>
                  <a:lnTo>
                    <a:pt x="358254" y="84988"/>
                  </a:lnTo>
                  <a:lnTo>
                    <a:pt x="358381" y="83883"/>
                  </a:lnTo>
                  <a:lnTo>
                    <a:pt x="365785" y="61988"/>
                  </a:lnTo>
                  <a:lnTo>
                    <a:pt x="382066" y="47218"/>
                  </a:lnTo>
                  <a:lnTo>
                    <a:pt x="408546" y="38874"/>
                  </a:lnTo>
                  <a:lnTo>
                    <a:pt x="446532" y="36258"/>
                  </a:lnTo>
                  <a:lnTo>
                    <a:pt x="472998" y="37934"/>
                  </a:lnTo>
                  <a:lnTo>
                    <a:pt x="510755" y="54457"/>
                  </a:lnTo>
                  <a:lnTo>
                    <a:pt x="517093" y="65036"/>
                  </a:lnTo>
                  <a:lnTo>
                    <a:pt x="517093" y="70904"/>
                  </a:lnTo>
                  <a:lnTo>
                    <a:pt x="480644" y="91363"/>
                  </a:lnTo>
                  <a:lnTo>
                    <a:pt x="417677" y="96291"/>
                  </a:lnTo>
                  <a:lnTo>
                    <a:pt x="393242" y="98894"/>
                  </a:lnTo>
                  <a:lnTo>
                    <a:pt x="351866" y="108013"/>
                  </a:lnTo>
                  <a:lnTo>
                    <a:pt x="311823" y="136855"/>
                  </a:lnTo>
                  <a:lnTo>
                    <a:pt x="304203" y="167259"/>
                  </a:lnTo>
                  <a:lnTo>
                    <a:pt x="309740" y="193230"/>
                  </a:lnTo>
                  <a:lnTo>
                    <a:pt x="326326" y="211836"/>
                  </a:lnTo>
                  <a:lnTo>
                    <a:pt x="353872" y="223050"/>
                  </a:lnTo>
                  <a:lnTo>
                    <a:pt x="392315" y="226796"/>
                  </a:lnTo>
                  <a:lnTo>
                    <a:pt x="423240" y="224764"/>
                  </a:lnTo>
                  <a:lnTo>
                    <a:pt x="474853" y="208648"/>
                  </a:lnTo>
                  <a:lnTo>
                    <a:pt x="509028" y="180670"/>
                  </a:lnTo>
                  <a:lnTo>
                    <a:pt x="519264" y="165595"/>
                  </a:lnTo>
                  <a:lnTo>
                    <a:pt x="523392" y="219824"/>
                  </a:lnTo>
                  <a:lnTo>
                    <a:pt x="563219" y="219824"/>
                  </a:lnTo>
                  <a:lnTo>
                    <a:pt x="563219" y="165595"/>
                  </a:lnTo>
                  <a:lnTo>
                    <a:pt x="563219" y="109728"/>
                  </a:lnTo>
                  <a:lnTo>
                    <a:pt x="563219" y="80784"/>
                  </a:lnTo>
                  <a:close/>
                </a:path>
              </a:pathLst>
            </a:custGeom>
            <a:solidFill>
              <a:srgbClr val="040404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677" name="Google Shape;677;p66"/>
            <p:cNvGrpSpPr/>
            <p:nvPr/>
          </p:nvGrpSpPr>
          <p:grpSpPr>
            <a:xfrm>
              <a:off x="17270138" y="10697205"/>
              <a:ext cx="448309" cy="277073"/>
              <a:chOff x="17270138" y="10697205"/>
              <a:chExt cx="448309" cy="277073"/>
            </a:xfrm>
          </p:grpSpPr>
          <p:sp>
            <p:nvSpPr>
              <p:cNvPr id="678" name="Google Shape;678;p66"/>
              <p:cNvSpPr/>
              <p:nvPr/>
            </p:nvSpPr>
            <p:spPr>
              <a:xfrm>
                <a:off x="17270138" y="10697205"/>
                <a:ext cx="448309" cy="55245"/>
              </a:xfrm>
              <a:custGeom>
                <a:rect b="b" l="l" r="r" t="t"/>
                <a:pathLst>
                  <a:path extrusionOk="0" h="55245" w="448309">
                    <a:moveTo>
                      <a:pt x="440300" y="0"/>
                    </a:moveTo>
                    <a:lnTo>
                      <a:pt x="7455" y="0"/>
                    </a:lnTo>
                    <a:lnTo>
                      <a:pt x="4412" y="12040"/>
                    </a:lnTo>
                    <a:lnTo>
                      <a:pt x="2145" y="24279"/>
                    </a:lnTo>
                    <a:lnTo>
                      <a:pt x="668" y="36679"/>
                    </a:lnTo>
                    <a:lnTo>
                      <a:pt x="0" y="51087"/>
                    </a:lnTo>
                    <a:lnTo>
                      <a:pt x="73" y="54846"/>
                    </a:lnTo>
                    <a:lnTo>
                      <a:pt x="447693" y="54846"/>
                    </a:lnTo>
                    <a:lnTo>
                      <a:pt x="447766" y="49202"/>
                    </a:lnTo>
                    <a:lnTo>
                      <a:pt x="447097" y="36679"/>
                    </a:lnTo>
                    <a:lnTo>
                      <a:pt x="445619" y="24279"/>
                    </a:lnTo>
                    <a:lnTo>
                      <a:pt x="443349" y="12040"/>
                    </a:lnTo>
                    <a:lnTo>
                      <a:pt x="440300" y="0"/>
                    </a:lnTo>
                    <a:close/>
                  </a:path>
                </a:pathLst>
              </a:custGeom>
              <a:solidFill>
                <a:srgbClr val="F0AF47"/>
              </a:solidFill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1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79" name="Google Shape;679;p66"/>
              <p:cNvSpPr/>
              <p:nvPr/>
            </p:nvSpPr>
            <p:spPr>
              <a:xfrm>
                <a:off x="17272040" y="10775656"/>
                <a:ext cx="444500" cy="55245"/>
              </a:xfrm>
              <a:custGeom>
                <a:rect b="b" l="l" r="r" t="t"/>
                <a:pathLst>
                  <a:path extrusionOk="0" h="55245" w="444500">
                    <a:moveTo>
                      <a:pt x="443965" y="0"/>
                    </a:moveTo>
                    <a:lnTo>
                      <a:pt x="0" y="0"/>
                    </a:lnTo>
                    <a:lnTo>
                      <a:pt x="2328" y="14230"/>
                    </a:lnTo>
                    <a:lnTo>
                      <a:pt x="5540" y="28145"/>
                    </a:lnTo>
                    <a:lnTo>
                      <a:pt x="9601" y="41715"/>
                    </a:lnTo>
                    <a:lnTo>
                      <a:pt x="14481" y="54909"/>
                    </a:lnTo>
                    <a:lnTo>
                      <a:pt x="429484" y="54909"/>
                    </a:lnTo>
                    <a:lnTo>
                      <a:pt x="434362" y="41715"/>
                    </a:lnTo>
                    <a:lnTo>
                      <a:pt x="438421" y="28145"/>
                    </a:lnTo>
                    <a:lnTo>
                      <a:pt x="441632" y="14230"/>
                    </a:lnTo>
                    <a:lnTo>
                      <a:pt x="443965" y="0"/>
                    </a:lnTo>
                    <a:close/>
                  </a:path>
                </a:pathLst>
              </a:custGeom>
              <a:solidFill>
                <a:srgbClr val="078070"/>
              </a:solidFill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1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80" name="Google Shape;680;p66"/>
              <p:cNvSpPr/>
              <p:nvPr/>
            </p:nvSpPr>
            <p:spPr>
              <a:xfrm>
                <a:off x="17294201" y="10851088"/>
                <a:ext cx="400050" cy="123190"/>
              </a:xfrm>
              <a:custGeom>
                <a:rect b="b" l="l" r="r" t="t"/>
                <a:pathLst>
                  <a:path extrusionOk="0" h="123190" w="400050">
                    <a:moveTo>
                      <a:pt x="399631" y="0"/>
                    </a:moveTo>
                    <a:lnTo>
                      <a:pt x="0" y="0"/>
                    </a:lnTo>
                    <a:lnTo>
                      <a:pt x="26578" y="40754"/>
                    </a:lnTo>
                    <a:lnTo>
                      <a:pt x="61146" y="74712"/>
                    </a:lnTo>
                    <a:lnTo>
                      <a:pt x="102406" y="100575"/>
                    </a:lnTo>
                    <a:lnTo>
                      <a:pt x="149061" y="117045"/>
                    </a:lnTo>
                    <a:lnTo>
                      <a:pt x="199815" y="122823"/>
                    </a:lnTo>
                    <a:lnTo>
                      <a:pt x="250569" y="117045"/>
                    </a:lnTo>
                    <a:lnTo>
                      <a:pt x="297225" y="100575"/>
                    </a:lnTo>
                    <a:lnTo>
                      <a:pt x="338485" y="74712"/>
                    </a:lnTo>
                    <a:lnTo>
                      <a:pt x="373052" y="40754"/>
                    </a:lnTo>
                    <a:lnTo>
                      <a:pt x="399631" y="0"/>
                    </a:lnTo>
                    <a:close/>
                  </a:path>
                </a:pathLst>
              </a:custGeom>
              <a:solidFill>
                <a:srgbClr val="E07838"/>
              </a:solidFill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1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pic>
          <p:nvPicPr>
            <p:cNvPr id="681" name="Google Shape;681;p6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7298399" y="10392506"/>
              <a:ext cx="391240" cy="25749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682" name="Google Shape;682;p66"/>
          <p:cNvSpPr txBox="1"/>
          <p:nvPr>
            <p:ph type="title"/>
          </p:nvPr>
        </p:nvSpPr>
        <p:spPr>
          <a:xfrm>
            <a:off x="616696" y="602131"/>
            <a:ext cx="10965600" cy="51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40404"/>
              </a:buClr>
              <a:buSzPts val="3300"/>
              <a:buFont typeface="Arial"/>
              <a:buNone/>
              <a:defRPr b="1" i="0" sz="3300">
                <a:solidFill>
                  <a:srgbClr val="040404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3" name="Google Shape;683;p66"/>
          <p:cNvSpPr txBox="1"/>
          <p:nvPr>
            <p:ph idx="1" type="subTitle"/>
          </p:nvPr>
        </p:nvSpPr>
        <p:spPr>
          <a:xfrm>
            <a:off x="616696" y="1194219"/>
            <a:ext cx="10965600" cy="19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rgbClr val="07806F"/>
              </a:buClr>
              <a:buSzPts val="1300"/>
              <a:buNone/>
              <a:defRPr b="1" i="0" sz="1300">
                <a:solidFill>
                  <a:srgbClr val="07806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Char char="□"/>
              <a:defRPr/>
            </a:lvl2pPr>
            <a:lvl3pPr lvl="2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Char char="■"/>
              <a:defRPr/>
            </a:lvl3pPr>
            <a:lvl4pPr lvl="3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Char char="■"/>
              <a:defRPr/>
            </a:lvl4pPr>
            <a:lvl5pPr lvl="4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Char char="□"/>
              <a:defRPr/>
            </a:lvl5pPr>
            <a:lvl6pPr lvl="5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Char char="■"/>
              <a:defRPr/>
            </a:lvl6pPr>
            <a:lvl7pPr lvl="6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Char char="■"/>
              <a:defRPr/>
            </a:lvl7pPr>
            <a:lvl8pPr lvl="7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Char char="□"/>
              <a:defRPr/>
            </a:lvl8pPr>
            <a:lvl9pPr lvl="8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Char char="■"/>
              <a:defRPr/>
            </a:lvl9pPr>
          </a:lstStyle>
          <a:p/>
        </p:txBody>
      </p:sp>
      <p:sp>
        <p:nvSpPr>
          <p:cNvPr id="684" name="Google Shape;684;p66"/>
          <p:cNvSpPr txBox="1"/>
          <p:nvPr>
            <p:ph idx="2" type="body"/>
          </p:nvPr>
        </p:nvSpPr>
        <p:spPr>
          <a:xfrm>
            <a:off x="626047" y="1617361"/>
            <a:ext cx="10955700" cy="3783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0" i="0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Char char="□"/>
              <a:defRPr/>
            </a:lvl2pPr>
            <a:lvl3pPr indent="-29845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Char char="■"/>
              <a:defRPr/>
            </a:lvl3pPr>
            <a:lvl4pPr indent="-29845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Char char="■"/>
              <a:defRPr/>
            </a:lvl4pPr>
            <a:lvl5pPr indent="-29845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Char char="□"/>
              <a:defRPr/>
            </a:lvl5pPr>
            <a:lvl6pPr indent="-29845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Char char="■"/>
              <a:defRPr/>
            </a:lvl6pPr>
            <a:lvl7pPr indent="-29845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Char char="■"/>
              <a:defRPr/>
            </a:lvl7pPr>
            <a:lvl8pPr indent="-29845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Char char="□"/>
              <a:defRPr/>
            </a:lvl8pPr>
            <a:lvl9pPr indent="-29845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 3">
  <p:cSld name="Title and Content_5">
    <p:spTree>
      <p:nvGrpSpPr>
        <p:cNvPr id="685" name="Shape 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6" name="Google Shape;686;p67"/>
          <p:cNvGrpSpPr/>
          <p:nvPr/>
        </p:nvGrpSpPr>
        <p:grpSpPr>
          <a:xfrm>
            <a:off x="0" y="5980278"/>
            <a:ext cx="12191479" cy="127050"/>
            <a:chOff x="0" y="9863563"/>
            <a:chExt cx="20104682" cy="209550"/>
          </a:xfrm>
        </p:grpSpPr>
        <p:sp>
          <p:nvSpPr>
            <p:cNvPr id="687" name="Google Shape;687;p67"/>
            <p:cNvSpPr/>
            <p:nvPr/>
          </p:nvSpPr>
          <p:spPr>
            <a:xfrm>
              <a:off x="9568127" y="9863563"/>
              <a:ext cx="10536555" cy="209550"/>
            </a:xfrm>
            <a:custGeom>
              <a:rect b="b" l="l" r="r" t="t"/>
              <a:pathLst>
                <a:path extrusionOk="0" h="209550" w="10536555">
                  <a:moveTo>
                    <a:pt x="10535972" y="0"/>
                  </a:moveTo>
                  <a:lnTo>
                    <a:pt x="0" y="0"/>
                  </a:lnTo>
                  <a:lnTo>
                    <a:pt x="0" y="209417"/>
                  </a:lnTo>
                  <a:lnTo>
                    <a:pt x="10535972" y="209417"/>
                  </a:lnTo>
                  <a:lnTo>
                    <a:pt x="10535972" y="0"/>
                  </a:lnTo>
                  <a:close/>
                </a:path>
              </a:pathLst>
            </a:custGeom>
            <a:solidFill>
              <a:srgbClr val="479AC8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8" name="Google Shape;688;p67"/>
            <p:cNvSpPr/>
            <p:nvPr/>
          </p:nvSpPr>
          <p:spPr>
            <a:xfrm>
              <a:off x="6861916" y="9863563"/>
              <a:ext cx="2706370" cy="209550"/>
            </a:xfrm>
            <a:custGeom>
              <a:rect b="b" l="l" r="r" t="t"/>
              <a:pathLst>
                <a:path extrusionOk="0" h="209550" w="2706370">
                  <a:moveTo>
                    <a:pt x="2706210" y="0"/>
                  </a:moveTo>
                  <a:lnTo>
                    <a:pt x="0" y="0"/>
                  </a:lnTo>
                  <a:lnTo>
                    <a:pt x="0" y="209417"/>
                  </a:lnTo>
                  <a:lnTo>
                    <a:pt x="2706210" y="209417"/>
                  </a:lnTo>
                  <a:lnTo>
                    <a:pt x="2706210" y="0"/>
                  </a:lnTo>
                  <a:close/>
                </a:path>
              </a:pathLst>
            </a:custGeom>
            <a:solidFill>
              <a:srgbClr val="F0AF47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9" name="Google Shape;689;p67"/>
            <p:cNvSpPr/>
            <p:nvPr/>
          </p:nvSpPr>
          <p:spPr>
            <a:xfrm>
              <a:off x="0" y="9863563"/>
              <a:ext cx="4956810" cy="209550"/>
            </a:xfrm>
            <a:custGeom>
              <a:rect b="b" l="l" r="r" t="t"/>
              <a:pathLst>
                <a:path extrusionOk="0" h="209550" w="4956810">
                  <a:moveTo>
                    <a:pt x="4956623" y="0"/>
                  </a:moveTo>
                  <a:lnTo>
                    <a:pt x="0" y="0"/>
                  </a:lnTo>
                  <a:lnTo>
                    <a:pt x="0" y="209417"/>
                  </a:lnTo>
                  <a:lnTo>
                    <a:pt x="4956623" y="209417"/>
                  </a:lnTo>
                  <a:lnTo>
                    <a:pt x="4956623" y="0"/>
                  </a:lnTo>
                  <a:close/>
                </a:path>
              </a:pathLst>
            </a:custGeom>
            <a:solidFill>
              <a:srgbClr val="E07838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0" name="Google Shape;690;p67"/>
            <p:cNvSpPr/>
            <p:nvPr/>
          </p:nvSpPr>
          <p:spPr>
            <a:xfrm>
              <a:off x="4956623" y="9863563"/>
              <a:ext cx="1905634" cy="209550"/>
            </a:xfrm>
            <a:custGeom>
              <a:rect b="b" l="l" r="r" t="t"/>
              <a:pathLst>
                <a:path extrusionOk="0" h="209550" w="1905634">
                  <a:moveTo>
                    <a:pt x="1905292" y="0"/>
                  </a:moveTo>
                  <a:lnTo>
                    <a:pt x="0" y="0"/>
                  </a:lnTo>
                  <a:lnTo>
                    <a:pt x="0" y="209417"/>
                  </a:lnTo>
                  <a:lnTo>
                    <a:pt x="1905292" y="209417"/>
                  </a:lnTo>
                  <a:lnTo>
                    <a:pt x="1905292" y="0"/>
                  </a:lnTo>
                  <a:close/>
                </a:path>
              </a:pathLst>
            </a:custGeom>
            <a:solidFill>
              <a:srgbClr val="07807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91" name="Google Shape;691;p67"/>
          <p:cNvGrpSpPr/>
          <p:nvPr/>
        </p:nvGrpSpPr>
        <p:grpSpPr>
          <a:xfrm>
            <a:off x="10472612" y="6300976"/>
            <a:ext cx="1450594" cy="352728"/>
            <a:chOff x="17270138" y="10392506"/>
            <a:chExt cx="2392141" cy="581772"/>
          </a:xfrm>
        </p:grpSpPr>
        <p:grpSp>
          <p:nvGrpSpPr>
            <p:cNvPr id="692" name="Google Shape;692;p67"/>
            <p:cNvGrpSpPr/>
            <p:nvPr/>
          </p:nvGrpSpPr>
          <p:grpSpPr>
            <a:xfrm>
              <a:off x="17879688" y="10615449"/>
              <a:ext cx="479402" cy="221678"/>
              <a:chOff x="17879688" y="10615449"/>
              <a:chExt cx="479402" cy="221678"/>
            </a:xfrm>
          </p:grpSpPr>
          <p:pic>
            <p:nvPicPr>
              <p:cNvPr id="693" name="Google Shape;693;p67"/>
              <p:cNvPicPr preferRelativeResize="0"/>
              <p:nvPr/>
            </p:nvPicPr>
            <p:blipFill rotWithShape="1">
              <a:blip r:embed="rId2">
                <a:alphaModFix/>
              </a:blip>
              <a:srcRect b="0" l="0" r="0" t="0"/>
              <a:stretch/>
            </p:blipFill>
            <p:spPr>
              <a:xfrm>
                <a:off x="17879688" y="10624359"/>
                <a:ext cx="165691" cy="212768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694" name="Google Shape;694;p67"/>
              <p:cNvSpPr/>
              <p:nvPr/>
            </p:nvSpPr>
            <p:spPr>
              <a:xfrm>
                <a:off x="18087310" y="10615449"/>
                <a:ext cx="271780" cy="221615"/>
              </a:xfrm>
              <a:custGeom>
                <a:rect b="b" l="l" r="r" t="t"/>
                <a:pathLst>
                  <a:path extrusionOk="0" h="221615" w="271780">
                    <a:moveTo>
                      <a:pt x="137189" y="0"/>
                    </a:moveTo>
                    <a:lnTo>
                      <a:pt x="98004" y="3605"/>
                    </a:lnTo>
                    <a:lnTo>
                      <a:pt x="36808" y="31434"/>
                    </a:lnTo>
                    <a:lnTo>
                      <a:pt x="9099" y="68863"/>
                    </a:lnTo>
                    <a:lnTo>
                      <a:pt x="0" y="113954"/>
                    </a:lnTo>
                    <a:lnTo>
                      <a:pt x="3551" y="145640"/>
                    </a:lnTo>
                    <a:lnTo>
                      <a:pt x="32269" y="192733"/>
                    </a:lnTo>
                    <a:lnTo>
                      <a:pt x="73580" y="214194"/>
                    </a:lnTo>
                    <a:lnTo>
                      <a:pt x="111437" y="220668"/>
                    </a:lnTo>
                    <a:lnTo>
                      <a:pt x="133618" y="221469"/>
                    </a:lnTo>
                    <a:lnTo>
                      <a:pt x="181804" y="217606"/>
                    </a:lnTo>
                    <a:lnTo>
                      <a:pt x="219554" y="205709"/>
                    </a:lnTo>
                    <a:lnTo>
                      <a:pt x="247804" y="185322"/>
                    </a:lnTo>
                    <a:lnTo>
                      <a:pt x="248779" y="183868"/>
                    </a:lnTo>
                    <a:lnTo>
                      <a:pt x="137189" y="183868"/>
                    </a:lnTo>
                    <a:lnTo>
                      <a:pt x="100110" y="180475"/>
                    </a:lnTo>
                    <a:lnTo>
                      <a:pt x="72483" y="170233"/>
                    </a:lnTo>
                    <a:lnTo>
                      <a:pt x="54152" y="153044"/>
                    </a:lnTo>
                    <a:lnTo>
                      <a:pt x="44961" y="128812"/>
                    </a:lnTo>
                    <a:lnTo>
                      <a:pt x="271174" y="128812"/>
                    </a:lnTo>
                    <a:lnTo>
                      <a:pt x="271174" y="109661"/>
                    </a:lnTo>
                    <a:lnTo>
                      <a:pt x="269153" y="93724"/>
                    </a:lnTo>
                    <a:lnTo>
                      <a:pt x="45736" y="93724"/>
                    </a:lnTo>
                    <a:lnTo>
                      <a:pt x="56104" y="69304"/>
                    </a:lnTo>
                    <a:lnTo>
                      <a:pt x="75188" y="51618"/>
                    </a:lnTo>
                    <a:lnTo>
                      <a:pt x="102680" y="40863"/>
                    </a:lnTo>
                    <a:lnTo>
                      <a:pt x="138268" y="37234"/>
                    </a:lnTo>
                    <a:lnTo>
                      <a:pt x="242644" y="37234"/>
                    </a:lnTo>
                    <a:lnTo>
                      <a:pt x="236021" y="29799"/>
                    </a:lnTo>
                    <a:lnTo>
                      <a:pt x="209260" y="13350"/>
                    </a:lnTo>
                    <a:lnTo>
                      <a:pt x="193505" y="7474"/>
                    </a:lnTo>
                    <a:lnTo>
                      <a:pt x="176327" y="3306"/>
                    </a:lnTo>
                    <a:lnTo>
                      <a:pt x="157597" y="822"/>
                    </a:lnTo>
                    <a:lnTo>
                      <a:pt x="137189" y="0"/>
                    </a:lnTo>
                    <a:close/>
                  </a:path>
                  <a:path extrusionOk="0" h="221615" w="271780">
                    <a:moveTo>
                      <a:pt x="268326" y="154183"/>
                    </a:moveTo>
                    <a:lnTo>
                      <a:pt x="216265" y="154183"/>
                    </a:lnTo>
                    <a:lnTo>
                      <a:pt x="215899" y="154780"/>
                    </a:lnTo>
                    <a:lnTo>
                      <a:pt x="204180" y="167811"/>
                    </a:lnTo>
                    <a:lnTo>
                      <a:pt x="187523" y="176867"/>
                    </a:lnTo>
                    <a:lnTo>
                      <a:pt x="165375" y="182152"/>
                    </a:lnTo>
                    <a:lnTo>
                      <a:pt x="137189" y="183868"/>
                    </a:lnTo>
                    <a:lnTo>
                      <a:pt x="248779" y="183868"/>
                    </a:lnTo>
                    <a:lnTo>
                      <a:pt x="267489" y="155984"/>
                    </a:lnTo>
                    <a:lnTo>
                      <a:pt x="268326" y="154183"/>
                    </a:lnTo>
                    <a:close/>
                  </a:path>
                  <a:path extrusionOk="0" h="221615" w="271780">
                    <a:moveTo>
                      <a:pt x="242644" y="37234"/>
                    </a:moveTo>
                    <a:lnTo>
                      <a:pt x="138268" y="37234"/>
                    </a:lnTo>
                    <a:lnTo>
                      <a:pt x="172911" y="40716"/>
                    </a:lnTo>
                    <a:lnTo>
                      <a:pt x="198783" y="51226"/>
                    </a:lnTo>
                    <a:lnTo>
                      <a:pt x="216030" y="68863"/>
                    </a:lnTo>
                    <a:lnTo>
                      <a:pt x="224799" y="93724"/>
                    </a:lnTo>
                    <a:lnTo>
                      <a:pt x="269153" y="93724"/>
                    </a:lnTo>
                    <a:lnTo>
                      <a:pt x="267196" y="78293"/>
                    </a:lnTo>
                    <a:lnTo>
                      <a:pt x="255405" y="51559"/>
                    </a:lnTo>
                    <a:lnTo>
                      <a:pt x="242644" y="37234"/>
                    </a:lnTo>
                    <a:close/>
                  </a:path>
                </a:pathLst>
              </a:custGeom>
              <a:solidFill>
                <a:srgbClr val="040404"/>
              </a:solidFill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1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695" name="Google Shape;695;p67"/>
            <p:cNvSpPr/>
            <p:nvPr/>
          </p:nvSpPr>
          <p:spPr>
            <a:xfrm>
              <a:off x="18426135" y="10620492"/>
              <a:ext cx="269875" cy="211454"/>
            </a:xfrm>
            <a:custGeom>
              <a:rect b="b" l="l" r="r" t="t"/>
              <a:pathLst>
                <a:path extrusionOk="0" h="211454" w="269875">
                  <a:moveTo>
                    <a:pt x="269468" y="0"/>
                  </a:moveTo>
                  <a:lnTo>
                    <a:pt x="221836" y="0"/>
                  </a:lnTo>
                  <a:lnTo>
                    <a:pt x="221836" y="154298"/>
                  </a:lnTo>
                  <a:lnTo>
                    <a:pt x="49705" y="0"/>
                  </a:lnTo>
                  <a:lnTo>
                    <a:pt x="0" y="0"/>
                  </a:lnTo>
                  <a:lnTo>
                    <a:pt x="0" y="210925"/>
                  </a:lnTo>
                  <a:lnTo>
                    <a:pt x="47935" y="210925"/>
                  </a:lnTo>
                  <a:lnTo>
                    <a:pt x="47935" y="54856"/>
                  </a:lnTo>
                  <a:lnTo>
                    <a:pt x="221836" y="210925"/>
                  </a:lnTo>
                  <a:lnTo>
                    <a:pt x="269468" y="210925"/>
                  </a:lnTo>
                  <a:lnTo>
                    <a:pt x="269468" y="0"/>
                  </a:lnTo>
                  <a:close/>
                </a:path>
              </a:pathLst>
            </a:custGeom>
            <a:solidFill>
              <a:srgbClr val="040404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6" name="Google Shape;696;p67"/>
            <p:cNvSpPr/>
            <p:nvPr/>
          </p:nvSpPr>
          <p:spPr>
            <a:xfrm>
              <a:off x="18756563" y="10610134"/>
              <a:ext cx="281305" cy="227329"/>
            </a:xfrm>
            <a:custGeom>
              <a:rect b="b" l="l" r="r" t="t"/>
              <a:pathLst>
                <a:path extrusionOk="0" h="227329" w="281305">
                  <a:moveTo>
                    <a:pt x="140131" y="0"/>
                  </a:moveTo>
                  <a:lnTo>
                    <a:pt x="100945" y="3402"/>
                  </a:lnTo>
                  <a:lnTo>
                    <a:pt x="39362" y="30060"/>
                  </a:lnTo>
                  <a:lnTo>
                    <a:pt x="9978" y="66450"/>
                  </a:lnTo>
                  <a:lnTo>
                    <a:pt x="0" y="114855"/>
                  </a:lnTo>
                  <a:lnTo>
                    <a:pt x="8728" y="163675"/>
                  </a:lnTo>
                  <a:lnTo>
                    <a:pt x="34831" y="198668"/>
                  </a:lnTo>
                  <a:lnTo>
                    <a:pt x="78188" y="219734"/>
                  </a:lnTo>
                  <a:lnTo>
                    <a:pt x="138676" y="226778"/>
                  </a:lnTo>
                  <a:lnTo>
                    <a:pt x="199632" y="219440"/>
                  </a:lnTo>
                  <a:lnTo>
                    <a:pt x="244253" y="197882"/>
                  </a:lnTo>
                  <a:lnTo>
                    <a:pt x="253425" y="186140"/>
                  </a:lnTo>
                  <a:lnTo>
                    <a:pt x="139765" y="186140"/>
                  </a:lnTo>
                  <a:lnTo>
                    <a:pt x="99849" y="181747"/>
                  </a:lnTo>
                  <a:lnTo>
                    <a:pt x="71531" y="168485"/>
                  </a:lnTo>
                  <a:lnTo>
                    <a:pt x="54656" y="146229"/>
                  </a:lnTo>
                  <a:lnTo>
                    <a:pt x="49066" y="114855"/>
                  </a:lnTo>
                  <a:lnTo>
                    <a:pt x="55084" y="82600"/>
                  </a:lnTo>
                  <a:lnTo>
                    <a:pt x="72764" y="58990"/>
                  </a:lnTo>
                  <a:lnTo>
                    <a:pt x="101545" y="44485"/>
                  </a:lnTo>
                  <a:lnTo>
                    <a:pt x="140864" y="39548"/>
                  </a:lnTo>
                  <a:lnTo>
                    <a:pt x="251382" y="39548"/>
                  </a:lnTo>
                  <a:lnTo>
                    <a:pt x="242697" y="30174"/>
                  </a:lnTo>
                  <a:lnTo>
                    <a:pt x="213532" y="13287"/>
                  </a:lnTo>
                  <a:lnTo>
                    <a:pt x="196852" y="7438"/>
                  </a:lnTo>
                  <a:lnTo>
                    <a:pt x="179145" y="3290"/>
                  </a:lnTo>
                  <a:lnTo>
                    <a:pt x="160280" y="818"/>
                  </a:lnTo>
                  <a:lnTo>
                    <a:pt x="140131" y="0"/>
                  </a:lnTo>
                  <a:close/>
                </a:path>
                <a:path extrusionOk="0" h="227329" w="281305">
                  <a:moveTo>
                    <a:pt x="251382" y="39548"/>
                  </a:moveTo>
                  <a:lnTo>
                    <a:pt x="140864" y="39548"/>
                  </a:lnTo>
                  <a:lnTo>
                    <a:pt x="179872" y="44485"/>
                  </a:lnTo>
                  <a:lnTo>
                    <a:pt x="208426" y="58990"/>
                  </a:lnTo>
                  <a:lnTo>
                    <a:pt x="225969" y="82600"/>
                  </a:lnTo>
                  <a:lnTo>
                    <a:pt x="231940" y="114855"/>
                  </a:lnTo>
                  <a:lnTo>
                    <a:pt x="226259" y="146229"/>
                  </a:lnTo>
                  <a:lnTo>
                    <a:pt x="209110" y="168485"/>
                  </a:lnTo>
                  <a:lnTo>
                    <a:pt x="180332" y="181747"/>
                  </a:lnTo>
                  <a:lnTo>
                    <a:pt x="139765" y="186140"/>
                  </a:lnTo>
                  <a:lnTo>
                    <a:pt x="253425" y="186140"/>
                  </a:lnTo>
                  <a:lnTo>
                    <a:pt x="271665" y="162792"/>
                  </a:lnTo>
                  <a:lnTo>
                    <a:pt x="280996" y="114855"/>
                  </a:lnTo>
                  <a:lnTo>
                    <a:pt x="276663" y="81317"/>
                  </a:lnTo>
                  <a:lnTo>
                    <a:pt x="263819" y="52970"/>
                  </a:lnTo>
                  <a:lnTo>
                    <a:pt x="251382" y="39548"/>
                  </a:lnTo>
                  <a:close/>
                </a:path>
              </a:pathLst>
            </a:custGeom>
            <a:solidFill>
              <a:srgbClr val="040404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7" name="Google Shape;697;p67"/>
            <p:cNvSpPr/>
            <p:nvPr/>
          </p:nvSpPr>
          <p:spPr>
            <a:xfrm>
              <a:off x="19099035" y="10610132"/>
              <a:ext cx="563244" cy="227329"/>
            </a:xfrm>
            <a:custGeom>
              <a:rect b="b" l="l" r="r" t="t"/>
              <a:pathLst>
                <a:path extrusionOk="0" h="227329" w="563244">
                  <a:moveTo>
                    <a:pt x="266001" y="226796"/>
                  </a:moveTo>
                  <a:lnTo>
                    <a:pt x="157340" y="99275"/>
                  </a:lnTo>
                  <a:lnTo>
                    <a:pt x="260578" y="15341"/>
                  </a:lnTo>
                  <a:lnTo>
                    <a:pt x="194271" y="15341"/>
                  </a:lnTo>
                  <a:lnTo>
                    <a:pt x="46875" y="136359"/>
                  </a:lnTo>
                  <a:lnTo>
                    <a:pt x="46875" y="15341"/>
                  </a:lnTo>
                  <a:lnTo>
                    <a:pt x="0" y="15341"/>
                  </a:lnTo>
                  <a:lnTo>
                    <a:pt x="0" y="226796"/>
                  </a:lnTo>
                  <a:lnTo>
                    <a:pt x="46875" y="226796"/>
                  </a:lnTo>
                  <a:lnTo>
                    <a:pt x="46875" y="182537"/>
                  </a:lnTo>
                  <a:lnTo>
                    <a:pt x="120548" y="124307"/>
                  </a:lnTo>
                  <a:lnTo>
                    <a:pt x="207327" y="226796"/>
                  </a:lnTo>
                  <a:lnTo>
                    <a:pt x="266001" y="226796"/>
                  </a:lnTo>
                  <a:close/>
                </a:path>
                <a:path extrusionOk="0" h="227329" w="563244">
                  <a:moveTo>
                    <a:pt x="563219" y="80784"/>
                  </a:moveTo>
                  <a:lnTo>
                    <a:pt x="556120" y="44602"/>
                  </a:lnTo>
                  <a:lnTo>
                    <a:pt x="548868" y="36258"/>
                  </a:lnTo>
                  <a:lnTo>
                    <a:pt x="534250" y="19443"/>
                  </a:lnTo>
                  <a:lnTo>
                    <a:pt x="517817" y="13017"/>
                  </a:lnTo>
                  <a:lnTo>
                    <a:pt x="517817" y="109728"/>
                  </a:lnTo>
                  <a:lnTo>
                    <a:pt x="517715" y="115951"/>
                  </a:lnTo>
                  <a:lnTo>
                    <a:pt x="500291" y="154762"/>
                  </a:lnTo>
                  <a:lnTo>
                    <a:pt x="450342" y="185000"/>
                  </a:lnTo>
                  <a:lnTo>
                    <a:pt x="404761" y="191274"/>
                  </a:lnTo>
                  <a:lnTo>
                    <a:pt x="382905" y="189572"/>
                  </a:lnTo>
                  <a:lnTo>
                    <a:pt x="367411" y="184416"/>
                  </a:lnTo>
                  <a:lnTo>
                    <a:pt x="358165" y="175780"/>
                  </a:lnTo>
                  <a:lnTo>
                    <a:pt x="355104" y="163601"/>
                  </a:lnTo>
                  <a:lnTo>
                    <a:pt x="355104" y="163233"/>
                  </a:lnTo>
                  <a:lnTo>
                    <a:pt x="380695" y="134302"/>
                  </a:lnTo>
                  <a:lnTo>
                    <a:pt x="420522" y="127152"/>
                  </a:lnTo>
                  <a:lnTo>
                    <a:pt x="451739" y="124929"/>
                  </a:lnTo>
                  <a:lnTo>
                    <a:pt x="476529" y="122809"/>
                  </a:lnTo>
                  <a:lnTo>
                    <a:pt x="495388" y="119672"/>
                  </a:lnTo>
                  <a:lnTo>
                    <a:pt x="508939" y="115366"/>
                  </a:lnTo>
                  <a:lnTo>
                    <a:pt x="517817" y="109728"/>
                  </a:lnTo>
                  <a:lnTo>
                    <a:pt x="517817" y="13017"/>
                  </a:lnTo>
                  <a:lnTo>
                    <a:pt x="496785" y="4775"/>
                  </a:lnTo>
                  <a:lnTo>
                    <a:pt x="442874" y="0"/>
                  </a:lnTo>
                  <a:lnTo>
                    <a:pt x="387819" y="5156"/>
                  </a:lnTo>
                  <a:lnTo>
                    <a:pt x="347306" y="20701"/>
                  </a:lnTo>
                  <a:lnTo>
                    <a:pt x="321094" y="46786"/>
                  </a:lnTo>
                  <a:lnTo>
                    <a:pt x="308978" y="83566"/>
                  </a:lnTo>
                  <a:lnTo>
                    <a:pt x="308800" y="84988"/>
                  </a:lnTo>
                  <a:lnTo>
                    <a:pt x="358254" y="84988"/>
                  </a:lnTo>
                  <a:lnTo>
                    <a:pt x="358381" y="83883"/>
                  </a:lnTo>
                  <a:lnTo>
                    <a:pt x="365785" y="61988"/>
                  </a:lnTo>
                  <a:lnTo>
                    <a:pt x="382066" y="47218"/>
                  </a:lnTo>
                  <a:lnTo>
                    <a:pt x="408546" y="38874"/>
                  </a:lnTo>
                  <a:lnTo>
                    <a:pt x="446532" y="36258"/>
                  </a:lnTo>
                  <a:lnTo>
                    <a:pt x="472998" y="37934"/>
                  </a:lnTo>
                  <a:lnTo>
                    <a:pt x="510755" y="54457"/>
                  </a:lnTo>
                  <a:lnTo>
                    <a:pt x="517093" y="65036"/>
                  </a:lnTo>
                  <a:lnTo>
                    <a:pt x="517093" y="70904"/>
                  </a:lnTo>
                  <a:lnTo>
                    <a:pt x="480644" y="91363"/>
                  </a:lnTo>
                  <a:lnTo>
                    <a:pt x="417677" y="96291"/>
                  </a:lnTo>
                  <a:lnTo>
                    <a:pt x="393242" y="98894"/>
                  </a:lnTo>
                  <a:lnTo>
                    <a:pt x="351866" y="108013"/>
                  </a:lnTo>
                  <a:lnTo>
                    <a:pt x="311823" y="136855"/>
                  </a:lnTo>
                  <a:lnTo>
                    <a:pt x="304203" y="167259"/>
                  </a:lnTo>
                  <a:lnTo>
                    <a:pt x="309740" y="193230"/>
                  </a:lnTo>
                  <a:lnTo>
                    <a:pt x="326326" y="211836"/>
                  </a:lnTo>
                  <a:lnTo>
                    <a:pt x="353872" y="223050"/>
                  </a:lnTo>
                  <a:lnTo>
                    <a:pt x="392315" y="226796"/>
                  </a:lnTo>
                  <a:lnTo>
                    <a:pt x="423240" y="224764"/>
                  </a:lnTo>
                  <a:lnTo>
                    <a:pt x="474853" y="208648"/>
                  </a:lnTo>
                  <a:lnTo>
                    <a:pt x="509028" y="180670"/>
                  </a:lnTo>
                  <a:lnTo>
                    <a:pt x="519264" y="165595"/>
                  </a:lnTo>
                  <a:lnTo>
                    <a:pt x="523392" y="219824"/>
                  </a:lnTo>
                  <a:lnTo>
                    <a:pt x="563219" y="219824"/>
                  </a:lnTo>
                  <a:lnTo>
                    <a:pt x="563219" y="165595"/>
                  </a:lnTo>
                  <a:lnTo>
                    <a:pt x="563219" y="109728"/>
                  </a:lnTo>
                  <a:lnTo>
                    <a:pt x="563219" y="80784"/>
                  </a:lnTo>
                  <a:close/>
                </a:path>
              </a:pathLst>
            </a:custGeom>
            <a:solidFill>
              <a:srgbClr val="040404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698" name="Google Shape;698;p67"/>
            <p:cNvGrpSpPr/>
            <p:nvPr/>
          </p:nvGrpSpPr>
          <p:grpSpPr>
            <a:xfrm>
              <a:off x="17270138" y="10697205"/>
              <a:ext cx="448309" cy="277073"/>
              <a:chOff x="17270138" y="10697205"/>
              <a:chExt cx="448309" cy="277073"/>
            </a:xfrm>
          </p:grpSpPr>
          <p:sp>
            <p:nvSpPr>
              <p:cNvPr id="699" name="Google Shape;699;p67"/>
              <p:cNvSpPr/>
              <p:nvPr/>
            </p:nvSpPr>
            <p:spPr>
              <a:xfrm>
                <a:off x="17270138" y="10697205"/>
                <a:ext cx="448309" cy="55245"/>
              </a:xfrm>
              <a:custGeom>
                <a:rect b="b" l="l" r="r" t="t"/>
                <a:pathLst>
                  <a:path extrusionOk="0" h="55245" w="448309">
                    <a:moveTo>
                      <a:pt x="440300" y="0"/>
                    </a:moveTo>
                    <a:lnTo>
                      <a:pt x="7455" y="0"/>
                    </a:lnTo>
                    <a:lnTo>
                      <a:pt x="4412" y="12040"/>
                    </a:lnTo>
                    <a:lnTo>
                      <a:pt x="2145" y="24279"/>
                    </a:lnTo>
                    <a:lnTo>
                      <a:pt x="668" y="36679"/>
                    </a:lnTo>
                    <a:lnTo>
                      <a:pt x="0" y="51087"/>
                    </a:lnTo>
                    <a:lnTo>
                      <a:pt x="73" y="54846"/>
                    </a:lnTo>
                    <a:lnTo>
                      <a:pt x="447693" y="54846"/>
                    </a:lnTo>
                    <a:lnTo>
                      <a:pt x="447766" y="49202"/>
                    </a:lnTo>
                    <a:lnTo>
                      <a:pt x="447097" y="36679"/>
                    </a:lnTo>
                    <a:lnTo>
                      <a:pt x="445619" y="24279"/>
                    </a:lnTo>
                    <a:lnTo>
                      <a:pt x="443349" y="12040"/>
                    </a:lnTo>
                    <a:lnTo>
                      <a:pt x="440300" y="0"/>
                    </a:lnTo>
                    <a:close/>
                  </a:path>
                </a:pathLst>
              </a:custGeom>
              <a:solidFill>
                <a:srgbClr val="F0AF47"/>
              </a:solidFill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1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00" name="Google Shape;700;p67"/>
              <p:cNvSpPr/>
              <p:nvPr/>
            </p:nvSpPr>
            <p:spPr>
              <a:xfrm>
                <a:off x="17272040" y="10775656"/>
                <a:ext cx="444500" cy="55245"/>
              </a:xfrm>
              <a:custGeom>
                <a:rect b="b" l="l" r="r" t="t"/>
                <a:pathLst>
                  <a:path extrusionOk="0" h="55245" w="444500">
                    <a:moveTo>
                      <a:pt x="443965" y="0"/>
                    </a:moveTo>
                    <a:lnTo>
                      <a:pt x="0" y="0"/>
                    </a:lnTo>
                    <a:lnTo>
                      <a:pt x="2328" y="14230"/>
                    </a:lnTo>
                    <a:lnTo>
                      <a:pt x="5540" y="28145"/>
                    </a:lnTo>
                    <a:lnTo>
                      <a:pt x="9601" y="41715"/>
                    </a:lnTo>
                    <a:lnTo>
                      <a:pt x="14481" y="54909"/>
                    </a:lnTo>
                    <a:lnTo>
                      <a:pt x="429484" y="54909"/>
                    </a:lnTo>
                    <a:lnTo>
                      <a:pt x="434362" y="41715"/>
                    </a:lnTo>
                    <a:lnTo>
                      <a:pt x="438421" y="28145"/>
                    </a:lnTo>
                    <a:lnTo>
                      <a:pt x="441632" y="14230"/>
                    </a:lnTo>
                    <a:lnTo>
                      <a:pt x="443965" y="0"/>
                    </a:lnTo>
                    <a:close/>
                  </a:path>
                </a:pathLst>
              </a:custGeom>
              <a:solidFill>
                <a:srgbClr val="078070"/>
              </a:solidFill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1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01" name="Google Shape;701;p67"/>
              <p:cNvSpPr/>
              <p:nvPr/>
            </p:nvSpPr>
            <p:spPr>
              <a:xfrm>
                <a:off x="17294201" y="10851088"/>
                <a:ext cx="400050" cy="123190"/>
              </a:xfrm>
              <a:custGeom>
                <a:rect b="b" l="l" r="r" t="t"/>
                <a:pathLst>
                  <a:path extrusionOk="0" h="123190" w="400050">
                    <a:moveTo>
                      <a:pt x="399631" y="0"/>
                    </a:moveTo>
                    <a:lnTo>
                      <a:pt x="0" y="0"/>
                    </a:lnTo>
                    <a:lnTo>
                      <a:pt x="26578" y="40754"/>
                    </a:lnTo>
                    <a:lnTo>
                      <a:pt x="61146" y="74712"/>
                    </a:lnTo>
                    <a:lnTo>
                      <a:pt x="102406" y="100575"/>
                    </a:lnTo>
                    <a:lnTo>
                      <a:pt x="149061" y="117045"/>
                    </a:lnTo>
                    <a:lnTo>
                      <a:pt x="199815" y="122823"/>
                    </a:lnTo>
                    <a:lnTo>
                      <a:pt x="250569" y="117045"/>
                    </a:lnTo>
                    <a:lnTo>
                      <a:pt x="297225" y="100575"/>
                    </a:lnTo>
                    <a:lnTo>
                      <a:pt x="338485" y="74712"/>
                    </a:lnTo>
                    <a:lnTo>
                      <a:pt x="373052" y="40754"/>
                    </a:lnTo>
                    <a:lnTo>
                      <a:pt x="399631" y="0"/>
                    </a:lnTo>
                    <a:close/>
                  </a:path>
                </a:pathLst>
              </a:custGeom>
              <a:solidFill>
                <a:srgbClr val="E07838"/>
              </a:solidFill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1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pic>
          <p:nvPicPr>
            <p:cNvPr id="702" name="Google Shape;702;p6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7298399" y="10392506"/>
              <a:ext cx="391240" cy="25749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703" name="Google Shape;703;p67"/>
          <p:cNvSpPr txBox="1"/>
          <p:nvPr>
            <p:ph type="title"/>
          </p:nvPr>
        </p:nvSpPr>
        <p:spPr>
          <a:xfrm>
            <a:off x="616696" y="602131"/>
            <a:ext cx="10965600" cy="51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 b="1" i="0" sz="3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4" name="Google Shape;704;p67"/>
          <p:cNvSpPr txBox="1"/>
          <p:nvPr>
            <p:ph idx="1" type="subTitle"/>
          </p:nvPr>
        </p:nvSpPr>
        <p:spPr>
          <a:xfrm>
            <a:off x="616696" y="1194219"/>
            <a:ext cx="10965600" cy="19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accent2"/>
              </a:buClr>
              <a:buSzPts val="1300"/>
              <a:buNone/>
              <a:defRPr b="1" i="0" sz="13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Char char="□"/>
              <a:defRPr/>
            </a:lvl2pPr>
            <a:lvl3pPr lvl="2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Char char="■"/>
              <a:defRPr/>
            </a:lvl3pPr>
            <a:lvl4pPr lvl="3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Char char="■"/>
              <a:defRPr/>
            </a:lvl4pPr>
            <a:lvl5pPr lvl="4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Char char="□"/>
              <a:defRPr/>
            </a:lvl5pPr>
            <a:lvl6pPr lvl="5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Char char="■"/>
              <a:defRPr/>
            </a:lvl6pPr>
            <a:lvl7pPr lvl="6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Char char="■"/>
              <a:defRPr/>
            </a:lvl7pPr>
            <a:lvl8pPr lvl="7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Char char="□"/>
              <a:defRPr/>
            </a:lvl8pPr>
            <a:lvl9pPr lvl="8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&amp; Content 1">
  <p:cSld name="Title &amp; Content">
    <p:spTree>
      <p:nvGrpSpPr>
        <p:cNvPr id="705" name="Shape 7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06" name="Google Shape;706;p68"/>
          <p:cNvGraphicFramePr/>
          <p:nvPr/>
        </p:nvGraphicFramePr>
        <p:xfrm>
          <a:off x="0" y="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{B20F9587-5399-416E-8A4D-DF17868C3E24}</a:tableStyleId>
              </a:tblPr>
              <a:tblGrid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</a:tblGrid>
              <a:tr h="762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Geo"/>
                        <a:ea typeface="Geo"/>
                        <a:cs typeface="Geo"/>
                        <a:sym typeface="Ge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Geo"/>
                        <a:ea typeface="Geo"/>
                        <a:cs typeface="Geo"/>
                        <a:sym typeface="Ge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Geo"/>
                        <a:ea typeface="Geo"/>
                        <a:cs typeface="Geo"/>
                        <a:sym typeface="Ge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Geo"/>
                        <a:ea typeface="Geo"/>
                        <a:cs typeface="Geo"/>
                        <a:sym typeface="Ge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Geo"/>
                        <a:ea typeface="Geo"/>
                        <a:cs typeface="Geo"/>
                        <a:sym typeface="Ge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Geo"/>
                        <a:ea typeface="Geo"/>
                        <a:cs typeface="Geo"/>
                        <a:sym typeface="Ge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Geo"/>
                        <a:ea typeface="Geo"/>
                        <a:cs typeface="Geo"/>
                        <a:sym typeface="Ge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Geo"/>
                        <a:ea typeface="Geo"/>
                        <a:cs typeface="Geo"/>
                        <a:sym typeface="Ge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Geo"/>
                        <a:ea typeface="Geo"/>
                        <a:cs typeface="Geo"/>
                        <a:sym typeface="Ge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Geo"/>
                        <a:ea typeface="Geo"/>
                        <a:cs typeface="Geo"/>
                        <a:sym typeface="Ge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Geo"/>
                        <a:ea typeface="Geo"/>
                        <a:cs typeface="Geo"/>
                        <a:sym typeface="Ge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Geo"/>
                        <a:ea typeface="Geo"/>
                        <a:cs typeface="Geo"/>
                        <a:sym typeface="Ge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Geo"/>
                        <a:ea typeface="Geo"/>
                        <a:cs typeface="Geo"/>
                        <a:sym typeface="Ge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Geo"/>
                        <a:ea typeface="Geo"/>
                        <a:cs typeface="Geo"/>
                        <a:sym typeface="Ge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Geo"/>
                        <a:ea typeface="Geo"/>
                        <a:cs typeface="Geo"/>
                        <a:sym typeface="Ge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Geo"/>
                        <a:ea typeface="Geo"/>
                        <a:cs typeface="Geo"/>
                        <a:sym typeface="Ge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Geo"/>
                        <a:ea typeface="Geo"/>
                        <a:cs typeface="Geo"/>
                        <a:sym typeface="Ge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Geo"/>
                        <a:ea typeface="Geo"/>
                        <a:cs typeface="Geo"/>
                        <a:sym typeface="Ge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Geo"/>
                        <a:ea typeface="Geo"/>
                        <a:cs typeface="Geo"/>
                        <a:sym typeface="Ge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Geo"/>
                        <a:ea typeface="Geo"/>
                        <a:cs typeface="Geo"/>
                        <a:sym typeface="Ge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Geo"/>
                        <a:ea typeface="Geo"/>
                        <a:cs typeface="Geo"/>
                        <a:sym typeface="Ge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Geo"/>
                        <a:ea typeface="Geo"/>
                        <a:cs typeface="Geo"/>
                        <a:sym typeface="Ge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Geo"/>
                        <a:ea typeface="Geo"/>
                        <a:cs typeface="Geo"/>
                        <a:sym typeface="Ge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Geo"/>
                        <a:ea typeface="Geo"/>
                        <a:cs typeface="Geo"/>
                        <a:sym typeface="Ge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Geo"/>
                        <a:ea typeface="Geo"/>
                        <a:cs typeface="Geo"/>
                        <a:sym typeface="Ge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Geo"/>
                        <a:ea typeface="Geo"/>
                        <a:cs typeface="Geo"/>
                        <a:sym typeface="Ge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Geo"/>
                        <a:ea typeface="Geo"/>
                        <a:cs typeface="Geo"/>
                        <a:sym typeface="Ge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Geo"/>
                        <a:ea typeface="Geo"/>
                        <a:cs typeface="Geo"/>
                        <a:sym typeface="Ge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Geo"/>
                        <a:ea typeface="Geo"/>
                        <a:cs typeface="Geo"/>
                        <a:sym typeface="Ge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Geo"/>
                        <a:ea typeface="Geo"/>
                        <a:cs typeface="Geo"/>
                        <a:sym typeface="Ge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Geo"/>
                        <a:ea typeface="Geo"/>
                        <a:cs typeface="Geo"/>
                        <a:sym typeface="Ge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Geo"/>
                        <a:ea typeface="Geo"/>
                        <a:cs typeface="Geo"/>
                        <a:sym typeface="Ge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Geo"/>
                        <a:ea typeface="Geo"/>
                        <a:cs typeface="Geo"/>
                        <a:sym typeface="Ge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Geo"/>
                        <a:ea typeface="Geo"/>
                        <a:cs typeface="Geo"/>
                        <a:sym typeface="Ge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Geo"/>
                        <a:ea typeface="Geo"/>
                        <a:cs typeface="Geo"/>
                        <a:sym typeface="Ge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Geo"/>
                        <a:ea typeface="Geo"/>
                        <a:cs typeface="Geo"/>
                        <a:sym typeface="Ge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Geo"/>
                        <a:ea typeface="Geo"/>
                        <a:cs typeface="Geo"/>
                        <a:sym typeface="Ge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Geo"/>
                        <a:ea typeface="Geo"/>
                        <a:cs typeface="Geo"/>
                        <a:sym typeface="Ge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Geo"/>
                        <a:ea typeface="Geo"/>
                        <a:cs typeface="Geo"/>
                        <a:sym typeface="Ge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Geo"/>
                        <a:ea typeface="Geo"/>
                        <a:cs typeface="Geo"/>
                        <a:sym typeface="Ge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Geo"/>
                        <a:ea typeface="Geo"/>
                        <a:cs typeface="Geo"/>
                        <a:sym typeface="Ge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Geo"/>
                        <a:ea typeface="Geo"/>
                        <a:cs typeface="Geo"/>
                        <a:sym typeface="Ge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Geo"/>
                        <a:ea typeface="Geo"/>
                        <a:cs typeface="Geo"/>
                        <a:sym typeface="Ge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Geo"/>
                        <a:ea typeface="Geo"/>
                        <a:cs typeface="Geo"/>
                        <a:sym typeface="Ge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Geo"/>
                        <a:ea typeface="Geo"/>
                        <a:cs typeface="Geo"/>
                        <a:sym typeface="Ge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Geo"/>
                        <a:ea typeface="Geo"/>
                        <a:cs typeface="Geo"/>
                        <a:sym typeface="Ge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Geo"/>
                        <a:ea typeface="Geo"/>
                        <a:cs typeface="Geo"/>
                        <a:sym typeface="Ge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Geo"/>
                        <a:ea typeface="Geo"/>
                        <a:cs typeface="Geo"/>
                        <a:sym typeface="Ge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Geo"/>
                        <a:ea typeface="Geo"/>
                        <a:cs typeface="Geo"/>
                        <a:sym typeface="Ge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Geo"/>
                        <a:ea typeface="Geo"/>
                        <a:cs typeface="Geo"/>
                        <a:sym typeface="Ge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Geo"/>
                        <a:ea typeface="Geo"/>
                        <a:cs typeface="Geo"/>
                        <a:sym typeface="Ge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Geo"/>
                        <a:ea typeface="Geo"/>
                        <a:cs typeface="Geo"/>
                        <a:sym typeface="Ge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Geo"/>
                        <a:ea typeface="Geo"/>
                        <a:cs typeface="Geo"/>
                        <a:sym typeface="Ge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Geo"/>
                        <a:ea typeface="Geo"/>
                        <a:cs typeface="Geo"/>
                        <a:sym typeface="Ge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Geo"/>
                        <a:ea typeface="Geo"/>
                        <a:cs typeface="Geo"/>
                        <a:sym typeface="Ge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Geo"/>
                        <a:ea typeface="Geo"/>
                        <a:cs typeface="Geo"/>
                        <a:sym typeface="Ge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Geo"/>
                        <a:ea typeface="Geo"/>
                        <a:cs typeface="Geo"/>
                        <a:sym typeface="Ge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Geo"/>
                        <a:ea typeface="Geo"/>
                        <a:cs typeface="Geo"/>
                        <a:sym typeface="Ge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Geo"/>
                        <a:ea typeface="Geo"/>
                        <a:cs typeface="Geo"/>
                        <a:sym typeface="Ge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Geo"/>
                        <a:ea typeface="Geo"/>
                        <a:cs typeface="Geo"/>
                        <a:sym typeface="Ge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Geo"/>
                        <a:ea typeface="Geo"/>
                        <a:cs typeface="Geo"/>
                        <a:sym typeface="Ge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Geo"/>
                        <a:ea typeface="Geo"/>
                        <a:cs typeface="Geo"/>
                        <a:sym typeface="Ge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Geo"/>
                        <a:ea typeface="Geo"/>
                        <a:cs typeface="Geo"/>
                        <a:sym typeface="Ge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Geo"/>
                        <a:ea typeface="Geo"/>
                        <a:cs typeface="Geo"/>
                        <a:sym typeface="Ge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Geo"/>
                        <a:ea typeface="Geo"/>
                        <a:cs typeface="Geo"/>
                        <a:sym typeface="Ge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Geo"/>
                        <a:ea typeface="Geo"/>
                        <a:cs typeface="Geo"/>
                        <a:sym typeface="Ge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Geo"/>
                        <a:ea typeface="Geo"/>
                        <a:cs typeface="Geo"/>
                        <a:sym typeface="Ge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Geo"/>
                        <a:ea typeface="Geo"/>
                        <a:cs typeface="Geo"/>
                        <a:sym typeface="Ge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Geo"/>
                        <a:ea typeface="Geo"/>
                        <a:cs typeface="Geo"/>
                        <a:sym typeface="Ge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Geo"/>
                        <a:ea typeface="Geo"/>
                        <a:cs typeface="Geo"/>
                        <a:sym typeface="Ge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Geo"/>
                        <a:ea typeface="Geo"/>
                        <a:cs typeface="Geo"/>
                        <a:sym typeface="Ge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Geo"/>
                        <a:ea typeface="Geo"/>
                        <a:cs typeface="Geo"/>
                        <a:sym typeface="Ge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Geo"/>
                        <a:ea typeface="Geo"/>
                        <a:cs typeface="Geo"/>
                        <a:sym typeface="Ge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Geo"/>
                        <a:ea typeface="Geo"/>
                        <a:cs typeface="Geo"/>
                        <a:sym typeface="Ge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Geo"/>
                        <a:ea typeface="Geo"/>
                        <a:cs typeface="Geo"/>
                        <a:sym typeface="Ge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Geo"/>
                        <a:ea typeface="Geo"/>
                        <a:cs typeface="Geo"/>
                        <a:sym typeface="Ge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Geo"/>
                        <a:ea typeface="Geo"/>
                        <a:cs typeface="Geo"/>
                        <a:sym typeface="Ge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Geo"/>
                        <a:ea typeface="Geo"/>
                        <a:cs typeface="Geo"/>
                        <a:sym typeface="Ge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Geo"/>
                        <a:ea typeface="Geo"/>
                        <a:cs typeface="Geo"/>
                        <a:sym typeface="Ge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Geo"/>
                        <a:ea typeface="Geo"/>
                        <a:cs typeface="Geo"/>
                        <a:sym typeface="Ge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Geo"/>
                        <a:ea typeface="Geo"/>
                        <a:cs typeface="Geo"/>
                        <a:sym typeface="Ge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Geo"/>
                        <a:ea typeface="Geo"/>
                        <a:cs typeface="Geo"/>
                        <a:sym typeface="Ge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Geo"/>
                        <a:ea typeface="Geo"/>
                        <a:cs typeface="Geo"/>
                        <a:sym typeface="Ge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Geo"/>
                        <a:ea typeface="Geo"/>
                        <a:cs typeface="Geo"/>
                        <a:sym typeface="Ge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Geo"/>
                        <a:ea typeface="Geo"/>
                        <a:cs typeface="Geo"/>
                        <a:sym typeface="Ge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Geo"/>
                        <a:ea typeface="Geo"/>
                        <a:cs typeface="Geo"/>
                        <a:sym typeface="Ge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Geo"/>
                        <a:ea typeface="Geo"/>
                        <a:cs typeface="Geo"/>
                        <a:sym typeface="Ge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Geo"/>
                        <a:ea typeface="Geo"/>
                        <a:cs typeface="Geo"/>
                        <a:sym typeface="Ge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Geo"/>
                        <a:ea typeface="Geo"/>
                        <a:cs typeface="Geo"/>
                        <a:sym typeface="Ge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Geo"/>
                        <a:ea typeface="Geo"/>
                        <a:cs typeface="Geo"/>
                        <a:sym typeface="Ge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Geo"/>
                        <a:ea typeface="Geo"/>
                        <a:cs typeface="Geo"/>
                        <a:sym typeface="Ge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Geo"/>
                        <a:ea typeface="Geo"/>
                        <a:cs typeface="Geo"/>
                        <a:sym typeface="Ge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Geo"/>
                        <a:ea typeface="Geo"/>
                        <a:cs typeface="Geo"/>
                        <a:sym typeface="Ge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Geo"/>
                        <a:ea typeface="Geo"/>
                        <a:cs typeface="Geo"/>
                        <a:sym typeface="Ge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Geo"/>
                        <a:ea typeface="Geo"/>
                        <a:cs typeface="Geo"/>
                        <a:sym typeface="Ge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Geo"/>
                        <a:ea typeface="Geo"/>
                        <a:cs typeface="Geo"/>
                        <a:sym typeface="Ge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Geo"/>
                        <a:ea typeface="Geo"/>
                        <a:cs typeface="Geo"/>
                        <a:sym typeface="Ge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Geo"/>
                        <a:ea typeface="Geo"/>
                        <a:cs typeface="Geo"/>
                        <a:sym typeface="Ge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Geo"/>
                        <a:ea typeface="Geo"/>
                        <a:cs typeface="Geo"/>
                        <a:sym typeface="Ge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Geo"/>
                        <a:ea typeface="Geo"/>
                        <a:cs typeface="Geo"/>
                        <a:sym typeface="Ge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Geo"/>
                        <a:ea typeface="Geo"/>
                        <a:cs typeface="Geo"/>
                        <a:sym typeface="Ge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Geo"/>
                        <a:ea typeface="Geo"/>
                        <a:cs typeface="Geo"/>
                        <a:sym typeface="Ge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Geo"/>
                        <a:ea typeface="Geo"/>
                        <a:cs typeface="Geo"/>
                        <a:sym typeface="Ge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Geo"/>
                        <a:ea typeface="Geo"/>
                        <a:cs typeface="Geo"/>
                        <a:sym typeface="Ge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Geo"/>
                        <a:ea typeface="Geo"/>
                        <a:cs typeface="Geo"/>
                        <a:sym typeface="Ge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Geo"/>
                        <a:ea typeface="Geo"/>
                        <a:cs typeface="Geo"/>
                        <a:sym typeface="Ge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Geo"/>
                        <a:ea typeface="Geo"/>
                        <a:cs typeface="Geo"/>
                        <a:sym typeface="Ge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Geo"/>
                        <a:ea typeface="Geo"/>
                        <a:cs typeface="Geo"/>
                        <a:sym typeface="Ge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Geo"/>
                        <a:ea typeface="Geo"/>
                        <a:cs typeface="Geo"/>
                        <a:sym typeface="Ge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Geo"/>
                        <a:ea typeface="Geo"/>
                        <a:cs typeface="Geo"/>
                        <a:sym typeface="Ge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Geo"/>
                        <a:ea typeface="Geo"/>
                        <a:cs typeface="Geo"/>
                        <a:sym typeface="Ge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Geo"/>
                        <a:ea typeface="Geo"/>
                        <a:cs typeface="Geo"/>
                        <a:sym typeface="Ge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Geo"/>
                        <a:ea typeface="Geo"/>
                        <a:cs typeface="Geo"/>
                        <a:sym typeface="Ge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Geo"/>
                        <a:ea typeface="Geo"/>
                        <a:cs typeface="Geo"/>
                        <a:sym typeface="Ge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Geo"/>
                        <a:ea typeface="Geo"/>
                        <a:cs typeface="Geo"/>
                        <a:sym typeface="Ge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Geo"/>
                        <a:ea typeface="Geo"/>
                        <a:cs typeface="Geo"/>
                        <a:sym typeface="Ge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Geo"/>
                        <a:ea typeface="Geo"/>
                        <a:cs typeface="Geo"/>
                        <a:sym typeface="Ge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Geo"/>
                        <a:ea typeface="Geo"/>
                        <a:cs typeface="Geo"/>
                        <a:sym typeface="Ge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Geo"/>
                        <a:ea typeface="Geo"/>
                        <a:cs typeface="Geo"/>
                        <a:sym typeface="Ge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Geo"/>
                        <a:ea typeface="Geo"/>
                        <a:cs typeface="Geo"/>
                        <a:sym typeface="Ge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Geo"/>
                        <a:ea typeface="Geo"/>
                        <a:cs typeface="Geo"/>
                        <a:sym typeface="Ge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Geo"/>
                        <a:ea typeface="Geo"/>
                        <a:cs typeface="Geo"/>
                        <a:sym typeface="Ge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Geo"/>
                        <a:ea typeface="Geo"/>
                        <a:cs typeface="Geo"/>
                        <a:sym typeface="Ge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Geo"/>
                        <a:ea typeface="Geo"/>
                        <a:cs typeface="Geo"/>
                        <a:sym typeface="Ge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Geo"/>
                        <a:ea typeface="Geo"/>
                        <a:cs typeface="Geo"/>
                        <a:sym typeface="Ge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Geo"/>
                        <a:ea typeface="Geo"/>
                        <a:cs typeface="Geo"/>
                        <a:sym typeface="Ge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Geo"/>
                        <a:ea typeface="Geo"/>
                        <a:cs typeface="Geo"/>
                        <a:sym typeface="Ge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Geo"/>
                        <a:ea typeface="Geo"/>
                        <a:cs typeface="Geo"/>
                        <a:sym typeface="Ge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Geo"/>
                        <a:ea typeface="Geo"/>
                        <a:cs typeface="Geo"/>
                        <a:sym typeface="Ge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Geo"/>
                        <a:ea typeface="Geo"/>
                        <a:cs typeface="Geo"/>
                        <a:sym typeface="Ge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Geo"/>
                        <a:ea typeface="Geo"/>
                        <a:cs typeface="Geo"/>
                        <a:sym typeface="Ge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Geo"/>
                        <a:ea typeface="Geo"/>
                        <a:cs typeface="Geo"/>
                        <a:sym typeface="Ge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Geo"/>
                        <a:ea typeface="Geo"/>
                        <a:cs typeface="Geo"/>
                        <a:sym typeface="Ge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Geo"/>
                        <a:ea typeface="Geo"/>
                        <a:cs typeface="Geo"/>
                        <a:sym typeface="Ge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Geo"/>
                        <a:ea typeface="Geo"/>
                        <a:cs typeface="Geo"/>
                        <a:sym typeface="Ge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Geo"/>
                        <a:ea typeface="Geo"/>
                        <a:cs typeface="Geo"/>
                        <a:sym typeface="Ge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Geo"/>
                        <a:ea typeface="Geo"/>
                        <a:cs typeface="Geo"/>
                        <a:sym typeface="Ge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Geo"/>
                        <a:ea typeface="Geo"/>
                        <a:cs typeface="Geo"/>
                        <a:sym typeface="Ge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Geo"/>
                        <a:ea typeface="Geo"/>
                        <a:cs typeface="Geo"/>
                        <a:sym typeface="Ge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Geo"/>
                        <a:ea typeface="Geo"/>
                        <a:cs typeface="Geo"/>
                        <a:sym typeface="Ge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Geo"/>
                        <a:ea typeface="Geo"/>
                        <a:cs typeface="Geo"/>
                        <a:sym typeface="Ge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Geo"/>
                        <a:ea typeface="Geo"/>
                        <a:cs typeface="Geo"/>
                        <a:sym typeface="Ge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Geo"/>
                        <a:ea typeface="Geo"/>
                        <a:cs typeface="Geo"/>
                        <a:sym typeface="Ge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Geo"/>
                        <a:ea typeface="Geo"/>
                        <a:cs typeface="Geo"/>
                        <a:sym typeface="Ge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707" name="Google Shape;707;p68"/>
          <p:cNvSpPr txBox="1"/>
          <p:nvPr>
            <p:ph idx="12" type="sldNum"/>
          </p:nvPr>
        </p:nvSpPr>
        <p:spPr>
          <a:xfrm>
            <a:off x="10668000" y="6295225"/>
            <a:ext cx="762000" cy="28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708" name="Google Shape;708;p68"/>
          <p:cNvSpPr txBox="1"/>
          <p:nvPr>
            <p:ph idx="1" type="body"/>
          </p:nvPr>
        </p:nvSpPr>
        <p:spPr>
          <a:xfrm>
            <a:off x="685800" y="1264824"/>
            <a:ext cx="10820400" cy="458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Char char="■"/>
              <a:defRPr sz="18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Char char="□"/>
              <a:defRPr sz="1800"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■"/>
              <a:defRPr sz="1800"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■"/>
              <a:defRPr sz="1800"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Char char="□"/>
              <a:defRPr sz="1800"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Char char="■"/>
              <a:defRPr sz="1800"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Char char="■"/>
              <a:defRPr sz="1800"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Char char="□"/>
              <a:defRPr sz="1800"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Char char="■"/>
              <a:defRPr sz="1800"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09" name="Google Shape;709;p68"/>
          <p:cNvSpPr txBox="1"/>
          <p:nvPr>
            <p:ph type="title"/>
          </p:nvPr>
        </p:nvSpPr>
        <p:spPr>
          <a:xfrm>
            <a:off x="685800" y="533400"/>
            <a:ext cx="10845900" cy="60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i="0" sz="3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>
                <a:latin typeface="Arial"/>
                <a:ea typeface="Arial"/>
                <a:cs typeface="Arial"/>
                <a:sym typeface="Arial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>
                <a:latin typeface="Arial"/>
                <a:ea typeface="Arial"/>
                <a:cs typeface="Arial"/>
                <a:sym typeface="Arial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>
                <a:latin typeface="Arial"/>
                <a:ea typeface="Arial"/>
                <a:cs typeface="Arial"/>
                <a:sym typeface="Arial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>
                <a:latin typeface="Arial"/>
                <a:ea typeface="Arial"/>
                <a:cs typeface="Arial"/>
                <a:sym typeface="Arial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>
                <a:latin typeface="Arial"/>
                <a:ea typeface="Arial"/>
                <a:cs typeface="Arial"/>
                <a:sym typeface="Arial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>
                <a:latin typeface="Arial"/>
                <a:ea typeface="Arial"/>
                <a:cs typeface="Arial"/>
                <a:sym typeface="Arial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>
                <a:latin typeface="Arial"/>
                <a:ea typeface="Arial"/>
                <a:cs typeface="Arial"/>
                <a:sym typeface="Arial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10" name="Google Shape;710;p68"/>
          <p:cNvSpPr txBox="1"/>
          <p:nvPr/>
        </p:nvSpPr>
        <p:spPr>
          <a:xfrm>
            <a:off x="767408" y="6358975"/>
            <a:ext cx="3921000" cy="15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3325">
            <a:no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Busara Center For Behavioral Economics | 2022</a:t>
            </a:r>
            <a:endParaRPr b="0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Statement 5 1 1">
  <p:cSld name="CUSTOM_3_1_1_1_1_1">
    <p:spTree>
      <p:nvGrpSpPr>
        <p:cNvPr id="711" name="Shape 7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" name="Google Shape;712;p69"/>
          <p:cNvSpPr txBox="1"/>
          <p:nvPr>
            <p:ph type="title"/>
          </p:nvPr>
        </p:nvSpPr>
        <p:spPr>
          <a:xfrm>
            <a:off x="1068999" y="1522250"/>
            <a:ext cx="9456900" cy="124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60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Muli"/>
                <a:ea typeface="Muli"/>
                <a:cs typeface="Muli"/>
                <a:sym typeface="Muli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Muli"/>
                <a:ea typeface="Muli"/>
                <a:cs typeface="Muli"/>
                <a:sym typeface="Muli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Muli"/>
                <a:ea typeface="Muli"/>
                <a:cs typeface="Muli"/>
                <a:sym typeface="Muli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Muli"/>
                <a:ea typeface="Muli"/>
                <a:cs typeface="Muli"/>
                <a:sym typeface="Muli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Muli"/>
                <a:ea typeface="Muli"/>
                <a:cs typeface="Muli"/>
                <a:sym typeface="Muli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Muli"/>
                <a:ea typeface="Muli"/>
                <a:cs typeface="Muli"/>
                <a:sym typeface="Muli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Muli"/>
                <a:ea typeface="Muli"/>
                <a:cs typeface="Muli"/>
                <a:sym typeface="Muli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Muli"/>
                <a:ea typeface="Muli"/>
                <a:cs typeface="Muli"/>
                <a:sym typeface="Muli"/>
              </a:defRPr>
            </a:lvl9pPr>
          </a:lstStyle>
          <a:p/>
        </p:txBody>
      </p:sp>
      <p:sp>
        <p:nvSpPr>
          <p:cNvPr id="713" name="Google Shape;713;p69"/>
          <p:cNvSpPr txBox="1"/>
          <p:nvPr>
            <p:ph idx="1" type="subTitle"/>
          </p:nvPr>
        </p:nvSpPr>
        <p:spPr>
          <a:xfrm>
            <a:off x="1069001" y="4174525"/>
            <a:ext cx="9456900" cy="10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9pPr>
          </a:lstStyle>
          <a:p/>
        </p:txBody>
      </p:sp>
      <p:graphicFrame>
        <p:nvGraphicFramePr>
          <p:cNvPr id="714" name="Google Shape;714;p69"/>
          <p:cNvGraphicFramePr/>
          <p:nvPr/>
        </p:nvGraphicFramePr>
        <p:xfrm>
          <a:off x="0" y="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{B66E4501-6D48-4363-AB18-23E32F0B669A}</a:tableStyleId>
              </a:tblPr>
              <a:tblGrid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</a:tblGrid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715" name="Google Shape;715;p69"/>
          <p:cNvSpPr txBox="1"/>
          <p:nvPr>
            <p:ph idx="12" type="sldNum"/>
          </p:nvPr>
        </p:nvSpPr>
        <p:spPr>
          <a:xfrm>
            <a:off x="10668000" y="6295225"/>
            <a:ext cx="762000" cy="28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rgbClr val="FFFFFF"/>
                </a:solidFill>
              </a:defRPr>
            </a:lvl1pPr>
            <a:lvl2pPr lvl="1">
              <a:buNone/>
              <a:defRPr>
                <a:solidFill>
                  <a:srgbClr val="FFFFFF"/>
                </a:solidFill>
              </a:defRPr>
            </a:lvl2pPr>
            <a:lvl3pPr lvl="2">
              <a:buNone/>
              <a:defRPr>
                <a:solidFill>
                  <a:srgbClr val="FFFFFF"/>
                </a:solidFill>
              </a:defRPr>
            </a:lvl3pPr>
            <a:lvl4pPr lvl="3">
              <a:buNone/>
              <a:defRPr>
                <a:solidFill>
                  <a:srgbClr val="FFFFFF"/>
                </a:solidFill>
              </a:defRPr>
            </a:lvl4pPr>
            <a:lvl5pPr lvl="4">
              <a:buNone/>
              <a:defRPr>
                <a:solidFill>
                  <a:srgbClr val="FFFFFF"/>
                </a:solidFill>
              </a:defRPr>
            </a:lvl5pPr>
            <a:lvl6pPr lvl="5">
              <a:buNone/>
              <a:defRPr>
                <a:solidFill>
                  <a:srgbClr val="FFFFFF"/>
                </a:solidFill>
              </a:defRPr>
            </a:lvl6pPr>
            <a:lvl7pPr lvl="6">
              <a:buNone/>
              <a:defRPr>
                <a:solidFill>
                  <a:srgbClr val="FFFFFF"/>
                </a:solidFill>
              </a:defRPr>
            </a:lvl7pPr>
            <a:lvl8pPr lvl="7">
              <a:buNone/>
              <a:defRPr>
                <a:solidFill>
                  <a:srgbClr val="FFFFFF"/>
                </a:solidFill>
              </a:defRPr>
            </a:lvl8pPr>
            <a:lvl9pPr lvl="8">
              <a:buNone/>
              <a:defRPr>
                <a:solidFill>
                  <a:srgbClr val="FFFFFF"/>
                </a:solidFill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Statement 2a 1">
  <p:cSld name="CUSTOM_3_1_4">
    <p:spTree>
      <p:nvGrpSpPr>
        <p:cNvPr id="716" name="Shape 7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" name="Google Shape;717;p70"/>
          <p:cNvSpPr/>
          <p:nvPr/>
        </p:nvSpPr>
        <p:spPr>
          <a:xfrm>
            <a:off x="0" y="0"/>
            <a:ext cx="12197853" cy="6858000"/>
          </a:xfrm>
          <a:custGeom>
            <a:rect b="b" l="l" r="r" t="t"/>
            <a:pathLst>
              <a:path extrusionOk="0" h="5486400" w="10818495">
                <a:moveTo>
                  <a:pt x="0" y="5486400"/>
                </a:moveTo>
                <a:lnTo>
                  <a:pt x="10817999" y="5486400"/>
                </a:lnTo>
                <a:lnTo>
                  <a:pt x="10817999" y="0"/>
                </a:lnTo>
                <a:lnTo>
                  <a:pt x="0" y="0"/>
                </a:lnTo>
                <a:lnTo>
                  <a:pt x="0" y="548640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718" name="Google Shape;718;p70"/>
          <p:cNvGraphicFramePr/>
          <p:nvPr/>
        </p:nvGraphicFramePr>
        <p:xfrm>
          <a:off x="0" y="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{52637388-7F37-463D-A8F3-27D7A048B3F3}</a:tableStyleId>
              </a:tblPr>
              <a:tblGrid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</a:tblGrid>
              <a:tr h="762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719" name="Google Shape;719;p70"/>
          <p:cNvSpPr txBox="1"/>
          <p:nvPr>
            <p:ph type="title"/>
          </p:nvPr>
        </p:nvSpPr>
        <p:spPr>
          <a:xfrm>
            <a:off x="766100" y="2220375"/>
            <a:ext cx="5389200" cy="185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>
                <a:solidFill>
                  <a:srgbClr val="FFFFF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rial"/>
                <a:ea typeface="Arial"/>
                <a:cs typeface="Arial"/>
                <a:sym typeface="Arial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rial"/>
                <a:ea typeface="Arial"/>
                <a:cs typeface="Arial"/>
                <a:sym typeface="Arial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rial"/>
                <a:ea typeface="Arial"/>
                <a:cs typeface="Arial"/>
                <a:sym typeface="Arial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rial"/>
                <a:ea typeface="Arial"/>
                <a:cs typeface="Arial"/>
                <a:sym typeface="Arial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rial"/>
                <a:ea typeface="Arial"/>
                <a:cs typeface="Arial"/>
                <a:sym typeface="Arial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rial"/>
                <a:ea typeface="Arial"/>
                <a:cs typeface="Arial"/>
                <a:sym typeface="Arial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rial"/>
                <a:ea typeface="Arial"/>
                <a:cs typeface="Arial"/>
                <a:sym typeface="Arial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20" name="Google Shape;720;p70"/>
          <p:cNvSpPr txBox="1"/>
          <p:nvPr>
            <p:ph idx="1" type="subTitle"/>
          </p:nvPr>
        </p:nvSpPr>
        <p:spPr>
          <a:xfrm>
            <a:off x="766100" y="4435625"/>
            <a:ext cx="4530900" cy="104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>
                <a:solidFill>
                  <a:srgbClr val="FFFFFF"/>
                </a:solidFill>
              </a:defRPr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721" name="Google Shape;721;p70"/>
          <p:cNvSpPr txBox="1"/>
          <p:nvPr>
            <p:ph idx="12" type="sldNum"/>
          </p:nvPr>
        </p:nvSpPr>
        <p:spPr>
          <a:xfrm>
            <a:off x="11409045" y="6333134"/>
            <a:ext cx="731700" cy="52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buNone/>
              <a:defRPr>
                <a:solidFill>
                  <a:srgbClr val="000000"/>
                </a:solidFill>
              </a:defRPr>
            </a:lvl1pPr>
            <a:lvl2pPr lvl="1" algn="r">
              <a:buNone/>
              <a:defRPr>
                <a:solidFill>
                  <a:srgbClr val="000000"/>
                </a:solidFill>
              </a:defRPr>
            </a:lvl2pPr>
            <a:lvl3pPr lvl="2" algn="r">
              <a:buNone/>
              <a:defRPr>
                <a:solidFill>
                  <a:srgbClr val="000000"/>
                </a:solidFill>
              </a:defRPr>
            </a:lvl3pPr>
            <a:lvl4pPr lvl="3" algn="r">
              <a:buNone/>
              <a:defRPr>
                <a:solidFill>
                  <a:srgbClr val="000000"/>
                </a:solidFill>
              </a:defRPr>
            </a:lvl4pPr>
            <a:lvl5pPr lvl="4" algn="r">
              <a:buNone/>
              <a:defRPr>
                <a:solidFill>
                  <a:srgbClr val="000000"/>
                </a:solidFill>
              </a:defRPr>
            </a:lvl5pPr>
            <a:lvl6pPr lvl="5" algn="r">
              <a:buNone/>
              <a:defRPr>
                <a:solidFill>
                  <a:srgbClr val="000000"/>
                </a:solidFill>
              </a:defRPr>
            </a:lvl6pPr>
            <a:lvl7pPr lvl="6" algn="r">
              <a:buNone/>
              <a:defRPr>
                <a:solidFill>
                  <a:srgbClr val="000000"/>
                </a:solidFill>
              </a:defRPr>
            </a:lvl7pPr>
            <a:lvl8pPr lvl="7" algn="r">
              <a:buNone/>
              <a:defRPr>
                <a:solidFill>
                  <a:srgbClr val="000000"/>
                </a:solidFill>
              </a:defRPr>
            </a:lvl8pPr>
            <a:lvl9pPr lvl="8" algn="r">
              <a:buNone/>
              <a:defRPr>
                <a:solidFill>
                  <a:srgbClr val="000000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strast &amp; Compare 1">
  <p:cSld name="Title and Content_1_4">
    <p:spTree>
      <p:nvGrpSpPr>
        <p:cNvPr id="722" name="Shape 7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3" name="Google Shape;723;p71"/>
          <p:cNvSpPr/>
          <p:nvPr/>
        </p:nvSpPr>
        <p:spPr>
          <a:xfrm>
            <a:off x="5986150" y="12725"/>
            <a:ext cx="620580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4" name="Google Shape;724;p71"/>
          <p:cNvSpPr txBox="1"/>
          <p:nvPr>
            <p:ph idx="1" type="subTitle"/>
          </p:nvPr>
        </p:nvSpPr>
        <p:spPr>
          <a:xfrm>
            <a:off x="1003810" y="2149031"/>
            <a:ext cx="4170900" cy="40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00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725" name="Google Shape;725;p71"/>
          <p:cNvSpPr txBox="1"/>
          <p:nvPr>
            <p:ph idx="2" type="body"/>
          </p:nvPr>
        </p:nvSpPr>
        <p:spPr>
          <a:xfrm>
            <a:off x="1003810" y="2608031"/>
            <a:ext cx="4240800" cy="119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63636"/>
              </a:buClr>
              <a:buSzPts val="1800"/>
              <a:buChar char="■"/>
              <a:defRPr>
                <a:solidFill>
                  <a:srgbClr val="363636"/>
                </a:solidFill>
              </a:defRPr>
            </a:lvl1pPr>
            <a:lvl2pPr indent="-3429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63636"/>
              </a:buClr>
              <a:buSzPts val="1800"/>
              <a:buChar char="□"/>
              <a:defRPr>
                <a:solidFill>
                  <a:srgbClr val="363636"/>
                </a:solidFill>
              </a:defRPr>
            </a:lvl2pPr>
            <a:lvl3pPr indent="-3429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63636"/>
              </a:buClr>
              <a:buSzPts val="1800"/>
              <a:buChar char="■"/>
              <a:defRPr>
                <a:solidFill>
                  <a:srgbClr val="363636"/>
                </a:solidFill>
              </a:defRPr>
            </a:lvl3pPr>
            <a:lvl4pPr indent="-3429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63636"/>
              </a:buClr>
              <a:buSzPts val="1800"/>
              <a:buChar char="■"/>
              <a:defRPr>
                <a:solidFill>
                  <a:srgbClr val="363636"/>
                </a:solidFill>
              </a:defRPr>
            </a:lvl4pPr>
            <a:lvl5pPr indent="-3429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63636"/>
              </a:buClr>
              <a:buSzPts val="1800"/>
              <a:buChar char="□"/>
              <a:defRPr>
                <a:solidFill>
                  <a:srgbClr val="363636"/>
                </a:solidFill>
              </a:defRPr>
            </a:lvl5pPr>
            <a:lvl6pPr indent="-3429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63636"/>
              </a:buClr>
              <a:buSzPts val="1800"/>
              <a:buChar char="■"/>
              <a:defRPr>
                <a:solidFill>
                  <a:srgbClr val="363636"/>
                </a:solidFill>
              </a:defRPr>
            </a:lvl6pPr>
            <a:lvl7pPr indent="-3429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63636"/>
              </a:buClr>
              <a:buSzPts val="1800"/>
              <a:buChar char="■"/>
              <a:defRPr>
                <a:solidFill>
                  <a:srgbClr val="363636"/>
                </a:solidFill>
              </a:defRPr>
            </a:lvl7pPr>
            <a:lvl8pPr indent="-3429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63636"/>
              </a:buClr>
              <a:buSzPts val="1800"/>
              <a:buChar char="□"/>
              <a:defRPr>
                <a:solidFill>
                  <a:srgbClr val="363636"/>
                </a:solidFill>
              </a:defRPr>
            </a:lvl8pPr>
            <a:lvl9pPr indent="-3429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63636"/>
              </a:buClr>
              <a:buSzPts val="1800"/>
              <a:buChar char="■"/>
              <a:defRPr>
                <a:solidFill>
                  <a:srgbClr val="363636"/>
                </a:solidFill>
              </a:defRPr>
            </a:lvl9pPr>
          </a:lstStyle>
          <a:p/>
        </p:txBody>
      </p:sp>
      <p:sp>
        <p:nvSpPr>
          <p:cNvPr id="726" name="Google Shape;726;p71"/>
          <p:cNvSpPr txBox="1"/>
          <p:nvPr>
            <p:ph idx="3" type="subTitle"/>
          </p:nvPr>
        </p:nvSpPr>
        <p:spPr>
          <a:xfrm>
            <a:off x="7090050" y="2165192"/>
            <a:ext cx="4170900" cy="290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solidFill>
                  <a:srgbClr val="FFFFFF"/>
                </a:solidFill>
              </a:defRPr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solidFill>
                  <a:srgbClr val="FFFFFF"/>
                </a:solidFill>
              </a:defRPr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solidFill>
                  <a:srgbClr val="FFFFFF"/>
                </a:solidFill>
              </a:defRPr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solidFill>
                  <a:srgbClr val="FFFFFF"/>
                </a:solidFill>
              </a:defRPr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solidFill>
                  <a:srgbClr val="FFFFFF"/>
                </a:solidFill>
              </a:defRPr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solidFill>
                  <a:srgbClr val="FFFFFF"/>
                </a:solidFill>
              </a:defRPr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solidFill>
                  <a:srgbClr val="FFFFFF"/>
                </a:solidFill>
              </a:defRPr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727" name="Google Shape;727;p71"/>
          <p:cNvSpPr txBox="1"/>
          <p:nvPr>
            <p:ph idx="4" type="body"/>
          </p:nvPr>
        </p:nvSpPr>
        <p:spPr>
          <a:xfrm>
            <a:off x="7055110" y="2624181"/>
            <a:ext cx="4240800" cy="119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■"/>
              <a:defRPr>
                <a:solidFill>
                  <a:srgbClr val="FFFFFF"/>
                </a:solidFill>
              </a:defRPr>
            </a:lvl1pPr>
            <a:lvl2pPr indent="-3429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□"/>
              <a:defRPr>
                <a:solidFill>
                  <a:srgbClr val="FFFFFF"/>
                </a:solidFill>
              </a:defRPr>
            </a:lvl2pPr>
            <a:lvl3pPr indent="-3429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■"/>
              <a:defRPr>
                <a:solidFill>
                  <a:srgbClr val="FFFFFF"/>
                </a:solidFill>
              </a:defRPr>
            </a:lvl3pPr>
            <a:lvl4pPr indent="-3429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■"/>
              <a:defRPr>
                <a:solidFill>
                  <a:srgbClr val="FFFFFF"/>
                </a:solidFill>
              </a:defRPr>
            </a:lvl4pPr>
            <a:lvl5pPr indent="-3429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□"/>
              <a:defRPr>
                <a:solidFill>
                  <a:srgbClr val="FFFFFF"/>
                </a:solidFill>
              </a:defRPr>
            </a:lvl5pPr>
            <a:lvl6pPr indent="-3429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■"/>
              <a:defRPr>
                <a:solidFill>
                  <a:srgbClr val="FFFFFF"/>
                </a:solidFill>
              </a:defRPr>
            </a:lvl6pPr>
            <a:lvl7pPr indent="-3429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■"/>
              <a:defRPr>
                <a:solidFill>
                  <a:srgbClr val="FFFFFF"/>
                </a:solidFill>
              </a:defRPr>
            </a:lvl7pPr>
            <a:lvl8pPr indent="-3429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□"/>
              <a:defRPr>
                <a:solidFill>
                  <a:srgbClr val="FFFFFF"/>
                </a:solidFill>
              </a:defRPr>
            </a:lvl8pPr>
            <a:lvl9pPr indent="-3429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■"/>
              <a:defRPr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728" name="Google Shape;728;p71"/>
          <p:cNvSpPr txBox="1"/>
          <p:nvPr>
            <p:ph idx="12" type="sldNum"/>
          </p:nvPr>
        </p:nvSpPr>
        <p:spPr>
          <a:xfrm>
            <a:off x="10955126" y="6068075"/>
            <a:ext cx="4284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36363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363636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363636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363636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363636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363636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363636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363636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36363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729" name="Google Shape;729;p71"/>
          <p:cNvSpPr txBox="1"/>
          <p:nvPr>
            <p:ph type="title"/>
          </p:nvPr>
        </p:nvSpPr>
        <p:spPr>
          <a:xfrm>
            <a:off x="685800" y="533400"/>
            <a:ext cx="4876800" cy="60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i="0" sz="3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>
                <a:latin typeface="Arial"/>
                <a:ea typeface="Arial"/>
                <a:cs typeface="Arial"/>
                <a:sym typeface="Arial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>
                <a:latin typeface="Arial"/>
                <a:ea typeface="Arial"/>
                <a:cs typeface="Arial"/>
                <a:sym typeface="Arial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>
                <a:latin typeface="Arial"/>
                <a:ea typeface="Arial"/>
                <a:cs typeface="Arial"/>
                <a:sym typeface="Arial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>
                <a:latin typeface="Arial"/>
                <a:ea typeface="Arial"/>
                <a:cs typeface="Arial"/>
                <a:sym typeface="Arial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>
                <a:latin typeface="Arial"/>
                <a:ea typeface="Arial"/>
                <a:cs typeface="Arial"/>
                <a:sym typeface="Arial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>
                <a:latin typeface="Arial"/>
                <a:ea typeface="Arial"/>
                <a:cs typeface="Arial"/>
                <a:sym typeface="Arial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>
                <a:latin typeface="Arial"/>
                <a:ea typeface="Arial"/>
                <a:cs typeface="Arial"/>
                <a:sym typeface="Arial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2">
  <p:cSld name="Blank">
    <p:spTree>
      <p:nvGrpSpPr>
        <p:cNvPr id="730" name="Shape 73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 4">
  <p:cSld name="OBJECT_3">
    <p:spTree>
      <p:nvGrpSpPr>
        <p:cNvPr id="731" name="Shape 7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2" name="Google Shape;732;p73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33" name="Google Shape;733;p73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34" name="Google Shape;734;p73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35" name="Google Shape;735;p73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36" name="Google Shape;736;p73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 5">
  <p:cSld name="OBJECT_4">
    <p:spTree>
      <p:nvGrpSpPr>
        <p:cNvPr id="737" name="Shape 7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8" name="Google Shape;738;p74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9" name="Google Shape;739;p74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9250" lvl="0" marL="4572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■"/>
              <a:defRPr/>
            </a:lvl1pPr>
            <a:lvl2pPr indent="-34925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□"/>
              <a:defRPr/>
            </a:lvl2pPr>
            <a:lvl3pPr indent="-34925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■"/>
              <a:defRPr/>
            </a:lvl3pPr>
            <a:lvl4pPr indent="-34925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■"/>
              <a:defRPr/>
            </a:lvl4pPr>
            <a:lvl5pPr indent="-34925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□"/>
              <a:defRPr/>
            </a:lvl5pPr>
            <a:lvl6pPr indent="-34925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■"/>
              <a:defRPr/>
            </a:lvl6pPr>
            <a:lvl7pPr indent="-34925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■"/>
              <a:defRPr/>
            </a:lvl7pPr>
            <a:lvl8pPr indent="-34925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□"/>
              <a:defRPr/>
            </a:lvl8pPr>
            <a:lvl9pPr indent="-34925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■"/>
              <a:defRPr/>
            </a:lvl9pPr>
          </a:lstStyle>
          <a:p/>
        </p:txBody>
      </p:sp>
      <p:sp>
        <p:nvSpPr>
          <p:cNvPr id="740" name="Google Shape;740;p74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1pPr>
            <a:lvl2pPr lvl="1" algn="l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2pPr>
            <a:lvl3pPr lvl="2" algn="l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3pPr>
            <a:lvl4pPr lvl="3" algn="l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4pPr>
            <a:lvl5pPr lvl="4" algn="l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5pPr>
            <a:lvl6pPr lvl="5" algn="l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6pPr>
            <a:lvl7pPr lvl="6" algn="l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7pPr>
            <a:lvl8pPr lvl="7" algn="l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8pPr>
            <a:lvl9pPr lvl="8" algn="l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9pPr>
          </a:lstStyle>
          <a:p/>
        </p:txBody>
      </p:sp>
      <p:sp>
        <p:nvSpPr>
          <p:cNvPr id="741" name="Google Shape;741;p74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1pPr>
            <a:lvl2pPr lvl="1" algn="l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2pPr>
            <a:lvl3pPr lvl="2" algn="l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3pPr>
            <a:lvl4pPr lvl="3" algn="l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4pPr>
            <a:lvl5pPr lvl="4" algn="l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5pPr>
            <a:lvl6pPr lvl="5" algn="l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6pPr>
            <a:lvl7pPr lvl="6" algn="l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7pPr>
            <a:lvl8pPr lvl="7" algn="l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8pPr>
            <a:lvl9pPr lvl="8" algn="l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9pPr>
          </a:lstStyle>
          <a:p/>
        </p:txBody>
      </p:sp>
      <p:sp>
        <p:nvSpPr>
          <p:cNvPr id="742" name="Google Shape;742;p74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40" Type="http://schemas.openxmlformats.org/officeDocument/2006/relationships/slideLayout" Target="../slideLayouts/slideLayout40.xml"/><Relationship Id="rId42" Type="http://schemas.openxmlformats.org/officeDocument/2006/relationships/slideLayout" Target="../slideLayouts/slideLayout42.xml"/><Relationship Id="rId41" Type="http://schemas.openxmlformats.org/officeDocument/2006/relationships/slideLayout" Target="../slideLayouts/slideLayout41.xml"/><Relationship Id="rId44" Type="http://schemas.openxmlformats.org/officeDocument/2006/relationships/slideLayout" Target="../slideLayouts/slideLayout44.xml"/><Relationship Id="rId43" Type="http://schemas.openxmlformats.org/officeDocument/2006/relationships/slideLayout" Target="../slideLayouts/slideLayout43.xml"/><Relationship Id="rId46" Type="http://schemas.openxmlformats.org/officeDocument/2006/relationships/slideLayout" Target="../slideLayouts/slideLayout46.xml"/><Relationship Id="rId45" Type="http://schemas.openxmlformats.org/officeDocument/2006/relationships/slideLayout" Target="../slideLayouts/slideLayout45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48" Type="http://schemas.openxmlformats.org/officeDocument/2006/relationships/slideLayout" Target="../slideLayouts/slideLayout48.xml"/><Relationship Id="rId47" Type="http://schemas.openxmlformats.org/officeDocument/2006/relationships/slideLayout" Target="../slideLayouts/slideLayout47.xml"/><Relationship Id="rId49" Type="http://schemas.openxmlformats.org/officeDocument/2006/relationships/slideLayout" Target="../slideLayouts/slideLayout4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73" Type="http://schemas.openxmlformats.org/officeDocument/2006/relationships/slideLayout" Target="../slideLayouts/slideLayout73.xml"/><Relationship Id="rId72" Type="http://schemas.openxmlformats.org/officeDocument/2006/relationships/slideLayout" Target="../slideLayouts/slideLayout72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74" Type="http://schemas.openxmlformats.org/officeDocument/2006/relationships/theme" Target="../theme/theme1.xml"/><Relationship Id="rId33" Type="http://schemas.openxmlformats.org/officeDocument/2006/relationships/slideLayout" Target="../slideLayouts/slideLayout33.xml"/><Relationship Id="rId32" Type="http://schemas.openxmlformats.org/officeDocument/2006/relationships/slideLayout" Target="../slideLayouts/slideLayout32.xml"/><Relationship Id="rId35" Type="http://schemas.openxmlformats.org/officeDocument/2006/relationships/slideLayout" Target="../slideLayouts/slideLayout35.xml"/><Relationship Id="rId34" Type="http://schemas.openxmlformats.org/officeDocument/2006/relationships/slideLayout" Target="../slideLayouts/slideLayout34.xml"/><Relationship Id="rId71" Type="http://schemas.openxmlformats.org/officeDocument/2006/relationships/slideLayout" Target="../slideLayouts/slideLayout71.xml"/><Relationship Id="rId70" Type="http://schemas.openxmlformats.org/officeDocument/2006/relationships/slideLayout" Target="../slideLayouts/slideLayout70.xml"/><Relationship Id="rId37" Type="http://schemas.openxmlformats.org/officeDocument/2006/relationships/slideLayout" Target="../slideLayouts/slideLayout37.xml"/><Relationship Id="rId36" Type="http://schemas.openxmlformats.org/officeDocument/2006/relationships/slideLayout" Target="../slideLayouts/slideLayout36.xml"/><Relationship Id="rId39" Type="http://schemas.openxmlformats.org/officeDocument/2006/relationships/slideLayout" Target="../slideLayouts/slideLayout39.xml"/><Relationship Id="rId38" Type="http://schemas.openxmlformats.org/officeDocument/2006/relationships/slideLayout" Target="../slideLayouts/slideLayout38.xml"/><Relationship Id="rId62" Type="http://schemas.openxmlformats.org/officeDocument/2006/relationships/slideLayout" Target="../slideLayouts/slideLayout62.xml"/><Relationship Id="rId61" Type="http://schemas.openxmlformats.org/officeDocument/2006/relationships/slideLayout" Target="../slideLayouts/slideLayout61.xml"/><Relationship Id="rId20" Type="http://schemas.openxmlformats.org/officeDocument/2006/relationships/slideLayout" Target="../slideLayouts/slideLayout20.xml"/><Relationship Id="rId64" Type="http://schemas.openxmlformats.org/officeDocument/2006/relationships/slideLayout" Target="../slideLayouts/slideLayout64.xml"/><Relationship Id="rId63" Type="http://schemas.openxmlformats.org/officeDocument/2006/relationships/slideLayout" Target="../slideLayouts/slideLayout63.xml"/><Relationship Id="rId22" Type="http://schemas.openxmlformats.org/officeDocument/2006/relationships/slideLayout" Target="../slideLayouts/slideLayout22.xml"/><Relationship Id="rId66" Type="http://schemas.openxmlformats.org/officeDocument/2006/relationships/slideLayout" Target="../slideLayouts/slideLayout66.xml"/><Relationship Id="rId21" Type="http://schemas.openxmlformats.org/officeDocument/2006/relationships/slideLayout" Target="../slideLayouts/slideLayout21.xml"/><Relationship Id="rId65" Type="http://schemas.openxmlformats.org/officeDocument/2006/relationships/slideLayout" Target="../slideLayouts/slideLayout65.xml"/><Relationship Id="rId24" Type="http://schemas.openxmlformats.org/officeDocument/2006/relationships/slideLayout" Target="../slideLayouts/slideLayout24.xml"/><Relationship Id="rId68" Type="http://schemas.openxmlformats.org/officeDocument/2006/relationships/slideLayout" Target="../slideLayouts/slideLayout68.xml"/><Relationship Id="rId23" Type="http://schemas.openxmlformats.org/officeDocument/2006/relationships/slideLayout" Target="../slideLayouts/slideLayout23.xml"/><Relationship Id="rId67" Type="http://schemas.openxmlformats.org/officeDocument/2006/relationships/slideLayout" Target="../slideLayouts/slideLayout67.xml"/><Relationship Id="rId60" Type="http://schemas.openxmlformats.org/officeDocument/2006/relationships/slideLayout" Target="../slideLayouts/slideLayout60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69" Type="http://schemas.openxmlformats.org/officeDocument/2006/relationships/slideLayout" Target="../slideLayouts/slideLayout69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29" Type="http://schemas.openxmlformats.org/officeDocument/2006/relationships/slideLayout" Target="../slideLayouts/slideLayout29.xml"/><Relationship Id="rId51" Type="http://schemas.openxmlformats.org/officeDocument/2006/relationships/slideLayout" Target="../slideLayouts/slideLayout51.xml"/><Relationship Id="rId50" Type="http://schemas.openxmlformats.org/officeDocument/2006/relationships/slideLayout" Target="../slideLayouts/slideLayout50.xml"/><Relationship Id="rId53" Type="http://schemas.openxmlformats.org/officeDocument/2006/relationships/slideLayout" Target="../slideLayouts/slideLayout53.xml"/><Relationship Id="rId52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11.xml"/><Relationship Id="rId55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10.xml"/><Relationship Id="rId54" Type="http://schemas.openxmlformats.org/officeDocument/2006/relationships/slideLayout" Target="../slideLayouts/slideLayout54.xml"/><Relationship Id="rId13" Type="http://schemas.openxmlformats.org/officeDocument/2006/relationships/slideLayout" Target="../slideLayouts/slideLayout13.xml"/><Relationship Id="rId57" Type="http://schemas.openxmlformats.org/officeDocument/2006/relationships/slideLayout" Target="../slideLayouts/slideLayout57.xml"/><Relationship Id="rId12" Type="http://schemas.openxmlformats.org/officeDocument/2006/relationships/slideLayout" Target="../slideLayouts/slideLayout12.xml"/><Relationship Id="rId56" Type="http://schemas.openxmlformats.org/officeDocument/2006/relationships/slideLayout" Target="../slideLayouts/slideLayout56.xml"/><Relationship Id="rId15" Type="http://schemas.openxmlformats.org/officeDocument/2006/relationships/slideLayout" Target="../slideLayouts/slideLayout15.xml"/><Relationship Id="rId59" Type="http://schemas.openxmlformats.org/officeDocument/2006/relationships/slideLayout" Target="../slideLayouts/slideLayout59.xml"/><Relationship Id="rId14" Type="http://schemas.openxmlformats.org/officeDocument/2006/relationships/slideLayout" Target="../slideLayouts/slideLayout14.xml"/><Relationship Id="rId58" Type="http://schemas.openxmlformats.org/officeDocument/2006/relationships/slideLayout" Target="../slideLayouts/slideLayout5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685800" y="533400"/>
            <a:ext cx="10845900" cy="60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uli"/>
              <a:buNone/>
              <a:defRPr b="1" i="0" sz="3000" u="none" cap="none" strike="noStrike">
                <a:solidFill>
                  <a:schemeClr val="dk2"/>
                </a:solidFill>
                <a:latin typeface="Muli"/>
                <a:ea typeface="Muli"/>
                <a:cs typeface="Muli"/>
                <a:sym typeface="Mul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Muli"/>
              <a:buNone/>
              <a:defRPr b="1" sz="1800">
                <a:latin typeface="Muli"/>
                <a:ea typeface="Muli"/>
                <a:cs typeface="Muli"/>
                <a:sym typeface="Muli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Muli"/>
              <a:buNone/>
              <a:defRPr b="1" sz="1800">
                <a:latin typeface="Muli"/>
                <a:ea typeface="Muli"/>
                <a:cs typeface="Muli"/>
                <a:sym typeface="Muli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Muli"/>
              <a:buNone/>
              <a:defRPr b="1" sz="1800">
                <a:latin typeface="Muli"/>
                <a:ea typeface="Muli"/>
                <a:cs typeface="Muli"/>
                <a:sym typeface="Muli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Muli"/>
              <a:buNone/>
              <a:defRPr b="1" sz="1800">
                <a:latin typeface="Muli"/>
                <a:ea typeface="Muli"/>
                <a:cs typeface="Muli"/>
                <a:sym typeface="Muli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Muli"/>
              <a:buNone/>
              <a:defRPr b="1" sz="1800">
                <a:latin typeface="Muli"/>
                <a:ea typeface="Muli"/>
                <a:cs typeface="Muli"/>
                <a:sym typeface="Muli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Muli"/>
              <a:buNone/>
              <a:defRPr b="1" sz="1800">
                <a:latin typeface="Muli"/>
                <a:ea typeface="Muli"/>
                <a:cs typeface="Muli"/>
                <a:sym typeface="Muli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Muli"/>
              <a:buNone/>
              <a:defRPr b="1" sz="1800">
                <a:latin typeface="Muli"/>
                <a:ea typeface="Muli"/>
                <a:cs typeface="Muli"/>
                <a:sym typeface="Muli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Muli"/>
              <a:buNone/>
              <a:defRPr b="1" sz="1800">
                <a:latin typeface="Muli"/>
                <a:ea typeface="Muli"/>
                <a:cs typeface="Muli"/>
                <a:sym typeface="Muli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2" type="sldNum"/>
          </p:nvPr>
        </p:nvSpPr>
        <p:spPr>
          <a:xfrm>
            <a:off x="10955126" y="6068075"/>
            <a:ext cx="4284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buNone/>
              <a:defRPr sz="1300">
                <a:solidFill>
                  <a:schemeClr val="dk1"/>
                </a:solidFill>
                <a:latin typeface="Muli"/>
                <a:ea typeface="Muli"/>
                <a:cs typeface="Muli"/>
                <a:sym typeface="Muli"/>
              </a:defRPr>
            </a:lvl1pPr>
            <a:lvl2pPr lvl="1" algn="ctr">
              <a:buNone/>
              <a:defRPr sz="1300">
                <a:solidFill>
                  <a:schemeClr val="dk1"/>
                </a:solidFill>
                <a:latin typeface="Muli"/>
                <a:ea typeface="Muli"/>
                <a:cs typeface="Muli"/>
                <a:sym typeface="Muli"/>
              </a:defRPr>
            </a:lvl2pPr>
            <a:lvl3pPr lvl="2" algn="ctr">
              <a:buNone/>
              <a:defRPr sz="1300">
                <a:solidFill>
                  <a:schemeClr val="dk1"/>
                </a:solidFill>
                <a:latin typeface="Muli"/>
                <a:ea typeface="Muli"/>
                <a:cs typeface="Muli"/>
                <a:sym typeface="Muli"/>
              </a:defRPr>
            </a:lvl3pPr>
            <a:lvl4pPr lvl="3" algn="ctr">
              <a:buNone/>
              <a:defRPr sz="1300">
                <a:solidFill>
                  <a:schemeClr val="dk1"/>
                </a:solidFill>
                <a:latin typeface="Muli"/>
                <a:ea typeface="Muli"/>
                <a:cs typeface="Muli"/>
                <a:sym typeface="Muli"/>
              </a:defRPr>
            </a:lvl4pPr>
            <a:lvl5pPr lvl="4" algn="ctr">
              <a:buNone/>
              <a:defRPr sz="1300">
                <a:solidFill>
                  <a:schemeClr val="dk1"/>
                </a:solidFill>
                <a:latin typeface="Muli"/>
                <a:ea typeface="Muli"/>
                <a:cs typeface="Muli"/>
                <a:sym typeface="Muli"/>
              </a:defRPr>
            </a:lvl5pPr>
            <a:lvl6pPr lvl="5" algn="ctr">
              <a:buNone/>
              <a:defRPr sz="1300">
                <a:solidFill>
                  <a:schemeClr val="dk1"/>
                </a:solidFill>
                <a:latin typeface="Muli"/>
                <a:ea typeface="Muli"/>
                <a:cs typeface="Muli"/>
                <a:sym typeface="Muli"/>
              </a:defRPr>
            </a:lvl6pPr>
            <a:lvl7pPr lvl="6" algn="ctr">
              <a:buNone/>
              <a:defRPr sz="1300">
                <a:solidFill>
                  <a:schemeClr val="dk1"/>
                </a:solidFill>
                <a:latin typeface="Muli"/>
                <a:ea typeface="Muli"/>
                <a:cs typeface="Muli"/>
                <a:sym typeface="Muli"/>
              </a:defRPr>
            </a:lvl7pPr>
            <a:lvl8pPr lvl="7" algn="ctr">
              <a:buNone/>
              <a:defRPr sz="1300">
                <a:solidFill>
                  <a:schemeClr val="dk1"/>
                </a:solidFill>
                <a:latin typeface="Muli"/>
                <a:ea typeface="Muli"/>
                <a:cs typeface="Muli"/>
                <a:sym typeface="Muli"/>
              </a:defRPr>
            </a:lvl8pPr>
            <a:lvl9pPr lvl="8" algn="ctr">
              <a:buNone/>
              <a:defRPr sz="1300">
                <a:solidFill>
                  <a:schemeClr val="dk1"/>
                </a:solidFill>
                <a:latin typeface="Muli"/>
                <a:ea typeface="Muli"/>
                <a:cs typeface="Muli"/>
                <a:sym typeface="Muli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8" name="Google Shape;8;p1"/>
          <p:cNvSpPr txBox="1"/>
          <p:nvPr>
            <p:ph idx="1" type="body"/>
          </p:nvPr>
        </p:nvSpPr>
        <p:spPr>
          <a:xfrm>
            <a:off x="685800" y="1264824"/>
            <a:ext cx="10820400" cy="458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uli"/>
              <a:buChar char="■"/>
              <a:defRPr sz="1800">
                <a:latin typeface="Muli"/>
                <a:ea typeface="Muli"/>
                <a:cs typeface="Muli"/>
                <a:sym typeface="Muli"/>
              </a:defRPr>
            </a:lvl1pPr>
            <a:lvl2pPr indent="-3429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Muli"/>
              <a:buChar char="□"/>
              <a:defRPr sz="1800">
                <a:latin typeface="Muli"/>
                <a:ea typeface="Muli"/>
                <a:cs typeface="Muli"/>
                <a:sym typeface="Muli"/>
              </a:defRPr>
            </a:lvl2pPr>
            <a:lvl3pPr indent="-3429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uli"/>
              <a:buChar char="■"/>
              <a:defRPr sz="1800">
                <a:latin typeface="Muli"/>
                <a:ea typeface="Muli"/>
                <a:cs typeface="Muli"/>
                <a:sym typeface="Muli"/>
              </a:defRPr>
            </a:lvl3pPr>
            <a:lvl4pPr indent="-3429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uli"/>
              <a:buChar char="■"/>
              <a:defRPr sz="1800">
                <a:latin typeface="Muli"/>
                <a:ea typeface="Muli"/>
                <a:cs typeface="Muli"/>
                <a:sym typeface="Muli"/>
              </a:defRPr>
            </a:lvl4pPr>
            <a:lvl5pPr indent="-3429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Muli"/>
              <a:buChar char="□"/>
              <a:defRPr sz="1800">
                <a:latin typeface="Muli"/>
                <a:ea typeface="Muli"/>
                <a:cs typeface="Muli"/>
                <a:sym typeface="Muli"/>
              </a:defRPr>
            </a:lvl5pPr>
            <a:lvl6pPr indent="-3429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uli"/>
              <a:buChar char="■"/>
              <a:defRPr sz="1800">
                <a:latin typeface="Muli"/>
                <a:ea typeface="Muli"/>
                <a:cs typeface="Muli"/>
                <a:sym typeface="Muli"/>
              </a:defRPr>
            </a:lvl6pPr>
            <a:lvl7pPr indent="-3429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uli"/>
              <a:buChar char="■"/>
              <a:defRPr sz="1800">
                <a:latin typeface="Muli"/>
                <a:ea typeface="Muli"/>
                <a:cs typeface="Muli"/>
                <a:sym typeface="Muli"/>
              </a:defRPr>
            </a:lvl7pPr>
            <a:lvl8pPr indent="-3429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uli"/>
              <a:buChar char="□"/>
              <a:defRPr sz="1800">
                <a:latin typeface="Muli"/>
                <a:ea typeface="Muli"/>
                <a:cs typeface="Muli"/>
                <a:sym typeface="Muli"/>
              </a:defRPr>
            </a:lvl8pPr>
            <a:lvl9pPr indent="-3429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uli"/>
              <a:buChar char="■"/>
              <a:defRPr sz="1800">
                <a:latin typeface="Muli"/>
                <a:ea typeface="Muli"/>
                <a:cs typeface="Muli"/>
                <a:sym typeface="Muli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  <p:sldLayoutId id="2147483679" r:id="rId32"/>
    <p:sldLayoutId id="2147483680" r:id="rId33"/>
    <p:sldLayoutId id="2147483681" r:id="rId34"/>
    <p:sldLayoutId id="2147483682" r:id="rId35"/>
    <p:sldLayoutId id="2147483683" r:id="rId36"/>
    <p:sldLayoutId id="2147483684" r:id="rId37"/>
    <p:sldLayoutId id="2147483685" r:id="rId38"/>
    <p:sldLayoutId id="2147483686" r:id="rId39"/>
    <p:sldLayoutId id="2147483687" r:id="rId40"/>
    <p:sldLayoutId id="2147483688" r:id="rId41"/>
    <p:sldLayoutId id="2147483689" r:id="rId42"/>
    <p:sldLayoutId id="2147483690" r:id="rId43"/>
    <p:sldLayoutId id="2147483691" r:id="rId44"/>
    <p:sldLayoutId id="2147483692" r:id="rId45"/>
    <p:sldLayoutId id="2147483693" r:id="rId46"/>
    <p:sldLayoutId id="2147483694" r:id="rId47"/>
    <p:sldLayoutId id="2147483695" r:id="rId48"/>
    <p:sldLayoutId id="2147483696" r:id="rId49"/>
    <p:sldLayoutId id="2147483697" r:id="rId50"/>
    <p:sldLayoutId id="2147483698" r:id="rId51"/>
    <p:sldLayoutId id="2147483699" r:id="rId52"/>
    <p:sldLayoutId id="2147483700" r:id="rId53"/>
    <p:sldLayoutId id="2147483701" r:id="rId54"/>
    <p:sldLayoutId id="2147483702" r:id="rId55"/>
    <p:sldLayoutId id="2147483703" r:id="rId56"/>
    <p:sldLayoutId id="2147483704" r:id="rId57"/>
    <p:sldLayoutId id="2147483705" r:id="rId58"/>
    <p:sldLayoutId id="2147483706" r:id="rId59"/>
    <p:sldLayoutId id="2147483707" r:id="rId60"/>
    <p:sldLayoutId id="2147483708" r:id="rId61"/>
    <p:sldLayoutId id="2147483709" r:id="rId62"/>
    <p:sldLayoutId id="2147483710" r:id="rId63"/>
    <p:sldLayoutId id="2147483711" r:id="rId64"/>
    <p:sldLayoutId id="2147483712" r:id="rId65"/>
    <p:sldLayoutId id="2147483713" r:id="rId66"/>
    <p:sldLayoutId id="2147483714" r:id="rId67"/>
    <p:sldLayoutId id="2147483715" r:id="rId68"/>
    <p:sldLayoutId id="2147483716" r:id="rId69"/>
    <p:sldLayoutId id="2147483717" r:id="rId70"/>
    <p:sldLayoutId id="2147483718" r:id="rId71"/>
    <p:sldLayoutId id="2147483719" r:id="rId72"/>
    <p:sldLayoutId id="2147483720" r:id="rId73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orient="horz" pos="2160">
          <p15:clr>
            <a:srgbClr val="EA4335"/>
          </p15:clr>
        </p15:guide>
        <p15:guide id="2" pos="3840">
          <p15:clr>
            <a:srgbClr val="EA4335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0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0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4.png"/><Relationship Id="rId4" Type="http://schemas.openxmlformats.org/officeDocument/2006/relationships/image" Target="../media/image26.png"/><Relationship Id="rId5" Type="http://schemas.openxmlformats.org/officeDocument/2006/relationships/image" Target="../media/image3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6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9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5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5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9.png"/><Relationship Id="rId4" Type="http://schemas.openxmlformats.org/officeDocument/2006/relationships/image" Target="../media/image31.png"/><Relationship Id="rId5" Type="http://schemas.openxmlformats.org/officeDocument/2006/relationships/image" Target="../media/image30.png"/><Relationship Id="rId6" Type="http://schemas.openxmlformats.org/officeDocument/2006/relationships/image" Target="../media/image3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5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5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5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5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5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9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6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66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5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2.png"/><Relationship Id="rId4" Type="http://schemas.openxmlformats.org/officeDocument/2006/relationships/image" Target="../media/image34.png"/><Relationship Id="rId5" Type="http://schemas.openxmlformats.org/officeDocument/2006/relationships/image" Target="../media/image33.png"/><Relationship Id="rId6" Type="http://schemas.openxmlformats.org/officeDocument/2006/relationships/image" Target="../media/image37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5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2.png"/><Relationship Id="rId4" Type="http://schemas.openxmlformats.org/officeDocument/2006/relationships/image" Target="../media/image34.png"/><Relationship Id="rId5" Type="http://schemas.openxmlformats.org/officeDocument/2006/relationships/image" Target="../media/image33.png"/><Relationship Id="rId6" Type="http://schemas.openxmlformats.org/officeDocument/2006/relationships/image" Target="../media/image37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5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2.png"/><Relationship Id="rId4" Type="http://schemas.openxmlformats.org/officeDocument/2006/relationships/image" Target="../media/image34.png"/><Relationship Id="rId5" Type="http://schemas.openxmlformats.org/officeDocument/2006/relationships/image" Target="../media/image33.png"/><Relationship Id="rId6" Type="http://schemas.openxmlformats.org/officeDocument/2006/relationships/image" Target="../media/image37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5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2.png"/><Relationship Id="rId4" Type="http://schemas.openxmlformats.org/officeDocument/2006/relationships/image" Target="../media/image34.png"/><Relationship Id="rId5" Type="http://schemas.openxmlformats.org/officeDocument/2006/relationships/image" Target="../media/image33.png"/><Relationship Id="rId6" Type="http://schemas.openxmlformats.org/officeDocument/2006/relationships/image" Target="../media/image37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5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32.png"/><Relationship Id="rId4" Type="http://schemas.openxmlformats.org/officeDocument/2006/relationships/image" Target="../media/image34.png"/><Relationship Id="rId5" Type="http://schemas.openxmlformats.org/officeDocument/2006/relationships/image" Target="../media/image33.png"/><Relationship Id="rId6" Type="http://schemas.openxmlformats.org/officeDocument/2006/relationships/image" Target="../media/image37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5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6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45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6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49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5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5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5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5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5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5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5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5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5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5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5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5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51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5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51.png"/><Relationship Id="rId4" Type="http://schemas.openxmlformats.org/officeDocument/2006/relationships/image" Target="../media/image40.png"/><Relationship Id="rId9" Type="http://schemas.openxmlformats.org/officeDocument/2006/relationships/image" Target="../media/image44.png"/><Relationship Id="rId5" Type="http://schemas.openxmlformats.org/officeDocument/2006/relationships/image" Target="../media/image48.png"/><Relationship Id="rId6" Type="http://schemas.openxmlformats.org/officeDocument/2006/relationships/image" Target="../media/image47.png"/><Relationship Id="rId7" Type="http://schemas.openxmlformats.org/officeDocument/2006/relationships/image" Target="../media/image46.png"/><Relationship Id="rId8" Type="http://schemas.openxmlformats.org/officeDocument/2006/relationships/image" Target="../media/image43.png"/><Relationship Id="rId11" Type="http://schemas.openxmlformats.org/officeDocument/2006/relationships/image" Target="../media/image53.png"/><Relationship Id="rId10" Type="http://schemas.openxmlformats.org/officeDocument/2006/relationships/image" Target="../media/image54.png"/><Relationship Id="rId12" Type="http://schemas.openxmlformats.org/officeDocument/2006/relationships/image" Target="../media/image55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4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6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65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6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62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6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63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6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59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5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60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5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60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5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61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5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6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49.jp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6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58.pn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8.xml"/><Relationship Id="rId2" Type="http://schemas.openxmlformats.org/officeDocument/2006/relationships/notesSlide" Target="../notesSlides/notesSlide46.xml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8.xml"/><Relationship Id="rId2" Type="http://schemas.openxmlformats.org/officeDocument/2006/relationships/notesSlide" Target="../notesSlides/notesSlide47.xml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8.xml"/><Relationship Id="rId2" Type="http://schemas.openxmlformats.org/officeDocument/2006/relationships/notesSlide" Target="../notesSlides/notesSlide48.xml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6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49.jpg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6.xml"/><Relationship Id="rId2" Type="http://schemas.openxmlformats.org/officeDocument/2006/relationships/notesSlide" Target="../notesSlides/notesSlide50.xml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1.xml"/><Relationship Id="rId2" Type="http://schemas.openxmlformats.org/officeDocument/2006/relationships/notesSlide" Target="../notesSlides/notesSlide5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6" name="Shape 7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7" name="Google Shape;747;p75"/>
          <p:cNvGrpSpPr/>
          <p:nvPr/>
        </p:nvGrpSpPr>
        <p:grpSpPr>
          <a:xfrm>
            <a:off x="0" y="0"/>
            <a:ext cx="12191485" cy="5790023"/>
            <a:chOff x="0" y="0"/>
            <a:chExt cx="20104692" cy="9549765"/>
          </a:xfrm>
        </p:grpSpPr>
        <p:sp>
          <p:nvSpPr>
            <p:cNvPr id="748" name="Google Shape;748;p75"/>
            <p:cNvSpPr/>
            <p:nvPr/>
          </p:nvSpPr>
          <p:spPr>
            <a:xfrm>
              <a:off x="0" y="0"/>
              <a:ext cx="20104100" cy="9549765"/>
            </a:xfrm>
            <a:custGeom>
              <a:rect b="b" l="l" r="r" t="t"/>
              <a:pathLst>
                <a:path extrusionOk="0" h="9549765" w="20104100">
                  <a:moveTo>
                    <a:pt x="20104099" y="0"/>
                  </a:moveTo>
                  <a:lnTo>
                    <a:pt x="0" y="0"/>
                  </a:lnTo>
                  <a:lnTo>
                    <a:pt x="0" y="9549436"/>
                  </a:lnTo>
                  <a:lnTo>
                    <a:pt x="20104099" y="9549436"/>
                  </a:lnTo>
                  <a:lnTo>
                    <a:pt x="20104099" y="0"/>
                  </a:lnTo>
                  <a:close/>
                </a:path>
              </a:pathLst>
            </a:custGeom>
            <a:solidFill>
              <a:srgbClr val="040404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9" name="Google Shape;749;p75"/>
            <p:cNvSpPr/>
            <p:nvPr/>
          </p:nvSpPr>
          <p:spPr>
            <a:xfrm>
              <a:off x="9280454" y="3836153"/>
              <a:ext cx="1543684" cy="189229"/>
            </a:xfrm>
            <a:custGeom>
              <a:rect b="b" l="l" r="r" t="t"/>
              <a:pathLst>
                <a:path extrusionOk="0" h="189229" w="1543684">
                  <a:moveTo>
                    <a:pt x="1517493" y="0"/>
                  </a:moveTo>
                  <a:lnTo>
                    <a:pt x="25695" y="0"/>
                  </a:lnTo>
                  <a:lnTo>
                    <a:pt x="15189" y="41506"/>
                  </a:lnTo>
                  <a:lnTo>
                    <a:pt x="7374" y="83687"/>
                  </a:lnTo>
                  <a:lnTo>
                    <a:pt x="2295" y="126415"/>
                  </a:lnTo>
                  <a:lnTo>
                    <a:pt x="0" y="169565"/>
                  </a:lnTo>
                  <a:lnTo>
                    <a:pt x="251" y="189051"/>
                  </a:lnTo>
                  <a:lnTo>
                    <a:pt x="1542947" y="189051"/>
                  </a:lnTo>
                  <a:lnTo>
                    <a:pt x="1543188" y="169565"/>
                  </a:lnTo>
                  <a:lnTo>
                    <a:pt x="1540893" y="126415"/>
                  </a:lnTo>
                  <a:lnTo>
                    <a:pt x="1535814" y="83687"/>
                  </a:lnTo>
                  <a:lnTo>
                    <a:pt x="1527998" y="41506"/>
                  </a:lnTo>
                  <a:lnTo>
                    <a:pt x="1517493" y="0"/>
                  </a:lnTo>
                  <a:close/>
                </a:path>
              </a:pathLst>
            </a:custGeom>
            <a:solidFill>
              <a:srgbClr val="F0AF47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0" name="Google Shape;750;p75"/>
            <p:cNvSpPr/>
            <p:nvPr/>
          </p:nvSpPr>
          <p:spPr>
            <a:xfrm>
              <a:off x="9287012" y="4106537"/>
              <a:ext cx="1530350" cy="189864"/>
            </a:xfrm>
            <a:custGeom>
              <a:rect b="b" l="l" r="r" t="t"/>
              <a:pathLst>
                <a:path extrusionOk="0" h="189864" w="1530350">
                  <a:moveTo>
                    <a:pt x="1530079" y="0"/>
                  </a:moveTo>
                  <a:lnTo>
                    <a:pt x="0" y="0"/>
                  </a:lnTo>
                  <a:lnTo>
                    <a:pt x="8023" y="49049"/>
                  </a:lnTo>
                  <a:lnTo>
                    <a:pt x="19083" y="97008"/>
                  </a:lnTo>
                  <a:lnTo>
                    <a:pt x="33071" y="143776"/>
                  </a:lnTo>
                  <a:lnTo>
                    <a:pt x="49883" y="189250"/>
                  </a:lnTo>
                  <a:lnTo>
                    <a:pt x="1480195" y="189250"/>
                  </a:lnTo>
                  <a:lnTo>
                    <a:pt x="1497007" y="143776"/>
                  </a:lnTo>
                  <a:lnTo>
                    <a:pt x="1510995" y="97008"/>
                  </a:lnTo>
                  <a:lnTo>
                    <a:pt x="1522055" y="49049"/>
                  </a:lnTo>
                  <a:lnTo>
                    <a:pt x="1530079" y="0"/>
                  </a:lnTo>
                  <a:close/>
                </a:path>
              </a:pathLst>
            </a:custGeom>
            <a:solidFill>
              <a:srgbClr val="07807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1" name="Google Shape;751;p75"/>
            <p:cNvSpPr/>
            <p:nvPr/>
          </p:nvSpPr>
          <p:spPr>
            <a:xfrm>
              <a:off x="9363379" y="4366494"/>
              <a:ext cx="1377950" cy="423545"/>
            </a:xfrm>
            <a:custGeom>
              <a:rect b="b" l="l" r="r" t="t"/>
              <a:pathLst>
                <a:path extrusionOk="0" h="423545" w="1377950">
                  <a:moveTo>
                    <a:pt x="1377340" y="0"/>
                  </a:moveTo>
                  <a:lnTo>
                    <a:pt x="0" y="0"/>
                  </a:lnTo>
                  <a:lnTo>
                    <a:pt x="22429" y="41113"/>
                  </a:lnTo>
                  <a:lnTo>
                    <a:pt x="47231" y="80667"/>
                  </a:lnTo>
                  <a:lnTo>
                    <a:pt x="74311" y="118567"/>
                  </a:lnTo>
                  <a:lnTo>
                    <a:pt x="103572" y="154716"/>
                  </a:lnTo>
                  <a:lnTo>
                    <a:pt x="134919" y="189019"/>
                  </a:lnTo>
                  <a:lnTo>
                    <a:pt x="168257" y="221380"/>
                  </a:lnTo>
                  <a:lnTo>
                    <a:pt x="203488" y="251703"/>
                  </a:lnTo>
                  <a:lnTo>
                    <a:pt x="240518" y="279891"/>
                  </a:lnTo>
                  <a:lnTo>
                    <a:pt x="279251" y="305850"/>
                  </a:lnTo>
                  <a:lnTo>
                    <a:pt x="319591" y="329483"/>
                  </a:lnTo>
                  <a:lnTo>
                    <a:pt x="361443" y="350695"/>
                  </a:lnTo>
                  <a:lnTo>
                    <a:pt x="404709" y="369390"/>
                  </a:lnTo>
                  <a:lnTo>
                    <a:pt x="449296" y="385471"/>
                  </a:lnTo>
                  <a:lnTo>
                    <a:pt x="495106" y="398844"/>
                  </a:lnTo>
                  <a:lnTo>
                    <a:pt x="542044" y="409411"/>
                  </a:lnTo>
                  <a:lnTo>
                    <a:pt x="590015" y="417078"/>
                  </a:lnTo>
                  <a:lnTo>
                    <a:pt x="638922" y="421749"/>
                  </a:lnTo>
                  <a:lnTo>
                    <a:pt x="688670" y="423327"/>
                  </a:lnTo>
                  <a:lnTo>
                    <a:pt x="738418" y="421749"/>
                  </a:lnTo>
                  <a:lnTo>
                    <a:pt x="787325" y="417078"/>
                  </a:lnTo>
                  <a:lnTo>
                    <a:pt x="835295" y="409411"/>
                  </a:lnTo>
                  <a:lnTo>
                    <a:pt x="882233" y="398844"/>
                  </a:lnTo>
                  <a:lnTo>
                    <a:pt x="928044" y="385471"/>
                  </a:lnTo>
                  <a:lnTo>
                    <a:pt x="972630" y="369390"/>
                  </a:lnTo>
                  <a:lnTo>
                    <a:pt x="1015897" y="350695"/>
                  </a:lnTo>
                  <a:lnTo>
                    <a:pt x="1057748" y="329483"/>
                  </a:lnTo>
                  <a:lnTo>
                    <a:pt x="1098088" y="305850"/>
                  </a:lnTo>
                  <a:lnTo>
                    <a:pt x="1136821" y="279891"/>
                  </a:lnTo>
                  <a:lnTo>
                    <a:pt x="1173851" y="251703"/>
                  </a:lnTo>
                  <a:lnTo>
                    <a:pt x="1209083" y="221380"/>
                  </a:lnTo>
                  <a:lnTo>
                    <a:pt x="1242420" y="189019"/>
                  </a:lnTo>
                  <a:lnTo>
                    <a:pt x="1273767" y="154716"/>
                  </a:lnTo>
                  <a:lnTo>
                    <a:pt x="1303029" y="118567"/>
                  </a:lnTo>
                  <a:lnTo>
                    <a:pt x="1330108" y="80667"/>
                  </a:lnTo>
                  <a:lnTo>
                    <a:pt x="1354911" y="41113"/>
                  </a:lnTo>
                  <a:lnTo>
                    <a:pt x="1377340" y="0"/>
                  </a:lnTo>
                  <a:close/>
                </a:path>
              </a:pathLst>
            </a:custGeom>
            <a:solidFill>
              <a:srgbClr val="E07838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2" name="Google Shape;752;p75"/>
            <p:cNvSpPr/>
            <p:nvPr/>
          </p:nvSpPr>
          <p:spPr>
            <a:xfrm>
              <a:off x="9377833" y="2786017"/>
              <a:ext cx="1348740" cy="887729"/>
            </a:xfrm>
            <a:custGeom>
              <a:rect b="b" l="l" r="r" t="t"/>
              <a:pathLst>
                <a:path extrusionOk="0" h="887729" w="1348740">
                  <a:moveTo>
                    <a:pt x="545007" y="887463"/>
                  </a:moveTo>
                  <a:lnTo>
                    <a:pt x="244106" y="586549"/>
                  </a:lnTo>
                  <a:lnTo>
                    <a:pt x="41719" y="827087"/>
                  </a:lnTo>
                  <a:lnTo>
                    <a:pt x="30632" y="841781"/>
                  </a:lnTo>
                  <a:lnTo>
                    <a:pt x="19989" y="856742"/>
                  </a:lnTo>
                  <a:lnTo>
                    <a:pt x="9779" y="871982"/>
                  </a:lnTo>
                  <a:lnTo>
                    <a:pt x="0" y="887463"/>
                  </a:lnTo>
                  <a:lnTo>
                    <a:pt x="545007" y="887463"/>
                  </a:lnTo>
                  <a:close/>
                </a:path>
                <a:path extrusionOk="0" h="887729" w="1348740">
                  <a:moveTo>
                    <a:pt x="999197" y="461606"/>
                  </a:moveTo>
                  <a:lnTo>
                    <a:pt x="715187" y="124066"/>
                  </a:lnTo>
                  <a:lnTo>
                    <a:pt x="692696" y="107467"/>
                  </a:lnTo>
                  <a:lnTo>
                    <a:pt x="776478" y="8102"/>
                  </a:lnTo>
                  <a:lnTo>
                    <a:pt x="772693" y="0"/>
                  </a:lnTo>
                  <a:lnTo>
                    <a:pt x="575716" y="0"/>
                  </a:lnTo>
                  <a:lnTo>
                    <a:pt x="571944" y="8102"/>
                  </a:lnTo>
                  <a:lnTo>
                    <a:pt x="655713" y="107467"/>
                  </a:lnTo>
                  <a:lnTo>
                    <a:pt x="649465" y="110312"/>
                  </a:lnTo>
                  <a:lnTo>
                    <a:pt x="643572" y="114033"/>
                  </a:lnTo>
                  <a:lnTo>
                    <a:pt x="638136" y="118605"/>
                  </a:lnTo>
                  <a:lnTo>
                    <a:pt x="633234" y="124066"/>
                  </a:lnTo>
                  <a:lnTo>
                    <a:pt x="349224" y="461606"/>
                  </a:lnTo>
                  <a:lnTo>
                    <a:pt x="674204" y="786599"/>
                  </a:lnTo>
                  <a:lnTo>
                    <a:pt x="999197" y="461606"/>
                  </a:lnTo>
                  <a:close/>
                </a:path>
                <a:path extrusionOk="0" h="887729" w="1348740">
                  <a:moveTo>
                    <a:pt x="1348422" y="887463"/>
                  </a:moveTo>
                  <a:lnTo>
                    <a:pt x="1317790" y="841781"/>
                  </a:lnTo>
                  <a:lnTo>
                    <a:pt x="1104315" y="586549"/>
                  </a:lnTo>
                  <a:lnTo>
                    <a:pt x="803414" y="887463"/>
                  </a:lnTo>
                  <a:lnTo>
                    <a:pt x="1348422" y="887463"/>
                  </a:lnTo>
                  <a:close/>
                </a:path>
              </a:pathLst>
            </a:custGeom>
            <a:solidFill>
              <a:srgbClr val="489BC9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3" name="Google Shape;753;p75"/>
            <p:cNvSpPr/>
            <p:nvPr/>
          </p:nvSpPr>
          <p:spPr>
            <a:xfrm>
              <a:off x="6994779" y="5299855"/>
              <a:ext cx="6115050" cy="781050"/>
            </a:xfrm>
            <a:custGeom>
              <a:rect b="b" l="l" r="r" t="t"/>
              <a:pathLst>
                <a:path extrusionOk="0" h="781050" w="6115050">
                  <a:moveTo>
                    <a:pt x="568337" y="17081"/>
                  </a:moveTo>
                  <a:lnTo>
                    <a:pt x="485673" y="17081"/>
                  </a:lnTo>
                  <a:lnTo>
                    <a:pt x="433044" y="19723"/>
                  </a:lnTo>
                  <a:lnTo>
                    <a:pt x="384365" y="27597"/>
                  </a:lnTo>
                  <a:lnTo>
                    <a:pt x="339750" y="40652"/>
                  </a:lnTo>
                  <a:lnTo>
                    <a:pt x="299262" y="58813"/>
                  </a:lnTo>
                  <a:lnTo>
                    <a:pt x="263004" y="82042"/>
                  </a:lnTo>
                  <a:lnTo>
                    <a:pt x="231063" y="110261"/>
                  </a:lnTo>
                  <a:lnTo>
                    <a:pt x="203504" y="143421"/>
                  </a:lnTo>
                  <a:lnTo>
                    <a:pt x="180441" y="181457"/>
                  </a:lnTo>
                  <a:lnTo>
                    <a:pt x="161937" y="224320"/>
                  </a:lnTo>
                  <a:lnTo>
                    <a:pt x="144907" y="22085"/>
                  </a:lnTo>
                  <a:lnTo>
                    <a:pt x="0" y="22085"/>
                  </a:lnTo>
                  <a:lnTo>
                    <a:pt x="0" y="746899"/>
                  </a:lnTo>
                  <a:lnTo>
                    <a:pt x="167843" y="746899"/>
                  </a:lnTo>
                  <a:lnTo>
                    <a:pt x="167843" y="501523"/>
                  </a:lnTo>
                  <a:lnTo>
                    <a:pt x="170167" y="437896"/>
                  </a:lnTo>
                  <a:lnTo>
                    <a:pt x="177279" y="382663"/>
                  </a:lnTo>
                  <a:lnTo>
                    <a:pt x="189420" y="335318"/>
                  </a:lnTo>
                  <a:lnTo>
                    <a:pt x="206806" y="295351"/>
                  </a:lnTo>
                  <a:lnTo>
                    <a:pt x="229666" y="262216"/>
                  </a:lnTo>
                  <a:lnTo>
                    <a:pt x="258216" y="235432"/>
                  </a:lnTo>
                  <a:lnTo>
                    <a:pt x="292684" y="214452"/>
                  </a:lnTo>
                  <a:lnTo>
                    <a:pt x="330403" y="199250"/>
                  </a:lnTo>
                  <a:lnTo>
                    <a:pt x="374078" y="188468"/>
                  </a:lnTo>
                  <a:lnTo>
                    <a:pt x="424065" y="182041"/>
                  </a:lnTo>
                  <a:lnTo>
                    <a:pt x="480669" y="179920"/>
                  </a:lnTo>
                  <a:lnTo>
                    <a:pt x="568337" y="179920"/>
                  </a:lnTo>
                  <a:lnTo>
                    <a:pt x="568337" y="17081"/>
                  </a:lnTo>
                  <a:close/>
                </a:path>
                <a:path extrusionOk="0" h="781050" w="6115050">
                  <a:moveTo>
                    <a:pt x="1668056" y="386537"/>
                  </a:moveTo>
                  <a:lnTo>
                    <a:pt x="1665274" y="335457"/>
                  </a:lnTo>
                  <a:lnTo>
                    <a:pt x="1656969" y="287477"/>
                  </a:lnTo>
                  <a:lnTo>
                    <a:pt x="1643202" y="242684"/>
                  </a:lnTo>
                  <a:lnTo>
                    <a:pt x="1624050" y="201206"/>
                  </a:lnTo>
                  <a:lnTo>
                    <a:pt x="1599577" y="163144"/>
                  </a:lnTo>
                  <a:lnTo>
                    <a:pt x="1572133" y="131254"/>
                  </a:lnTo>
                  <a:lnTo>
                    <a:pt x="1569847" y="128587"/>
                  </a:lnTo>
                  <a:lnTo>
                    <a:pt x="1534922" y="97650"/>
                  </a:lnTo>
                  <a:lnTo>
                    <a:pt x="1504543" y="77012"/>
                  </a:lnTo>
                  <a:lnTo>
                    <a:pt x="1504543" y="330365"/>
                  </a:lnTo>
                  <a:lnTo>
                    <a:pt x="873391" y="330365"/>
                  </a:lnTo>
                  <a:lnTo>
                    <a:pt x="885761" y="289217"/>
                  </a:lnTo>
                  <a:lnTo>
                    <a:pt x="904328" y="252691"/>
                  </a:lnTo>
                  <a:lnTo>
                    <a:pt x="928992" y="220840"/>
                  </a:lnTo>
                  <a:lnTo>
                    <a:pt x="959650" y="193713"/>
                  </a:lnTo>
                  <a:lnTo>
                    <a:pt x="996213" y="171386"/>
                  </a:lnTo>
                  <a:lnTo>
                    <a:pt x="1038580" y="153924"/>
                  </a:lnTo>
                  <a:lnTo>
                    <a:pt x="1086662" y="141363"/>
                  </a:lnTo>
                  <a:lnTo>
                    <a:pt x="1140345" y="133781"/>
                  </a:lnTo>
                  <a:lnTo>
                    <a:pt x="1199553" y="131254"/>
                  </a:lnTo>
                  <a:lnTo>
                    <a:pt x="1257668" y="133667"/>
                  </a:lnTo>
                  <a:lnTo>
                    <a:pt x="1309624" y="140944"/>
                  </a:lnTo>
                  <a:lnTo>
                    <a:pt x="1355458" y="153098"/>
                  </a:lnTo>
                  <a:lnTo>
                    <a:pt x="1395222" y="170180"/>
                  </a:lnTo>
                  <a:lnTo>
                    <a:pt x="1428965" y="192201"/>
                  </a:lnTo>
                  <a:lnTo>
                    <a:pt x="1456715" y="219202"/>
                  </a:lnTo>
                  <a:lnTo>
                    <a:pt x="1478534" y="251206"/>
                  </a:lnTo>
                  <a:lnTo>
                    <a:pt x="1494459" y="288251"/>
                  </a:lnTo>
                  <a:lnTo>
                    <a:pt x="1504543" y="330365"/>
                  </a:lnTo>
                  <a:lnTo>
                    <a:pt x="1504543" y="77012"/>
                  </a:lnTo>
                  <a:lnTo>
                    <a:pt x="1449781" y="47053"/>
                  </a:lnTo>
                  <a:lnTo>
                    <a:pt x="1405750" y="29997"/>
                  </a:lnTo>
                  <a:lnTo>
                    <a:pt x="1358557" y="16814"/>
                  </a:lnTo>
                  <a:lnTo>
                    <a:pt x="1307985" y="7442"/>
                  </a:lnTo>
                  <a:lnTo>
                    <a:pt x="1253794" y="1854"/>
                  </a:lnTo>
                  <a:lnTo>
                    <a:pt x="1195768" y="0"/>
                  </a:lnTo>
                  <a:lnTo>
                    <a:pt x="1138364" y="2044"/>
                  </a:lnTo>
                  <a:lnTo>
                    <a:pt x="1083792" y="8153"/>
                  </a:lnTo>
                  <a:lnTo>
                    <a:pt x="1032230" y="18237"/>
                  </a:lnTo>
                  <a:lnTo>
                    <a:pt x="983843" y="32219"/>
                  </a:lnTo>
                  <a:lnTo>
                    <a:pt x="938796" y="50025"/>
                  </a:lnTo>
                  <a:lnTo>
                    <a:pt x="897267" y="71589"/>
                  </a:lnTo>
                  <a:lnTo>
                    <a:pt x="859396" y="96812"/>
                  </a:lnTo>
                  <a:lnTo>
                    <a:pt x="825385" y="125653"/>
                  </a:lnTo>
                  <a:lnTo>
                    <a:pt x="795375" y="158013"/>
                  </a:lnTo>
                  <a:lnTo>
                    <a:pt x="769531" y="193814"/>
                  </a:lnTo>
                  <a:lnTo>
                    <a:pt x="744283" y="242582"/>
                  </a:lnTo>
                  <a:lnTo>
                    <a:pt x="726363" y="293243"/>
                  </a:lnTo>
                  <a:lnTo>
                    <a:pt x="715683" y="346151"/>
                  </a:lnTo>
                  <a:lnTo>
                    <a:pt x="712152" y="401662"/>
                  </a:lnTo>
                  <a:lnTo>
                    <a:pt x="714616" y="453720"/>
                  </a:lnTo>
                  <a:lnTo>
                    <a:pt x="722033" y="501904"/>
                  </a:lnTo>
                  <a:lnTo>
                    <a:pt x="734441" y="546265"/>
                  </a:lnTo>
                  <a:lnTo>
                    <a:pt x="751865" y="586841"/>
                  </a:lnTo>
                  <a:lnTo>
                    <a:pt x="774331" y="623697"/>
                  </a:lnTo>
                  <a:lnTo>
                    <a:pt x="801878" y="656869"/>
                  </a:lnTo>
                  <a:lnTo>
                    <a:pt x="834542" y="686422"/>
                  </a:lnTo>
                  <a:lnTo>
                    <a:pt x="872350" y="712406"/>
                  </a:lnTo>
                  <a:lnTo>
                    <a:pt x="915327" y="734872"/>
                  </a:lnTo>
                  <a:lnTo>
                    <a:pt x="959751" y="751459"/>
                  </a:lnTo>
                  <a:lnTo>
                    <a:pt x="1008507" y="764286"/>
                  </a:lnTo>
                  <a:lnTo>
                    <a:pt x="1061821" y="773391"/>
                  </a:lnTo>
                  <a:lnTo>
                    <a:pt x="1119962" y="778827"/>
                  </a:lnTo>
                  <a:lnTo>
                    <a:pt x="1183157" y="780630"/>
                  </a:lnTo>
                  <a:lnTo>
                    <a:pt x="1244066" y="779145"/>
                  </a:lnTo>
                  <a:lnTo>
                    <a:pt x="1300657" y="774623"/>
                  </a:lnTo>
                  <a:lnTo>
                    <a:pt x="1353019" y="767016"/>
                  </a:lnTo>
                  <a:lnTo>
                    <a:pt x="1401305" y="756259"/>
                  </a:lnTo>
                  <a:lnTo>
                    <a:pt x="1445615" y="742302"/>
                  </a:lnTo>
                  <a:lnTo>
                    <a:pt x="1486090" y="725081"/>
                  </a:lnTo>
                  <a:lnTo>
                    <a:pt x="1522831" y="704532"/>
                  </a:lnTo>
                  <a:lnTo>
                    <a:pt x="1555991" y="680605"/>
                  </a:lnTo>
                  <a:lnTo>
                    <a:pt x="1585658" y="653224"/>
                  </a:lnTo>
                  <a:lnTo>
                    <a:pt x="1590014" y="648106"/>
                  </a:lnTo>
                  <a:lnTo>
                    <a:pt x="1611985" y="622338"/>
                  </a:lnTo>
                  <a:lnTo>
                    <a:pt x="1635061" y="587883"/>
                  </a:lnTo>
                  <a:lnTo>
                    <a:pt x="1655051" y="549808"/>
                  </a:lnTo>
                  <a:lnTo>
                    <a:pt x="1657985" y="543471"/>
                  </a:lnTo>
                  <a:lnTo>
                    <a:pt x="1474495" y="543471"/>
                  </a:lnTo>
                  <a:lnTo>
                    <a:pt x="1473187" y="545566"/>
                  </a:lnTo>
                  <a:lnTo>
                    <a:pt x="1447495" y="577786"/>
                  </a:lnTo>
                  <a:lnTo>
                    <a:pt x="1414348" y="603669"/>
                  </a:lnTo>
                  <a:lnTo>
                    <a:pt x="1373174" y="623430"/>
                  </a:lnTo>
                  <a:lnTo>
                    <a:pt x="1323416" y="637286"/>
                  </a:lnTo>
                  <a:lnTo>
                    <a:pt x="1264475" y="645439"/>
                  </a:lnTo>
                  <a:lnTo>
                    <a:pt x="1195768" y="648106"/>
                  </a:lnTo>
                  <a:lnTo>
                    <a:pt x="1133538" y="645756"/>
                  </a:lnTo>
                  <a:lnTo>
                    <a:pt x="1077937" y="638670"/>
                  </a:lnTo>
                  <a:lnTo>
                    <a:pt x="1028928" y="626821"/>
                  </a:lnTo>
                  <a:lnTo>
                    <a:pt x="986472" y="610171"/>
                  </a:lnTo>
                  <a:lnTo>
                    <a:pt x="950506" y="588708"/>
                  </a:lnTo>
                  <a:lnTo>
                    <a:pt x="920991" y="562394"/>
                  </a:lnTo>
                  <a:lnTo>
                    <a:pt x="897864" y="531202"/>
                  </a:lnTo>
                  <a:lnTo>
                    <a:pt x="881100" y="495096"/>
                  </a:lnTo>
                  <a:lnTo>
                    <a:pt x="870635" y="454050"/>
                  </a:lnTo>
                  <a:lnTo>
                    <a:pt x="1668056" y="454050"/>
                  </a:lnTo>
                  <a:lnTo>
                    <a:pt x="1668056" y="386537"/>
                  </a:lnTo>
                  <a:close/>
                </a:path>
                <a:path extrusionOk="0" h="781050" w="6115050">
                  <a:moveTo>
                    <a:pt x="2798711" y="23393"/>
                  </a:moveTo>
                  <a:lnTo>
                    <a:pt x="2635326" y="23393"/>
                  </a:lnTo>
                  <a:lnTo>
                    <a:pt x="2635326" y="552653"/>
                  </a:lnTo>
                  <a:lnTo>
                    <a:pt x="2044877" y="23393"/>
                  </a:lnTo>
                  <a:lnTo>
                    <a:pt x="1874405" y="23393"/>
                  </a:lnTo>
                  <a:lnTo>
                    <a:pt x="1874405" y="746912"/>
                  </a:lnTo>
                  <a:lnTo>
                    <a:pt x="2038794" y="746912"/>
                  </a:lnTo>
                  <a:lnTo>
                    <a:pt x="2038794" y="211556"/>
                  </a:lnTo>
                  <a:lnTo>
                    <a:pt x="2635326" y="746912"/>
                  </a:lnTo>
                  <a:lnTo>
                    <a:pt x="2798711" y="746912"/>
                  </a:lnTo>
                  <a:lnTo>
                    <a:pt x="2798711" y="23393"/>
                  </a:lnTo>
                  <a:close/>
                </a:path>
                <a:path extrusionOk="0" h="781050" w="6115050">
                  <a:moveTo>
                    <a:pt x="3971721" y="396709"/>
                  </a:moveTo>
                  <a:lnTo>
                    <a:pt x="3968762" y="343471"/>
                  </a:lnTo>
                  <a:lnTo>
                    <a:pt x="3959961" y="293598"/>
                  </a:lnTo>
                  <a:lnTo>
                    <a:pt x="3945369" y="247230"/>
                  </a:lnTo>
                  <a:lnTo>
                    <a:pt x="3925062" y="204457"/>
                  </a:lnTo>
                  <a:lnTo>
                    <a:pt x="3899103" y="165392"/>
                  </a:lnTo>
                  <a:lnTo>
                    <a:pt x="3874960" y="138391"/>
                  </a:lnTo>
                  <a:lnTo>
                    <a:pt x="3867581" y="130136"/>
                  </a:lnTo>
                  <a:lnTo>
                    <a:pt x="3830561" y="98806"/>
                  </a:lnTo>
                  <a:lnTo>
                    <a:pt x="3803408" y="81343"/>
                  </a:lnTo>
                  <a:lnTo>
                    <a:pt x="3803408" y="396709"/>
                  </a:lnTo>
                  <a:lnTo>
                    <a:pt x="3800297" y="443547"/>
                  </a:lnTo>
                  <a:lnTo>
                    <a:pt x="3790950" y="485330"/>
                  </a:lnTo>
                  <a:lnTo>
                    <a:pt x="3775329" y="522097"/>
                  </a:lnTo>
                  <a:lnTo>
                    <a:pt x="3753396" y="553872"/>
                  </a:lnTo>
                  <a:lnTo>
                    <a:pt x="3725113" y="580682"/>
                  </a:lnTo>
                  <a:lnTo>
                    <a:pt x="3690442" y="602551"/>
                  </a:lnTo>
                  <a:lnTo>
                    <a:pt x="3649357" y="619518"/>
                  </a:lnTo>
                  <a:lnTo>
                    <a:pt x="3601821" y="631596"/>
                  </a:lnTo>
                  <a:lnTo>
                    <a:pt x="3547808" y="638822"/>
                  </a:lnTo>
                  <a:lnTo>
                    <a:pt x="3487255" y="641235"/>
                  </a:lnTo>
                  <a:lnTo>
                    <a:pt x="3427679" y="638822"/>
                  </a:lnTo>
                  <a:lnTo>
                    <a:pt x="3374517" y="631596"/>
                  </a:lnTo>
                  <a:lnTo>
                    <a:pt x="3327743" y="619518"/>
                  </a:lnTo>
                  <a:lnTo>
                    <a:pt x="3287306" y="602551"/>
                  </a:lnTo>
                  <a:lnTo>
                    <a:pt x="3253194" y="580682"/>
                  </a:lnTo>
                  <a:lnTo>
                    <a:pt x="3225368" y="553872"/>
                  </a:lnTo>
                  <a:lnTo>
                    <a:pt x="3203778" y="522097"/>
                  </a:lnTo>
                  <a:lnTo>
                    <a:pt x="3188398" y="485330"/>
                  </a:lnTo>
                  <a:lnTo>
                    <a:pt x="3179203" y="443547"/>
                  </a:lnTo>
                  <a:lnTo>
                    <a:pt x="3176143" y="396709"/>
                  </a:lnTo>
                  <a:lnTo>
                    <a:pt x="3179470" y="348996"/>
                  </a:lnTo>
                  <a:lnTo>
                    <a:pt x="3189389" y="305879"/>
                  </a:lnTo>
                  <a:lnTo>
                    <a:pt x="3205772" y="267449"/>
                  </a:lnTo>
                  <a:lnTo>
                    <a:pt x="3228492" y="233819"/>
                  </a:lnTo>
                  <a:lnTo>
                    <a:pt x="3257435" y="205079"/>
                  </a:lnTo>
                  <a:lnTo>
                    <a:pt x="3292462" y="181343"/>
                  </a:lnTo>
                  <a:lnTo>
                    <a:pt x="3333458" y="162699"/>
                  </a:lnTo>
                  <a:lnTo>
                    <a:pt x="3380295" y="149263"/>
                  </a:lnTo>
                  <a:lnTo>
                    <a:pt x="3432860" y="141122"/>
                  </a:lnTo>
                  <a:lnTo>
                    <a:pt x="3491014" y="138391"/>
                  </a:lnTo>
                  <a:lnTo>
                    <a:pt x="3548723" y="141122"/>
                  </a:lnTo>
                  <a:lnTo>
                    <a:pt x="3600869" y="149263"/>
                  </a:lnTo>
                  <a:lnTo>
                    <a:pt x="3647338" y="162699"/>
                  </a:lnTo>
                  <a:lnTo>
                    <a:pt x="3688003" y="181343"/>
                  </a:lnTo>
                  <a:lnTo>
                    <a:pt x="3722763" y="205079"/>
                  </a:lnTo>
                  <a:lnTo>
                    <a:pt x="3751465" y="233819"/>
                  </a:lnTo>
                  <a:lnTo>
                    <a:pt x="3774008" y="267449"/>
                  </a:lnTo>
                  <a:lnTo>
                    <a:pt x="3790264" y="305879"/>
                  </a:lnTo>
                  <a:lnTo>
                    <a:pt x="3800106" y="348996"/>
                  </a:lnTo>
                  <a:lnTo>
                    <a:pt x="3803408" y="396709"/>
                  </a:lnTo>
                  <a:lnTo>
                    <a:pt x="3803408" y="81343"/>
                  </a:lnTo>
                  <a:lnTo>
                    <a:pt x="3740289" y="48323"/>
                  </a:lnTo>
                  <a:lnTo>
                    <a:pt x="3694785" y="31813"/>
                  </a:lnTo>
                  <a:lnTo>
                    <a:pt x="3647084" y="19037"/>
                  </a:lnTo>
                  <a:lnTo>
                    <a:pt x="3596957" y="9956"/>
                  </a:lnTo>
                  <a:lnTo>
                    <a:pt x="3544176" y="4546"/>
                  </a:lnTo>
                  <a:lnTo>
                    <a:pt x="3488512" y="2743"/>
                  </a:lnTo>
                  <a:lnTo>
                    <a:pt x="3432594" y="4622"/>
                  </a:lnTo>
                  <a:lnTo>
                    <a:pt x="3379520" y="10236"/>
                  </a:lnTo>
                  <a:lnTo>
                    <a:pt x="3329394" y="19519"/>
                  </a:lnTo>
                  <a:lnTo>
                    <a:pt x="3282315" y="32461"/>
                  </a:lnTo>
                  <a:lnTo>
                    <a:pt x="3238360" y="48996"/>
                  </a:lnTo>
                  <a:lnTo>
                    <a:pt x="3197644" y="69100"/>
                  </a:lnTo>
                  <a:lnTo>
                    <a:pt x="3160255" y="92722"/>
                  </a:lnTo>
                  <a:lnTo>
                    <a:pt x="3126270" y="119837"/>
                  </a:lnTo>
                  <a:lnTo>
                    <a:pt x="3095815" y="150393"/>
                  </a:lnTo>
                  <a:lnTo>
                    <a:pt x="3068955" y="184340"/>
                  </a:lnTo>
                  <a:lnTo>
                    <a:pt x="3042043" y="230682"/>
                  </a:lnTo>
                  <a:lnTo>
                    <a:pt x="3022955" y="281279"/>
                  </a:lnTo>
                  <a:lnTo>
                    <a:pt x="3011589" y="336499"/>
                  </a:lnTo>
                  <a:lnTo>
                    <a:pt x="3007817" y="396709"/>
                  </a:lnTo>
                  <a:lnTo>
                    <a:pt x="3009950" y="445985"/>
                  </a:lnTo>
                  <a:lnTo>
                    <a:pt x="3016351" y="491909"/>
                  </a:lnTo>
                  <a:lnTo>
                    <a:pt x="3026994" y="534466"/>
                  </a:lnTo>
                  <a:lnTo>
                    <a:pt x="3041878" y="573659"/>
                  </a:lnTo>
                  <a:lnTo>
                    <a:pt x="3061004" y="609473"/>
                  </a:lnTo>
                  <a:lnTo>
                    <a:pt x="3084360" y="641908"/>
                  </a:lnTo>
                  <a:lnTo>
                    <a:pt x="3111931" y="670953"/>
                  </a:lnTo>
                  <a:lnTo>
                    <a:pt x="3143720" y="696607"/>
                  </a:lnTo>
                  <a:lnTo>
                    <a:pt x="3179711" y="718858"/>
                  </a:lnTo>
                  <a:lnTo>
                    <a:pt x="3219894" y="737704"/>
                  </a:lnTo>
                  <a:lnTo>
                    <a:pt x="3264268" y="753148"/>
                  </a:lnTo>
                  <a:lnTo>
                    <a:pt x="3312820" y="765162"/>
                  </a:lnTo>
                  <a:lnTo>
                    <a:pt x="3365550" y="773747"/>
                  </a:lnTo>
                  <a:lnTo>
                    <a:pt x="3422446" y="778903"/>
                  </a:lnTo>
                  <a:lnTo>
                    <a:pt x="3483495" y="780630"/>
                  </a:lnTo>
                  <a:lnTo>
                    <a:pt x="3544570" y="778814"/>
                  </a:lnTo>
                  <a:lnTo>
                    <a:pt x="3601809" y="773417"/>
                  </a:lnTo>
                  <a:lnTo>
                    <a:pt x="3655161" y="764476"/>
                  </a:lnTo>
                  <a:lnTo>
                    <a:pt x="3704577" y="752017"/>
                  </a:lnTo>
                  <a:lnTo>
                    <a:pt x="3749992" y="736117"/>
                  </a:lnTo>
                  <a:lnTo>
                    <a:pt x="3791356" y="716788"/>
                  </a:lnTo>
                  <a:lnTo>
                    <a:pt x="3828605" y="694105"/>
                  </a:lnTo>
                  <a:lnTo>
                    <a:pt x="3861689" y="668096"/>
                  </a:lnTo>
                  <a:lnTo>
                    <a:pt x="3890530" y="638810"/>
                  </a:lnTo>
                  <a:lnTo>
                    <a:pt x="3915105" y="606285"/>
                  </a:lnTo>
                  <a:lnTo>
                    <a:pt x="3935336" y="570572"/>
                  </a:lnTo>
                  <a:lnTo>
                    <a:pt x="3951160" y="531710"/>
                  </a:lnTo>
                  <a:lnTo>
                    <a:pt x="3962539" y="489750"/>
                  </a:lnTo>
                  <a:lnTo>
                    <a:pt x="3969410" y="444741"/>
                  </a:lnTo>
                  <a:lnTo>
                    <a:pt x="3971721" y="396709"/>
                  </a:lnTo>
                  <a:close/>
                </a:path>
                <a:path extrusionOk="0" h="781050" w="6115050">
                  <a:moveTo>
                    <a:pt x="5094998" y="746175"/>
                  </a:moveTo>
                  <a:lnTo>
                    <a:pt x="4722266" y="308775"/>
                  </a:lnTo>
                  <a:lnTo>
                    <a:pt x="5076418" y="20878"/>
                  </a:lnTo>
                  <a:lnTo>
                    <a:pt x="4848974" y="20878"/>
                  </a:lnTo>
                  <a:lnTo>
                    <a:pt x="4343362" y="436003"/>
                  </a:lnTo>
                  <a:lnTo>
                    <a:pt x="4343362" y="20878"/>
                  </a:lnTo>
                  <a:lnTo>
                    <a:pt x="4182580" y="20878"/>
                  </a:lnTo>
                  <a:lnTo>
                    <a:pt x="4182580" y="746175"/>
                  </a:lnTo>
                  <a:lnTo>
                    <a:pt x="4343362" y="746175"/>
                  </a:lnTo>
                  <a:lnTo>
                    <a:pt x="4343362" y="594372"/>
                  </a:lnTo>
                  <a:lnTo>
                    <a:pt x="4596066" y="394665"/>
                  </a:lnTo>
                  <a:lnTo>
                    <a:pt x="4893780" y="746175"/>
                  </a:lnTo>
                  <a:lnTo>
                    <a:pt x="5094998" y="746175"/>
                  </a:lnTo>
                  <a:close/>
                </a:path>
                <a:path extrusionOk="0" h="781050" w="6115050">
                  <a:moveTo>
                    <a:pt x="6114529" y="279831"/>
                  </a:moveTo>
                  <a:lnTo>
                    <a:pt x="6111862" y="234124"/>
                  </a:lnTo>
                  <a:lnTo>
                    <a:pt x="6103772" y="192773"/>
                  </a:lnTo>
                  <a:lnTo>
                    <a:pt x="6090170" y="155702"/>
                  </a:lnTo>
                  <a:lnTo>
                    <a:pt x="6045987" y="94094"/>
                  </a:lnTo>
                  <a:lnTo>
                    <a:pt x="6015177" y="69430"/>
                  </a:lnTo>
                  <a:lnTo>
                    <a:pt x="5978436" y="48755"/>
                  </a:lnTo>
                  <a:lnTo>
                    <a:pt x="5958789" y="41071"/>
                  </a:lnTo>
                  <a:lnTo>
                    <a:pt x="5958789" y="379095"/>
                  </a:lnTo>
                  <a:lnTo>
                    <a:pt x="5958789" y="397992"/>
                  </a:lnTo>
                  <a:lnTo>
                    <a:pt x="5951906" y="444373"/>
                  </a:lnTo>
                  <a:lnTo>
                    <a:pt x="5931649" y="489927"/>
                  </a:lnTo>
                  <a:lnTo>
                    <a:pt x="5898693" y="533577"/>
                  </a:lnTo>
                  <a:lnTo>
                    <a:pt x="5853671" y="574243"/>
                  </a:lnTo>
                  <a:lnTo>
                    <a:pt x="5815381" y="599719"/>
                  </a:lnTo>
                  <a:lnTo>
                    <a:pt x="5773178" y="620763"/>
                  </a:lnTo>
                  <a:lnTo>
                    <a:pt x="5727344" y="637286"/>
                  </a:lnTo>
                  <a:lnTo>
                    <a:pt x="5678170" y="649198"/>
                  </a:lnTo>
                  <a:lnTo>
                    <a:pt x="5625960" y="656399"/>
                  </a:lnTo>
                  <a:lnTo>
                    <a:pt x="5571007" y="658825"/>
                  </a:lnTo>
                  <a:lnTo>
                    <a:pt x="5509272" y="655091"/>
                  </a:lnTo>
                  <a:lnTo>
                    <a:pt x="5461520" y="643801"/>
                  </a:lnTo>
                  <a:lnTo>
                    <a:pt x="5427599" y="624903"/>
                  </a:lnTo>
                  <a:lnTo>
                    <a:pt x="5407368" y="598297"/>
                  </a:lnTo>
                  <a:lnTo>
                    <a:pt x="5400649" y="563892"/>
                  </a:lnTo>
                  <a:lnTo>
                    <a:pt x="5400649" y="562622"/>
                  </a:lnTo>
                  <a:lnTo>
                    <a:pt x="5412765" y="516559"/>
                  </a:lnTo>
                  <a:lnTo>
                    <a:pt x="5448960" y="482053"/>
                  </a:lnTo>
                  <a:lnTo>
                    <a:pt x="5505247" y="458228"/>
                  </a:lnTo>
                  <a:lnTo>
                    <a:pt x="5545467" y="449287"/>
                  </a:lnTo>
                  <a:lnTo>
                    <a:pt x="5595721" y="441985"/>
                  </a:lnTo>
                  <a:lnTo>
                    <a:pt x="5657443" y="436054"/>
                  </a:lnTo>
                  <a:lnTo>
                    <a:pt x="5732145" y="431228"/>
                  </a:lnTo>
                  <a:lnTo>
                    <a:pt x="5801880" y="425665"/>
                  </a:lnTo>
                  <a:lnTo>
                    <a:pt x="5858294" y="417957"/>
                  </a:lnTo>
                  <a:lnTo>
                    <a:pt x="5902503" y="407822"/>
                  </a:lnTo>
                  <a:lnTo>
                    <a:pt x="5935624" y="394970"/>
                  </a:lnTo>
                  <a:lnTo>
                    <a:pt x="5958789" y="379095"/>
                  </a:lnTo>
                  <a:lnTo>
                    <a:pt x="5958789" y="41071"/>
                  </a:lnTo>
                  <a:lnTo>
                    <a:pt x="5886666" y="19100"/>
                  </a:lnTo>
                  <a:lnTo>
                    <a:pt x="5831421" y="9969"/>
                  </a:lnTo>
                  <a:lnTo>
                    <a:pt x="5769813" y="4546"/>
                  </a:lnTo>
                  <a:lnTo>
                    <a:pt x="5701716" y="2755"/>
                  </a:lnTo>
                  <a:lnTo>
                    <a:pt x="5638241" y="4419"/>
                  </a:lnTo>
                  <a:lnTo>
                    <a:pt x="5579554" y="9423"/>
                  </a:lnTo>
                  <a:lnTo>
                    <a:pt x="5525605" y="17792"/>
                  </a:lnTo>
                  <a:lnTo>
                    <a:pt x="5476392" y="29540"/>
                  </a:lnTo>
                  <a:lnTo>
                    <a:pt x="5431891" y="44665"/>
                  </a:lnTo>
                  <a:lnTo>
                    <a:pt x="5392064" y="63195"/>
                  </a:lnTo>
                  <a:lnTo>
                    <a:pt x="5356898" y="85140"/>
                  </a:lnTo>
                  <a:lnTo>
                    <a:pt x="5326367" y="110515"/>
                  </a:lnTo>
                  <a:lnTo>
                    <a:pt x="5300446" y="139331"/>
                  </a:lnTo>
                  <a:lnTo>
                    <a:pt x="5279110" y="171615"/>
                  </a:lnTo>
                  <a:lnTo>
                    <a:pt x="5262346" y="207378"/>
                  </a:lnTo>
                  <a:lnTo>
                    <a:pt x="5250129" y="246621"/>
                  </a:lnTo>
                  <a:lnTo>
                    <a:pt x="5242420" y="289369"/>
                  </a:lnTo>
                  <a:lnTo>
                    <a:pt x="5241836" y="294246"/>
                  </a:lnTo>
                  <a:lnTo>
                    <a:pt x="5411432" y="294246"/>
                  </a:lnTo>
                  <a:lnTo>
                    <a:pt x="5411927" y="290461"/>
                  </a:lnTo>
                  <a:lnTo>
                    <a:pt x="5421084" y="249682"/>
                  </a:lnTo>
                  <a:lnTo>
                    <a:pt x="5461139" y="187109"/>
                  </a:lnTo>
                  <a:lnTo>
                    <a:pt x="5493143" y="164693"/>
                  </a:lnTo>
                  <a:lnTo>
                    <a:pt x="5533910" y="147789"/>
                  </a:lnTo>
                  <a:lnTo>
                    <a:pt x="5583974" y="136093"/>
                  </a:lnTo>
                  <a:lnTo>
                    <a:pt x="5643905" y="129298"/>
                  </a:lnTo>
                  <a:lnTo>
                    <a:pt x="5714276" y="127088"/>
                  </a:lnTo>
                  <a:lnTo>
                    <a:pt x="5789219" y="130860"/>
                  </a:lnTo>
                  <a:lnTo>
                    <a:pt x="5846292" y="140868"/>
                  </a:lnTo>
                  <a:lnTo>
                    <a:pt x="5887923" y="155257"/>
                  </a:lnTo>
                  <a:lnTo>
                    <a:pt x="5934595" y="189547"/>
                  </a:lnTo>
                  <a:lnTo>
                    <a:pt x="5954941" y="230670"/>
                  </a:lnTo>
                  <a:lnTo>
                    <a:pt x="5956287" y="244652"/>
                  </a:lnTo>
                  <a:lnTo>
                    <a:pt x="5956287" y="245897"/>
                  </a:lnTo>
                  <a:lnTo>
                    <a:pt x="5934875" y="289598"/>
                  </a:lnTo>
                  <a:lnTo>
                    <a:pt x="5863247" y="311988"/>
                  </a:lnTo>
                  <a:lnTo>
                    <a:pt x="5796292" y="319798"/>
                  </a:lnTo>
                  <a:lnTo>
                    <a:pt x="5647283" y="330403"/>
                  </a:lnTo>
                  <a:lnTo>
                    <a:pt x="5585396" y="335775"/>
                  </a:lnTo>
                  <a:lnTo>
                    <a:pt x="5531497" y="341947"/>
                  </a:lnTo>
                  <a:lnTo>
                    <a:pt x="5484965" y="349021"/>
                  </a:lnTo>
                  <a:lnTo>
                    <a:pt x="5445150" y="357060"/>
                  </a:lnTo>
                  <a:lnTo>
                    <a:pt x="5389537" y="373202"/>
                  </a:lnTo>
                  <a:lnTo>
                    <a:pt x="5349024" y="390283"/>
                  </a:lnTo>
                  <a:lnTo>
                    <a:pt x="5284736" y="432295"/>
                  </a:lnTo>
                  <a:lnTo>
                    <a:pt x="5252199" y="472147"/>
                  </a:lnTo>
                  <a:lnTo>
                    <a:pt x="5232603" y="519823"/>
                  </a:lnTo>
                  <a:lnTo>
                    <a:pt x="5226164" y="574243"/>
                  </a:lnTo>
                  <a:lnTo>
                    <a:pt x="5226050" y="576440"/>
                  </a:lnTo>
                  <a:lnTo>
                    <a:pt x="5229809" y="619125"/>
                  </a:lnTo>
                  <a:lnTo>
                    <a:pt x="5241087" y="656856"/>
                  </a:lnTo>
                  <a:lnTo>
                    <a:pt x="5286057" y="717346"/>
                  </a:lnTo>
                  <a:lnTo>
                    <a:pt x="5319712" y="740092"/>
                  </a:lnTo>
                  <a:lnTo>
                    <a:pt x="5360784" y="757809"/>
                  </a:lnTo>
                  <a:lnTo>
                    <a:pt x="5409247" y="770483"/>
                  </a:lnTo>
                  <a:lnTo>
                    <a:pt x="5465076" y="778090"/>
                  </a:lnTo>
                  <a:lnTo>
                    <a:pt x="5528259" y="780630"/>
                  </a:lnTo>
                  <a:lnTo>
                    <a:pt x="5582755" y="778891"/>
                  </a:lnTo>
                  <a:lnTo>
                    <a:pt x="5634380" y="773684"/>
                  </a:lnTo>
                  <a:lnTo>
                    <a:pt x="5683097" y="765022"/>
                  </a:lnTo>
                  <a:lnTo>
                    <a:pt x="5728868" y="752906"/>
                  </a:lnTo>
                  <a:lnTo>
                    <a:pt x="5771667" y="737362"/>
                  </a:lnTo>
                  <a:lnTo>
                    <a:pt x="5811444" y="718388"/>
                  </a:lnTo>
                  <a:lnTo>
                    <a:pt x="5848147" y="696010"/>
                  </a:lnTo>
                  <a:lnTo>
                    <a:pt x="5881802" y="670217"/>
                  </a:lnTo>
                  <a:lnTo>
                    <a:pt x="5928626" y="622465"/>
                  </a:lnTo>
                  <a:lnTo>
                    <a:pt x="5963742" y="570725"/>
                  </a:lnTo>
                  <a:lnTo>
                    <a:pt x="5977941" y="756754"/>
                  </a:lnTo>
                  <a:lnTo>
                    <a:pt x="6114529" y="756754"/>
                  </a:lnTo>
                  <a:lnTo>
                    <a:pt x="6114529" y="570725"/>
                  </a:lnTo>
                  <a:lnTo>
                    <a:pt x="6114529" y="379095"/>
                  </a:lnTo>
                  <a:lnTo>
                    <a:pt x="6114529" y="27983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4" name="Google Shape;754;p75"/>
            <p:cNvSpPr/>
            <p:nvPr/>
          </p:nvSpPr>
          <p:spPr>
            <a:xfrm>
              <a:off x="7756385" y="6499777"/>
              <a:ext cx="4353559" cy="577850"/>
            </a:xfrm>
            <a:custGeom>
              <a:rect b="b" l="l" r="r" t="t"/>
              <a:pathLst>
                <a:path extrusionOk="0" h="577850" w="4353559">
                  <a:moveTo>
                    <a:pt x="619112" y="82664"/>
                  </a:moveTo>
                  <a:lnTo>
                    <a:pt x="616419" y="76377"/>
                  </a:lnTo>
                  <a:lnTo>
                    <a:pt x="609231" y="72783"/>
                  </a:lnTo>
                  <a:lnTo>
                    <a:pt x="604735" y="71894"/>
                  </a:lnTo>
                  <a:lnTo>
                    <a:pt x="603834" y="70993"/>
                  </a:lnTo>
                  <a:lnTo>
                    <a:pt x="601141" y="70993"/>
                  </a:lnTo>
                  <a:lnTo>
                    <a:pt x="584327" y="75882"/>
                  </a:lnTo>
                  <a:lnTo>
                    <a:pt x="566991" y="89865"/>
                  </a:lnTo>
                  <a:lnTo>
                    <a:pt x="550341" y="111925"/>
                  </a:lnTo>
                  <a:lnTo>
                    <a:pt x="534631" y="142836"/>
                  </a:lnTo>
                  <a:lnTo>
                    <a:pt x="515315" y="180479"/>
                  </a:lnTo>
                  <a:lnTo>
                    <a:pt x="493725" y="221170"/>
                  </a:lnTo>
                  <a:lnTo>
                    <a:pt x="470547" y="263563"/>
                  </a:lnTo>
                  <a:lnTo>
                    <a:pt x="445503" y="308051"/>
                  </a:lnTo>
                  <a:lnTo>
                    <a:pt x="418350" y="355066"/>
                  </a:lnTo>
                  <a:lnTo>
                    <a:pt x="388848" y="405003"/>
                  </a:lnTo>
                  <a:lnTo>
                    <a:pt x="356730" y="458266"/>
                  </a:lnTo>
                  <a:lnTo>
                    <a:pt x="350443" y="466356"/>
                  </a:lnTo>
                  <a:lnTo>
                    <a:pt x="346849" y="466356"/>
                  </a:lnTo>
                  <a:lnTo>
                    <a:pt x="341388" y="413639"/>
                  </a:lnTo>
                  <a:lnTo>
                    <a:pt x="340550" y="396278"/>
                  </a:lnTo>
                  <a:lnTo>
                    <a:pt x="339369" y="375526"/>
                  </a:lnTo>
                  <a:lnTo>
                    <a:pt x="338429" y="349542"/>
                  </a:lnTo>
                  <a:lnTo>
                    <a:pt x="337654" y="318173"/>
                  </a:lnTo>
                  <a:lnTo>
                    <a:pt x="336677" y="266877"/>
                  </a:lnTo>
                  <a:lnTo>
                    <a:pt x="336283" y="246989"/>
                  </a:lnTo>
                  <a:lnTo>
                    <a:pt x="335610" y="222846"/>
                  </a:lnTo>
                  <a:lnTo>
                    <a:pt x="334937" y="205435"/>
                  </a:lnTo>
                  <a:lnTo>
                    <a:pt x="334264" y="191389"/>
                  </a:lnTo>
                  <a:lnTo>
                    <a:pt x="337146" y="184010"/>
                  </a:lnTo>
                  <a:lnTo>
                    <a:pt x="339090" y="176796"/>
                  </a:lnTo>
                  <a:lnTo>
                    <a:pt x="340207" y="169913"/>
                  </a:lnTo>
                  <a:lnTo>
                    <a:pt x="340550" y="163537"/>
                  </a:lnTo>
                  <a:lnTo>
                    <a:pt x="336702" y="144068"/>
                  </a:lnTo>
                  <a:lnTo>
                    <a:pt x="326631" y="128384"/>
                  </a:lnTo>
                  <a:lnTo>
                    <a:pt x="312508" y="117932"/>
                  </a:lnTo>
                  <a:lnTo>
                    <a:pt x="296519" y="114122"/>
                  </a:lnTo>
                  <a:lnTo>
                    <a:pt x="295617" y="114122"/>
                  </a:lnTo>
                  <a:lnTo>
                    <a:pt x="283171" y="117576"/>
                  </a:lnTo>
                  <a:lnTo>
                    <a:pt x="274167" y="126936"/>
                  </a:lnTo>
                  <a:lnTo>
                    <a:pt x="268706" y="142684"/>
                  </a:lnTo>
                  <a:lnTo>
                    <a:pt x="266865" y="165341"/>
                  </a:lnTo>
                  <a:lnTo>
                    <a:pt x="266865" y="172529"/>
                  </a:lnTo>
                  <a:lnTo>
                    <a:pt x="243090" y="209092"/>
                  </a:lnTo>
                  <a:lnTo>
                    <a:pt x="216103" y="250024"/>
                  </a:lnTo>
                  <a:lnTo>
                    <a:pt x="185750" y="295351"/>
                  </a:lnTo>
                  <a:lnTo>
                    <a:pt x="151853" y="345046"/>
                  </a:lnTo>
                  <a:lnTo>
                    <a:pt x="75336" y="456476"/>
                  </a:lnTo>
                  <a:lnTo>
                    <a:pt x="63792" y="473544"/>
                  </a:lnTo>
                  <a:lnTo>
                    <a:pt x="70396" y="403948"/>
                  </a:lnTo>
                  <a:lnTo>
                    <a:pt x="75476" y="347408"/>
                  </a:lnTo>
                  <a:lnTo>
                    <a:pt x="79222" y="303847"/>
                  </a:lnTo>
                  <a:lnTo>
                    <a:pt x="82956" y="250253"/>
                  </a:lnTo>
                  <a:lnTo>
                    <a:pt x="84277" y="209092"/>
                  </a:lnTo>
                  <a:lnTo>
                    <a:pt x="84340" y="203073"/>
                  </a:lnTo>
                  <a:lnTo>
                    <a:pt x="84264" y="167259"/>
                  </a:lnTo>
                  <a:lnTo>
                    <a:pt x="79971" y="118605"/>
                  </a:lnTo>
                  <a:lnTo>
                    <a:pt x="56210" y="75145"/>
                  </a:lnTo>
                  <a:lnTo>
                    <a:pt x="44932" y="71894"/>
                  </a:lnTo>
                  <a:lnTo>
                    <a:pt x="39535" y="71894"/>
                  </a:lnTo>
                  <a:lnTo>
                    <a:pt x="38633" y="72783"/>
                  </a:lnTo>
                  <a:lnTo>
                    <a:pt x="23914" y="79908"/>
                  </a:lnTo>
                  <a:lnTo>
                    <a:pt x="12573" y="93332"/>
                  </a:lnTo>
                  <a:lnTo>
                    <a:pt x="5270" y="111315"/>
                  </a:lnTo>
                  <a:lnTo>
                    <a:pt x="2692" y="132080"/>
                  </a:lnTo>
                  <a:lnTo>
                    <a:pt x="3505" y="142836"/>
                  </a:lnTo>
                  <a:lnTo>
                    <a:pt x="5842" y="152082"/>
                  </a:lnTo>
                  <a:lnTo>
                    <a:pt x="9525" y="159639"/>
                  </a:lnTo>
                  <a:lnTo>
                    <a:pt x="14376" y="165341"/>
                  </a:lnTo>
                  <a:lnTo>
                    <a:pt x="15125" y="176796"/>
                  </a:lnTo>
                  <a:lnTo>
                    <a:pt x="15608" y="184873"/>
                  </a:lnTo>
                  <a:lnTo>
                    <a:pt x="16027" y="194144"/>
                  </a:lnTo>
                  <a:lnTo>
                    <a:pt x="16103" y="221170"/>
                  </a:lnTo>
                  <a:lnTo>
                    <a:pt x="16002" y="230136"/>
                  </a:lnTo>
                  <a:lnTo>
                    <a:pt x="14274" y="272910"/>
                  </a:lnTo>
                  <a:lnTo>
                    <a:pt x="10591" y="322160"/>
                  </a:lnTo>
                  <a:lnTo>
                    <a:pt x="8001" y="355066"/>
                  </a:lnTo>
                  <a:lnTo>
                    <a:pt x="5715" y="385902"/>
                  </a:lnTo>
                  <a:lnTo>
                    <a:pt x="2654" y="435165"/>
                  </a:lnTo>
                  <a:lnTo>
                    <a:pt x="558" y="481291"/>
                  </a:lnTo>
                  <a:lnTo>
                    <a:pt x="0" y="504710"/>
                  </a:lnTo>
                  <a:lnTo>
                    <a:pt x="0" y="515785"/>
                  </a:lnTo>
                  <a:lnTo>
                    <a:pt x="4597" y="541769"/>
                  </a:lnTo>
                  <a:lnTo>
                    <a:pt x="13919" y="561263"/>
                  </a:lnTo>
                  <a:lnTo>
                    <a:pt x="27292" y="573519"/>
                  </a:lnTo>
                  <a:lnTo>
                    <a:pt x="44030" y="577773"/>
                  </a:lnTo>
                  <a:lnTo>
                    <a:pt x="44932" y="577773"/>
                  </a:lnTo>
                  <a:lnTo>
                    <a:pt x="79070" y="555320"/>
                  </a:lnTo>
                  <a:lnTo>
                    <a:pt x="106362" y="515213"/>
                  </a:lnTo>
                  <a:lnTo>
                    <a:pt x="134467" y="473544"/>
                  </a:lnTo>
                  <a:lnTo>
                    <a:pt x="167017" y="424903"/>
                  </a:lnTo>
                  <a:lnTo>
                    <a:pt x="252945" y="295173"/>
                  </a:lnTo>
                  <a:lnTo>
                    <a:pt x="266344" y="275132"/>
                  </a:lnTo>
                  <a:lnTo>
                    <a:pt x="272262" y="266877"/>
                  </a:lnTo>
                  <a:lnTo>
                    <a:pt x="272796" y="277177"/>
                  </a:lnTo>
                  <a:lnTo>
                    <a:pt x="273164" y="290690"/>
                  </a:lnTo>
                  <a:lnTo>
                    <a:pt x="273545" y="308051"/>
                  </a:lnTo>
                  <a:lnTo>
                    <a:pt x="274599" y="349034"/>
                  </a:lnTo>
                  <a:lnTo>
                    <a:pt x="275856" y="397167"/>
                  </a:lnTo>
                  <a:lnTo>
                    <a:pt x="278079" y="440766"/>
                  </a:lnTo>
                  <a:lnTo>
                    <a:pt x="284200" y="504710"/>
                  </a:lnTo>
                  <a:lnTo>
                    <a:pt x="295884" y="546519"/>
                  </a:lnTo>
                  <a:lnTo>
                    <a:pt x="336067" y="574192"/>
                  </a:lnTo>
                  <a:lnTo>
                    <a:pt x="345795" y="572884"/>
                  </a:lnTo>
                  <a:lnTo>
                    <a:pt x="396570" y="513524"/>
                  </a:lnTo>
                  <a:lnTo>
                    <a:pt x="425805" y="467588"/>
                  </a:lnTo>
                  <a:lnTo>
                    <a:pt x="456234" y="417449"/>
                  </a:lnTo>
                  <a:lnTo>
                    <a:pt x="487921" y="363016"/>
                  </a:lnTo>
                  <a:lnTo>
                    <a:pt x="512940" y="318173"/>
                  </a:lnTo>
                  <a:lnTo>
                    <a:pt x="536816" y="274066"/>
                  </a:lnTo>
                  <a:lnTo>
                    <a:pt x="559866" y="230136"/>
                  </a:lnTo>
                  <a:lnTo>
                    <a:pt x="581926" y="186677"/>
                  </a:lnTo>
                  <a:lnTo>
                    <a:pt x="602945" y="143776"/>
                  </a:lnTo>
                  <a:lnTo>
                    <a:pt x="618096" y="102577"/>
                  </a:lnTo>
                  <a:lnTo>
                    <a:pt x="619036" y="93332"/>
                  </a:lnTo>
                  <a:lnTo>
                    <a:pt x="619112" y="82664"/>
                  </a:lnTo>
                  <a:close/>
                </a:path>
                <a:path extrusionOk="0" h="577850" w="4353559">
                  <a:moveTo>
                    <a:pt x="889342" y="240817"/>
                  </a:moveTo>
                  <a:lnTo>
                    <a:pt x="884174" y="212039"/>
                  </a:lnTo>
                  <a:lnTo>
                    <a:pt x="869581" y="187807"/>
                  </a:lnTo>
                  <a:lnTo>
                    <a:pt x="846886" y="170307"/>
                  </a:lnTo>
                  <a:lnTo>
                    <a:pt x="817460" y="161734"/>
                  </a:lnTo>
                  <a:lnTo>
                    <a:pt x="808482" y="161734"/>
                  </a:lnTo>
                  <a:lnTo>
                    <a:pt x="766991" y="168884"/>
                  </a:lnTo>
                  <a:lnTo>
                    <a:pt x="723900" y="189255"/>
                  </a:lnTo>
                  <a:lnTo>
                    <a:pt x="681990" y="221259"/>
                  </a:lnTo>
                  <a:lnTo>
                    <a:pt x="644042" y="263271"/>
                  </a:lnTo>
                  <a:lnTo>
                    <a:pt x="615315" y="307251"/>
                  </a:lnTo>
                  <a:lnTo>
                    <a:pt x="594169" y="353580"/>
                  </a:lnTo>
                  <a:lnTo>
                    <a:pt x="581113" y="401269"/>
                  </a:lnTo>
                  <a:lnTo>
                    <a:pt x="576643" y="449275"/>
                  </a:lnTo>
                  <a:lnTo>
                    <a:pt x="583615" y="498348"/>
                  </a:lnTo>
                  <a:lnTo>
                    <a:pt x="603491" y="536562"/>
                  </a:lnTo>
                  <a:lnTo>
                    <a:pt x="634644" y="562127"/>
                  </a:lnTo>
                  <a:lnTo>
                    <a:pt x="675487" y="573290"/>
                  </a:lnTo>
                  <a:lnTo>
                    <a:pt x="684466" y="573290"/>
                  </a:lnTo>
                  <a:lnTo>
                    <a:pt x="724916" y="567220"/>
                  </a:lnTo>
                  <a:lnTo>
                    <a:pt x="768045" y="549021"/>
                  </a:lnTo>
                  <a:lnTo>
                    <a:pt x="806564" y="523417"/>
                  </a:lnTo>
                  <a:lnTo>
                    <a:pt x="833640" y="495109"/>
                  </a:lnTo>
                  <a:lnTo>
                    <a:pt x="843076" y="484466"/>
                  </a:lnTo>
                  <a:lnTo>
                    <a:pt x="849807" y="473989"/>
                  </a:lnTo>
                  <a:lnTo>
                    <a:pt x="853859" y="463524"/>
                  </a:lnTo>
                  <a:lnTo>
                    <a:pt x="855205" y="452882"/>
                  </a:lnTo>
                  <a:lnTo>
                    <a:pt x="855205" y="442099"/>
                  </a:lnTo>
                  <a:lnTo>
                    <a:pt x="850709" y="436702"/>
                  </a:lnTo>
                  <a:lnTo>
                    <a:pt x="837234" y="436702"/>
                  </a:lnTo>
                  <a:lnTo>
                    <a:pt x="831837" y="439407"/>
                  </a:lnTo>
                  <a:lnTo>
                    <a:pt x="824661" y="445693"/>
                  </a:lnTo>
                  <a:lnTo>
                    <a:pt x="792314" y="472859"/>
                  </a:lnTo>
                  <a:lnTo>
                    <a:pt x="759396" y="493204"/>
                  </a:lnTo>
                  <a:lnTo>
                    <a:pt x="726973" y="505968"/>
                  </a:lnTo>
                  <a:lnTo>
                    <a:pt x="696163" y="510387"/>
                  </a:lnTo>
                  <a:lnTo>
                    <a:pt x="685368" y="510387"/>
                  </a:lnTo>
                  <a:lnTo>
                    <a:pt x="684466" y="509485"/>
                  </a:lnTo>
                  <a:lnTo>
                    <a:pt x="666127" y="501726"/>
                  </a:lnTo>
                  <a:lnTo>
                    <a:pt x="652919" y="487807"/>
                  </a:lnTo>
                  <a:lnTo>
                    <a:pt x="644931" y="467664"/>
                  </a:lnTo>
                  <a:lnTo>
                    <a:pt x="642239" y="441198"/>
                  </a:lnTo>
                  <a:lnTo>
                    <a:pt x="645261" y="407339"/>
                  </a:lnTo>
                  <a:lnTo>
                    <a:pt x="669163" y="337959"/>
                  </a:lnTo>
                  <a:lnTo>
                    <a:pt x="689864" y="304609"/>
                  </a:lnTo>
                  <a:lnTo>
                    <a:pt x="717804" y="270840"/>
                  </a:lnTo>
                  <a:lnTo>
                    <a:pt x="747598" y="244741"/>
                  </a:lnTo>
                  <a:lnTo>
                    <a:pt x="803986" y="221945"/>
                  </a:lnTo>
                  <a:lnTo>
                    <a:pt x="805776" y="221945"/>
                  </a:lnTo>
                  <a:lnTo>
                    <a:pt x="816013" y="224066"/>
                  </a:lnTo>
                  <a:lnTo>
                    <a:pt x="823633" y="230136"/>
                  </a:lnTo>
                  <a:lnTo>
                    <a:pt x="828395" y="239763"/>
                  </a:lnTo>
                  <a:lnTo>
                    <a:pt x="830033" y="252501"/>
                  </a:lnTo>
                  <a:lnTo>
                    <a:pt x="830033" y="257886"/>
                  </a:lnTo>
                  <a:lnTo>
                    <a:pt x="789381" y="312928"/>
                  </a:lnTo>
                  <a:lnTo>
                    <a:pt x="749681" y="336486"/>
                  </a:lnTo>
                  <a:lnTo>
                    <a:pt x="698855" y="355841"/>
                  </a:lnTo>
                  <a:lnTo>
                    <a:pt x="697052" y="355841"/>
                  </a:lnTo>
                  <a:lnTo>
                    <a:pt x="680123" y="357746"/>
                  </a:lnTo>
                  <a:lnTo>
                    <a:pt x="667397" y="363016"/>
                  </a:lnTo>
                  <a:lnTo>
                    <a:pt x="659396" y="370992"/>
                  </a:lnTo>
                  <a:lnTo>
                    <a:pt x="656615" y="380987"/>
                  </a:lnTo>
                  <a:lnTo>
                    <a:pt x="656615" y="385495"/>
                  </a:lnTo>
                  <a:lnTo>
                    <a:pt x="659307" y="389966"/>
                  </a:lnTo>
                  <a:lnTo>
                    <a:pt x="662914" y="392671"/>
                  </a:lnTo>
                  <a:lnTo>
                    <a:pt x="666457" y="395693"/>
                  </a:lnTo>
                  <a:lnTo>
                    <a:pt x="671779" y="397954"/>
                  </a:lnTo>
                  <a:lnTo>
                    <a:pt x="678954" y="399376"/>
                  </a:lnTo>
                  <a:lnTo>
                    <a:pt x="688073" y="399872"/>
                  </a:lnTo>
                  <a:lnTo>
                    <a:pt x="710463" y="397802"/>
                  </a:lnTo>
                  <a:lnTo>
                    <a:pt x="763003" y="383565"/>
                  </a:lnTo>
                  <a:lnTo>
                    <a:pt x="830211" y="346303"/>
                  </a:lnTo>
                  <a:lnTo>
                    <a:pt x="861720" y="316407"/>
                  </a:lnTo>
                  <a:lnTo>
                    <a:pt x="881430" y="283311"/>
                  </a:lnTo>
                  <a:lnTo>
                    <a:pt x="889342" y="247103"/>
                  </a:lnTo>
                  <a:lnTo>
                    <a:pt x="889342" y="240817"/>
                  </a:lnTo>
                  <a:close/>
                </a:path>
                <a:path extrusionOk="0" h="577850" w="4353559">
                  <a:moveTo>
                    <a:pt x="1438402" y="234518"/>
                  </a:moveTo>
                  <a:lnTo>
                    <a:pt x="1437068" y="226504"/>
                  </a:lnTo>
                  <a:lnTo>
                    <a:pt x="1435887" y="224650"/>
                  </a:lnTo>
                  <a:lnTo>
                    <a:pt x="1433118" y="220256"/>
                  </a:lnTo>
                  <a:lnTo>
                    <a:pt x="1430070" y="218351"/>
                  </a:lnTo>
                  <a:lnTo>
                    <a:pt x="1426654" y="216204"/>
                  </a:lnTo>
                  <a:lnTo>
                    <a:pt x="1417739" y="214757"/>
                  </a:lnTo>
                  <a:lnTo>
                    <a:pt x="1414132" y="214757"/>
                  </a:lnTo>
                  <a:lnTo>
                    <a:pt x="1409649" y="215658"/>
                  </a:lnTo>
                  <a:lnTo>
                    <a:pt x="1401559" y="218351"/>
                  </a:lnTo>
                  <a:lnTo>
                    <a:pt x="1380197" y="194716"/>
                  </a:lnTo>
                  <a:lnTo>
                    <a:pt x="1365618" y="184531"/>
                  </a:lnTo>
                  <a:lnTo>
                    <a:pt x="1365618" y="254292"/>
                  </a:lnTo>
                  <a:lnTo>
                    <a:pt x="1359598" y="269176"/>
                  </a:lnTo>
                  <a:lnTo>
                    <a:pt x="1352473" y="287769"/>
                  </a:lnTo>
                  <a:lnTo>
                    <a:pt x="1344510" y="309384"/>
                  </a:lnTo>
                  <a:lnTo>
                    <a:pt x="1335951" y="333362"/>
                  </a:lnTo>
                  <a:lnTo>
                    <a:pt x="1331087" y="335927"/>
                  </a:lnTo>
                  <a:lnTo>
                    <a:pt x="1325968" y="339661"/>
                  </a:lnTo>
                  <a:lnTo>
                    <a:pt x="1320673" y="344741"/>
                  </a:lnTo>
                  <a:lnTo>
                    <a:pt x="1315300" y="351345"/>
                  </a:lnTo>
                  <a:lnTo>
                    <a:pt x="1296606" y="382333"/>
                  </a:lnTo>
                  <a:lnTo>
                    <a:pt x="1276985" y="410540"/>
                  </a:lnTo>
                  <a:lnTo>
                    <a:pt x="1235316" y="458266"/>
                  </a:lnTo>
                  <a:lnTo>
                    <a:pt x="1195666" y="489953"/>
                  </a:lnTo>
                  <a:lnTo>
                    <a:pt x="1163421" y="501408"/>
                  </a:lnTo>
                  <a:lnTo>
                    <a:pt x="1150835" y="498081"/>
                  </a:lnTo>
                  <a:lnTo>
                    <a:pt x="1141526" y="488264"/>
                  </a:lnTo>
                  <a:lnTo>
                    <a:pt x="1135761" y="472211"/>
                  </a:lnTo>
                  <a:lnTo>
                    <a:pt x="1133779" y="450189"/>
                  </a:lnTo>
                  <a:lnTo>
                    <a:pt x="1134249" y="438302"/>
                  </a:lnTo>
                  <a:lnTo>
                    <a:pt x="1150670" y="367118"/>
                  </a:lnTo>
                  <a:lnTo>
                    <a:pt x="1182649" y="305117"/>
                  </a:lnTo>
                  <a:lnTo>
                    <a:pt x="1226439" y="254584"/>
                  </a:lnTo>
                  <a:lnTo>
                    <a:pt x="1273619" y="228003"/>
                  </a:lnTo>
                  <a:lnTo>
                    <a:pt x="1298219" y="224650"/>
                  </a:lnTo>
                  <a:lnTo>
                    <a:pt x="1312672" y="226618"/>
                  </a:lnTo>
                  <a:lnTo>
                    <a:pt x="1328204" y="231724"/>
                  </a:lnTo>
                  <a:lnTo>
                    <a:pt x="1345603" y="240690"/>
                  </a:lnTo>
                  <a:lnTo>
                    <a:pt x="1365618" y="254292"/>
                  </a:lnTo>
                  <a:lnTo>
                    <a:pt x="1365618" y="184531"/>
                  </a:lnTo>
                  <a:lnTo>
                    <a:pt x="1354721" y="176898"/>
                  </a:lnTo>
                  <a:lnTo>
                    <a:pt x="1326362" y="165658"/>
                  </a:lnTo>
                  <a:lnTo>
                    <a:pt x="1296416" y="161734"/>
                  </a:lnTo>
                  <a:lnTo>
                    <a:pt x="1295527" y="161734"/>
                  </a:lnTo>
                  <a:lnTo>
                    <a:pt x="1228026" y="179260"/>
                  </a:lnTo>
                  <a:lnTo>
                    <a:pt x="1195070" y="201168"/>
                  </a:lnTo>
                  <a:lnTo>
                    <a:pt x="1162532" y="231825"/>
                  </a:lnTo>
                  <a:lnTo>
                    <a:pt x="1132725" y="268541"/>
                  </a:lnTo>
                  <a:lnTo>
                    <a:pt x="1108049" y="308546"/>
                  </a:lnTo>
                  <a:lnTo>
                    <a:pt x="1088605" y="351739"/>
                  </a:lnTo>
                  <a:lnTo>
                    <a:pt x="1074483" y="398068"/>
                  </a:lnTo>
                  <a:lnTo>
                    <a:pt x="1067015" y="446341"/>
                  </a:lnTo>
                  <a:lnTo>
                    <a:pt x="1066380" y="461860"/>
                  </a:lnTo>
                  <a:lnTo>
                    <a:pt x="1071587" y="506666"/>
                  </a:lnTo>
                  <a:lnTo>
                    <a:pt x="1086485" y="541274"/>
                  </a:lnTo>
                  <a:lnTo>
                    <a:pt x="1109980" y="563587"/>
                  </a:lnTo>
                  <a:lnTo>
                    <a:pt x="1140968" y="571487"/>
                  </a:lnTo>
                  <a:lnTo>
                    <a:pt x="1172324" y="565467"/>
                  </a:lnTo>
                  <a:lnTo>
                    <a:pt x="1239507" y="519468"/>
                  </a:lnTo>
                  <a:lnTo>
                    <a:pt x="1273695" y="480974"/>
                  </a:lnTo>
                  <a:lnTo>
                    <a:pt x="1307198" y="433108"/>
                  </a:lnTo>
                  <a:lnTo>
                    <a:pt x="1301813" y="461137"/>
                  </a:lnTo>
                  <a:lnTo>
                    <a:pt x="1297774" y="486130"/>
                  </a:lnTo>
                  <a:lnTo>
                    <a:pt x="1295082" y="508431"/>
                  </a:lnTo>
                  <a:lnTo>
                    <a:pt x="1293723" y="528358"/>
                  </a:lnTo>
                  <a:lnTo>
                    <a:pt x="1295679" y="545160"/>
                  </a:lnTo>
                  <a:lnTo>
                    <a:pt x="1301254" y="557568"/>
                  </a:lnTo>
                  <a:lnTo>
                    <a:pt x="1310030" y="565264"/>
                  </a:lnTo>
                  <a:lnTo>
                    <a:pt x="1321574" y="567905"/>
                  </a:lnTo>
                  <a:lnTo>
                    <a:pt x="1337741" y="563257"/>
                  </a:lnTo>
                  <a:lnTo>
                    <a:pt x="1353146" y="551611"/>
                  </a:lnTo>
                  <a:lnTo>
                    <a:pt x="1364665" y="536435"/>
                  </a:lnTo>
                  <a:lnTo>
                    <a:pt x="1369199" y="521169"/>
                  </a:lnTo>
                  <a:lnTo>
                    <a:pt x="1369199" y="513981"/>
                  </a:lnTo>
                  <a:lnTo>
                    <a:pt x="1366507" y="510387"/>
                  </a:lnTo>
                  <a:lnTo>
                    <a:pt x="1362024" y="506793"/>
                  </a:lnTo>
                  <a:lnTo>
                    <a:pt x="1364221" y="491642"/>
                  </a:lnTo>
                  <a:lnTo>
                    <a:pt x="1373708" y="443001"/>
                  </a:lnTo>
                  <a:lnTo>
                    <a:pt x="1385150" y="397624"/>
                  </a:lnTo>
                  <a:lnTo>
                    <a:pt x="1406055" y="327977"/>
                  </a:lnTo>
                  <a:lnTo>
                    <a:pt x="1423619" y="279958"/>
                  </a:lnTo>
                  <a:lnTo>
                    <a:pt x="1437500" y="244411"/>
                  </a:lnTo>
                  <a:lnTo>
                    <a:pt x="1438402" y="238125"/>
                  </a:lnTo>
                  <a:lnTo>
                    <a:pt x="1438402" y="234518"/>
                  </a:lnTo>
                  <a:close/>
                </a:path>
                <a:path extrusionOk="0" h="577850" w="4353559">
                  <a:moveTo>
                    <a:pt x="1806562" y="191389"/>
                  </a:moveTo>
                  <a:lnTo>
                    <a:pt x="1804555" y="177482"/>
                  </a:lnTo>
                  <a:lnTo>
                    <a:pt x="1798599" y="167030"/>
                  </a:lnTo>
                  <a:lnTo>
                    <a:pt x="1788744" y="160439"/>
                  </a:lnTo>
                  <a:lnTo>
                    <a:pt x="1775117" y="158153"/>
                  </a:lnTo>
                  <a:lnTo>
                    <a:pt x="1762721" y="159651"/>
                  </a:lnTo>
                  <a:lnTo>
                    <a:pt x="1717598" y="181521"/>
                  </a:lnTo>
                  <a:lnTo>
                    <a:pt x="1669084" y="217906"/>
                  </a:lnTo>
                  <a:lnTo>
                    <a:pt x="1609775" y="267779"/>
                  </a:lnTo>
                  <a:lnTo>
                    <a:pt x="1611693" y="262369"/>
                  </a:lnTo>
                  <a:lnTo>
                    <a:pt x="1615846" y="248183"/>
                  </a:lnTo>
                  <a:lnTo>
                    <a:pt x="1621459" y="226441"/>
                  </a:lnTo>
                  <a:lnTo>
                    <a:pt x="1623263" y="222846"/>
                  </a:lnTo>
                  <a:lnTo>
                    <a:pt x="1624152" y="218351"/>
                  </a:lnTo>
                  <a:lnTo>
                    <a:pt x="1625053" y="211175"/>
                  </a:lnTo>
                  <a:lnTo>
                    <a:pt x="1625955" y="207568"/>
                  </a:lnTo>
                  <a:lnTo>
                    <a:pt x="1625955" y="203962"/>
                  </a:lnTo>
                  <a:lnTo>
                    <a:pt x="1623288" y="188315"/>
                  </a:lnTo>
                  <a:lnTo>
                    <a:pt x="1616062" y="175780"/>
                  </a:lnTo>
                  <a:lnTo>
                    <a:pt x="1605483" y="167462"/>
                  </a:lnTo>
                  <a:lnTo>
                    <a:pt x="1592707" y="164439"/>
                  </a:lnTo>
                  <a:lnTo>
                    <a:pt x="1580946" y="166560"/>
                  </a:lnTo>
                  <a:lnTo>
                    <a:pt x="1571472" y="172631"/>
                  </a:lnTo>
                  <a:lnTo>
                    <a:pt x="1564525" y="182257"/>
                  </a:lnTo>
                  <a:lnTo>
                    <a:pt x="1560347" y="194995"/>
                  </a:lnTo>
                  <a:lnTo>
                    <a:pt x="1548879" y="233159"/>
                  </a:lnTo>
                  <a:lnTo>
                    <a:pt x="1535303" y="275869"/>
                  </a:lnTo>
                  <a:lnTo>
                    <a:pt x="1518526" y="326656"/>
                  </a:lnTo>
                  <a:lnTo>
                    <a:pt x="1497457" y="389077"/>
                  </a:lnTo>
                  <a:lnTo>
                    <a:pt x="1490383" y="401434"/>
                  </a:lnTo>
                  <a:lnTo>
                    <a:pt x="1486966" y="408038"/>
                  </a:lnTo>
                  <a:lnTo>
                    <a:pt x="1483982" y="415137"/>
                  </a:lnTo>
                  <a:lnTo>
                    <a:pt x="1483982" y="416039"/>
                  </a:lnTo>
                  <a:lnTo>
                    <a:pt x="1483080" y="420522"/>
                  </a:lnTo>
                  <a:lnTo>
                    <a:pt x="1483080" y="424129"/>
                  </a:lnTo>
                  <a:lnTo>
                    <a:pt x="1483982" y="428625"/>
                  </a:lnTo>
                  <a:lnTo>
                    <a:pt x="1483982" y="429514"/>
                  </a:lnTo>
                  <a:lnTo>
                    <a:pt x="1475917" y="455498"/>
                  </a:lnTo>
                  <a:lnTo>
                    <a:pt x="1469377" y="475564"/>
                  </a:lnTo>
                  <a:lnTo>
                    <a:pt x="1461503" y="498716"/>
                  </a:lnTo>
                  <a:lnTo>
                    <a:pt x="1458493" y="509816"/>
                  </a:lnTo>
                  <a:lnTo>
                    <a:pt x="1456232" y="520166"/>
                  </a:lnTo>
                  <a:lnTo>
                    <a:pt x="1454823" y="529666"/>
                  </a:lnTo>
                  <a:lnTo>
                    <a:pt x="1454327" y="538238"/>
                  </a:lnTo>
                  <a:lnTo>
                    <a:pt x="1455331" y="549706"/>
                  </a:lnTo>
                  <a:lnTo>
                    <a:pt x="1458366" y="558571"/>
                  </a:lnTo>
                  <a:lnTo>
                    <a:pt x="1463421" y="564908"/>
                  </a:lnTo>
                  <a:lnTo>
                    <a:pt x="1470507" y="568794"/>
                  </a:lnTo>
                  <a:lnTo>
                    <a:pt x="1474089" y="569696"/>
                  </a:lnTo>
                  <a:lnTo>
                    <a:pt x="1476781" y="570598"/>
                  </a:lnTo>
                  <a:lnTo>
                    <a:pt x="1483080" y="570598"/>
                  </a:lnTo>
                  <a:lnTo>
                    <a:pt x="1495564" y="568223"/>
                  </a:lnTo>
                  <a:lnTo>
                    <a:pt x="1521714" y="531952"/>
                  </a:lnTo>
                  <a:lnTo>
                    <a:pt x="1538960" y="482193"/>
                  </a:lnTo>
                  <a:lnTo>
                    <a:pt x="1581924" y="355841"/>
                  </a:lnTo>
                  <a:lnTo>
                    <a:pt x="1614690" y="324510"/>
                  </a:lnTo>
                  <a:lnTo>
                    <a:pt x="1648637" y="294614"/>
                  </a:lnTo>
                  <a:lnTo>
                    <a:pt x="1682254" y="267258"/>
                  </a:lnTo>
                  <a:lnTo>
                    <a:pt x="1714017" y="243509"/>
                  </a:lnTo>
                  <a:lnTo>
                    <a:pt x="1714017" y="247992"/>
                  </a:lnTo>
                  <a:lnTo>
                    <a:pt x="1717636" y="255219"/>
                  </a:lnTo>
                  <a:lnTo>
                    <a:pt x="1724126" y="260578"/>
                  </a:lnTo>
                  <a:lnTo>
                    <a:pt x="1732965" y="263918"/>
                  </a:lnTo>
                  <a:lnTo>
                    <a:pt x="1743671" y="265074"/>
                  </a:lnTo>
                  <a:lnTo>
                    <a:pt x="1746351" y="265074"/>
                  </a:lnTo>
                  <a:lnTo>
                    <a:pt x="1789823" y="237782"/>
                  </a:lnTo>
                  <a:lnTo>
                    <a:pt x="1806092" y="197243"/>
                  </a:lnTo>
                  <a:lnTo>
                    <a:pt x="1806562" y="191389"/>
                  </a:lnTo>
                  <a:close/>
                </a:path>
                <a:path extrusionOk="0" h="577850" w="4353559">
                  <a:moveTo>
                    <a:pt x="2089708" y="240817"/>
                  </a:moveTo>
                  <a:lnTo>
                    <a:pt x="2084552" y="212039"/>
                  </a:lnTo>
                  <a:lnTo>
                    <a:pt x="2069947" y="187807"/>
                  </a:lnTo>
                  <a:lnTo>
                    <a:pt x="2047265" y="170307"/>
                  </a:lnTo>
                  <a:lnTo>
                    <a:pt x="2017826" y="161734"/>
                  </a:lnTo>
                  <a:lnTo>
                    <a:pt x="2008847" y="161734"/>
                  </a:lnTo>
                  <a:lnTo>
                    <a:pt x="1967357" y="168884"/>
                  </a:lnTo>
                  <a:lnTo>
                    <a:pt x="1924265" y="189255"/>
                  </a:lnTo>
                  <a:lnTo>
                    <a:pt x="1882355" y="221259"/>
                  </a:lnTo>
                  <a:lnTo>
                    <a:pt x="1844408" y="263271"/>
                  </a:lnTo>
                  <a:lnTo>
                    <a:pt x="1815680" y="307251"/>
                  </a:lnTo>
                  <a:lnTo>
                    <a:pt x="1794535" y="353580"/>
                  </a:lnTo>
                  <a:lnTo>
                    <a:pt x="1781479" y="401269"/>
                  </a:lnTo>
                  <a:lnTo>
                    <a:pt x="1777009" y="449275"/>
                  </a:lnTo>
                  <a:lnTo>
                    <a:pt x="1783994" y="498348"/>
                  </a:lnTo>
                  <a:lnTo>
                    <a:pt x="1803857" y="536562"/>
                  </a:lnTo>
                  <a:lnTo>
                    <a:pt x="1835010" y="562127"/>
                  </a:lnTo>
                  <a:lnTo>
                    <a:pt x="1875853" y="573290"/>
                  </a:lnTo>
                  <a:lnTo>
                    <a:pt x="1884845" y="573290"/>
                  </a:lnTo>
                  <a:lnTo>
                    <a:pt x="1925281" y="567220"/>
                  </a:lnTo>
                  <a:lnTo>
                    <a:pt x="1968411" y="549021"/>
                  </a:lnTo>
                  <a:lnTo>
                    <a:pt x="2006942" y="523417"/>
                  </a:lnTo>
                  <a:lnTo>
                    <a:pt x="2034006" y="495109"/>
                  </a:lnTo>
                  <a:lnTo>
                    <a:pt x="2043442" y="484466"/>
                  </a:lnTo>
                  <a:lnTo>
                    <a:pt x="2050186" y="473989"/>
                  </a:lnTo>
                  <a:lnTo>
                    <a:pt x="2054225" y="463524"/>
                  </a:lnTo>
                  <a:lnTo>
                    <a:pt x="2055571" y="452882"/>
                  </a:lnTo>
                  <a:lnTo>
                    <a:pt x="2055571" y="442099"/>
                  </a:lnTo>
                  <a:lnTo>
                    <a:pt x="2051088" y="436702"/>
                  </a:lnTo>
                  <a:lnTo>
                    <a:pt x="2037600" y="436702"/>
                  </a:lnTo>
                  <a:lnTo>
                    <a:pt x="2032203" y="439407"/>
                  </a:lnTo>
                  <a:lnTo>
                    <a:pt x="2025027" y="445693"/>
                  </a:lnTo>
                  <a:lnTo>
                    <a:pt x="1992693" y="472859"/>
                  </a:lnTo>
                  <a:lnTo>
                    <a:pt x="1959762" y="493204"/>
                  </a:lnTo>
                  <a:lnTo>
                    <a:pt x="1927339" y="505968"/>
                  </a:lnTo>
                  <a:lnTo>
                    <a:pt x="1896529" y="510387"/>
                  </a:lnTo>
                  <a:lnTo>
                    <a:pt x="1885746" y="510387"/>
                  </a:lnTo>
                  <a:lnTo>
                    <a:pt x="1884845" y="509485"/>
                  </a:lnTo>
                  <a:lnTo>
                    <a:pt x="1866493" y="501726"/>
                  </a:lnTo>
                  <a:lnTo>
                    <a:pt x="1853285" y="487807"/>
                  </a:lnTo>
                  <a:lnTo>
                    <a:pt x="1845297" y="467664"/>
                  </a:lnTo>
                  <a:lnTo>
                    <a:pt x="1842617" y="441198"/>
                  </a:lnTo>
                  <a:lnTo>
                    <a:pt x="1845627" y="407339"/>
                  </a:lnTo>
                  <a:lnTo>
                    <a:pt x="1869528" y="337959"/>
                  </a:lnTo>
                  <a:lnTo>
                    <a:pt x="1890229" y="304609"/>
                  </a:lnTo>
                  <a:lnTo>
                    <a:pt x="1918169" y="270840"/>
                  </a:lnTo>
                  <a:lnTo>
                    <a:pt x="1947976" y="244741"/>
                  </a:lnTo>
                  <a:lnTo>
                    <a:pt x="2004352" y="221945"/>
                  </a:lnTo>
                  <a:lnTo>
                    <a:pt x="2006155" y="221945"/>
                  </a:lnTo>
                  <a:lnTo>
                    <a:pt x="2016391" y="224066"/>
                  </a:lnTo>
                  <a:lnTo>
                    <a:pt x="2024011" y="230136"/>
                  </a:lnTo>
                  <a:lnTo>
                    <a:pt x="2028761" y="239763"/>
                  </a:lnTo>
                  <a:lnTo>
                    <a:pt x="2030412" y="252501"/>
                  </a:lnTo>
                  <a:lnTo>
                    <a:pt x="2030412" y="257886"/>
                  </a:lnTo>
                  <a:lnTo>
                    <a:pt x="1989747" y="312928"/>
                  </a:lnTo>
                  <a:lnTo>
                    <a:pt x="1950046" y="336486"/>
                  </a:lnTo>
                  <a:lnTo>
                    <a:pt x="1899221" y="355841"/>
                  </a:lnTo>
                  <a:lnTo>
                    <a:pt x="1897430" y="355841"/>
                  </a:lnTo>
                  <a:lnTo>
                    <a:pt x="1880489" y="357746"/>
                  </a:lnTo>
                  <a:lnTo>
                    <a:pt x="1867776" y="363016"/>
                  </a:lnTo>
                  <a:lnTo>
                    <a:pt x="1859775" y="370992"/>
                  </a:lnTo>
                  <a:lnTo>
                    <a:pt x="1856994" y="380987"/>
                  </a:lnTo>
                  <a:lnTo>
                    <a:pt x="1856994" y="385495"/>
                  </a:lnTo>
                  <a:lnTo>
                    <a:pt x="1859673" y="389966"/>
                  </a:lnTo>
                  <a:lnTo>
                    <a:pt x="1863280" y="392671"/>
                  </a:lnTo>
                  <a:lnTo>
                    <a:pt x="1866836" y="395693"/>
                  </a:lnTo>
                  <a:lnTo>
                    <a:pt x="1872157" y="397954"/>
                  </a:lnTo>
                  <a:lnTo>
                    <a:pt x="1879333" y="399376"/>
                  </a:lnTo>
                  <a:lnTo>
                    <a:pt x="1888439" y="399872"/>
                  </a:lnTo>
                  <a:lnTo>
                    <a:pt x="1910829" y="397802"/>
                  </a:lnTo>
                  <a:lnTo>
                    <a:pt x="1963369" y="383565"/>
                  </a:lnTo>
                  <a:lnTo>
                    <a:pt x="2030577" y="346303"/>
                  </a:lnTo>
                  <a:lnTo>
                    <a:pt x="2062086" y="316407"/>
                  </a:lnTo>
                  <a:lnTo>
                    <a:pt x="2081796" y="283311"/>
                  </a:lnTo>
                  <a:lnTo>
                    <a:pt x="2089708" y="247103"/>
                  </a:lnTo>
                  <a:lnTo>
                    <a:pt x="2089708" y="240817"/>
                  </a:lnTo>
                  <a:close/>
                </a:path>
                <a:path extrusionOk="0" h="577850" w="4353559">
                  <a:moveTo>
                    <a:pt x="2638768" y="234518"/>
                  </a:moveTo>
                  <a:lnTo>
                    <a:pt x="2637434" y="226504"/>
                  </a:lnTo>
                  <a:lnTo>
                    <a:pt x="2636266" y="224650"/>
                  </a:lnTo>
                  <a:lnTo>
                    <a:pt x="2633497" y="220256"/>
                  </a:lnTo>
                  <a:lnTo>
                    <a:pt x="2630449" y="218351"/>
                  </a:lnTo>
                  <a:lnTo>
                    <a:pt x="2627020" y="216204"/>
                  </a:lnTo>
                  <a:lnTo>
                    <a:pt x="2618105" y="214757"/>
                  </a:lnTo>
                  <a:lnTo>
                    <a:pt x="2614498" y="214757"/>
                  </a:lnTo>
                  <a:lnTo>
                    <a:pt x="2610015" y="215658"/>
                  </a:lnTo>
                  <a:lnTo>
                    <a:pt x="2601925" y="218351"/>
                  </a:lnTo>
                  <a:lnTo>
                    <a:pt x="2580563" y="194716"/>
                  </a:lnTo>
                  <a:lnTo>
                    <a:pt x="2565984" y="184531"/>
                  </a:lnTo>
                  <a:lnTo>
                    <a:pt x="2565984" y="254292"/>
                  </a:lnTo>
                  <a:lnTo>
                    <a:pt x="2559964" y="269176"/>
                  </a:lnTo>
                  <a:lnTo>
                    <a:pt x="2552839" y="287769"/>
                  </a:lnTo>
                  <a:lnTo>
                    <a:pt x="2544876" y="309384"/>
                  </a:lnTo>
                  <a:lnTo>
                    <a:pt x="2536329" y="333362"/>
                  </a:lnTo>
                  <a:lnTo>
                    <a:pt x="2531453" y="335927"/>
                  </a:lnTo>
                  <a:lnTo>
                    <a:pt x="2526334" y="339661"/>
                  </a:lnTo>
                  <a:lnTo>
                    <a:pt x="2521039" y="344741"/>
                  </a:lnTo>
                  <a:lnTo>
                    <a:pt x="2515666" y="351345"/>
                  </a:lnTo>
                  <a:lnTo>
                    <a:pt x="2496972" y="382333"/>
                  </a:lnTo>
                  <a:lnTo>
                    <a:pt x="2477363" y="410540"/>
                  </a:lnTo>
                  <a:lnTo>
                    <a:pt x="2435695" y="458266"/>
                  </a:lnTo>
                  <a:lnTo>
                    <a:pt x="2396045" y="489953"/>
                  </a:lnTo>
                  <a:lnTo>
                    <a:pt x="2363813" y="501408"/>
                  </a:lnTo>
                  <a:lnTo>
                    <a:pt x="2351214" y="498081"/>
                  </a:lnTo>
                  <a:lnTo>
                    <a:pt x="2341905" y="488264"/>
                  </a:lnTo>
                  <a:lnTo>
                    <a:pt x="2336139" y="472211"/>
                  </a:lnTo>
                  <a:lnTo>
                    <a:pt x="2334158" y="450189"/>
                  </a:lnTo>
                  <a:lnTo>
                    <a:pt x="2334628" y="438302"/>
                  </a:lnTo>
                  <a:lnTo>
                    <a:pt x="2351036" y="367118"/>
                  </a:lnTo>
                  <a:lnTo>
                    <a:pt x="2383028" y="305117"/>
                  </a:lnTo>
                  <a:lnTo>
                    <a:pt x="2426817" y="254584"/>
                  </a:lnTo>
                  <a:lnTo>
                    <a:pt x="2473985" y="228003"/>
                  </a:lnTo>
                  <a:lnTo>
                    <a:pt x="2498585" y="224650"/>
                  </a:lnTo>
                  <a:lnTo>
                    <a:pt x="2513038" y="226618"/>
                  </a:lnTo>
                  <a:lnTo>
                    <a:pt x="2528582" y="231724"/>
                  </a:lnTo>
                  <a:lnTo>
                    <a:pt x="2545981" y="240690"/>
                  </a:lnTo>
                  <a:lnTo>
                    <a:pt x="2565984" y="254292"/>
                  </a:lnTo>
                  <a:lnTo>
                    <a:pt x="2565984" y="184531"/>
                  </a:lnTo>
                  <a:lnTo>
                    <a:pt x="2555087" y="176898"/>
                  </a:lnTo>
                  <a:lnTo>
                    <a:pt x="2526741" y="165658"/>
                  </a:lnTo>
                  <a:lnTo>
                    <a:pt x="2496794" y="161734"/>
                  </a:lnTo>
                  <a:lnTo>
                    <a:pt x="2495893" y="161734"/>
                  </a:lnTo>
                  <a:lnTo>
                    <a:pt x="2428392" y="179260"/>
                  </a:lnTo>
                  <a:lnTo>
                    <a:pt x="2395436" y="201168"/>
                  </a:lnTo>
                  <a:lnTo>
                    <a:pt x="2362911" y="231825"/>
                  </a:lnTo>
                  <a:lnTo>
                    <a:pt x="2333104" y="268541"/>
                  </a:lnTo>
                  <a:lnTo>
                    <a:pt x="2308428" y="308546"/>
                  </a:lnTo>
                  <a:lnTo>
                    <a:pt x="2288984" y="351739"/>
                  </a:lnTo>
                  <a:lnTo>
                    <a:pt x="2274849" y="398068"/>
                  </a:lnTo>
                  <a:lnTo>
                    <a:pt x="2267394" y="446341"/>
                  </a:lnTo>
                  <a:lnTo>
                    <a:pt x="2266759" y="461860"/>
                  </a:lnTo>
                  <a:lnTo>
                    <a:pt x="2271966" y="506666"/>
                  </a:lnTo>
                  <a:lnTo>
                    <a:pt x="2286863" y="541274"/>
                  </a:lnTo>
                  <a:lnTo>
                    <a:pt x="2310358" y="563587"/>
                  </a:lnTo>
                  <a:lnTo>
                    <a:pt x="2341334" y="571487"/>
                  </a:lnTo>
                  <a:lnTo>
                    <a:pt x="2372690" y="565467"/>
                  </a:lnTo>
                  <a:lnTo>
                    <a:pt x="2405811" y="547878"/>
                  </a:lnTo>
                  <a:lnTo>
                    <a:pt x="2439873" y="519468"/>
                  </a:lnTo>
                  <a:lnTo>
                    <a:pt x="2455913" y="501408"/>
                  </a:lnTo>
                  <a:lnTo>
                    <a:pt x="2474074" y="480974"/>
                  </a:lnTo>
                  <a:lnTo>
                    <a:pt x="2507577" y="433108"/>
                  </a:lnTo>
                  <a:lnTo>
                    <a:pt x="2502179" y="461137"/>
                  </a:lnTo>
                  <a:lnTo>
                    <a:pt x="2498140" y="486130"/>
                  </a:lnTo>
                  <a:lnTo>
                    <a:pt x="2495448" y="508431"/>
                  </a:lnTo>
                  <a:lnTo>
                    <a:pt x="2494102" y="528358"/>
                  </a:lnTo>
                  <a:lnTo>
                    <a:pt x="2496045" y="545160"/>
                  </a:lnTo>
                  <a:lnTo>
                    <a:pt x="2501620" y="557568"/>
                  </a:lnTo>
                  <a:lnTo>
                    <a:pt x="2510396" y="565264"/>
                  </a:lnTo>
                  <a:lnTo>
                    <a:pt x="2521953" y="567905"/>
                  </a:lnTo>
                  <a:lnTo>
                    <a:pt x="2538107" y="563257"/>
                  </a:lnTo>
                  <a:lnTo>
                    <a:pt x="2553512" y="551611"/>
                  </a:lnTo>
                  <a:lnTo>
                    <a:pt x="2565031" y="536435"/>
                  </a:lnTo>
                  <a:lnTo>
                    <a:pt x="2569565" y="521169"/>
                  </a:lnTo>
                  <a:lnTo>
                    <a:pt x="2569565" y="513981"/>
                  </a:lnTo>
                  <a:lnTo>
                    <a:pt x="2566873" y="510387"/>
                  </a:lnTo>
                  <a:lnTo>
                    <a:pt x="2562390" y="506793"/>
                  </a:lnTo>
                  <a:lnTo>
                    <a:pt x="2564600" y="491642"/>
                  </a:lnTo>
                  <a:lnTo>
                    <a:pt x="2574074" y="443001"/>
                  </a:lnTo>
                  <a:lnTo>
                    <a:pt x="2585529" y="397624"/>
                  </a:lnTo>
                  <a:lnTo>
                    <a:pt x="2606421" y="327977"/>
                  </a:lnTo>
                  <a:lnTo>
                    <a:pt x="2623985" y="279958"/>
                  </a:lnTo>
                  <a:lnTo>
                    <a:pt x="2637866" y="244411"/>
                  </a:lnTo>
                  <a:lnTo>
                    <a:pt x="2638768" y="238125"/>
                  </a:lnTo>
                  <a:lnTo>
                    <a:pt x="2638768" y="234518"/>
                  </a:lnTo>
                  <a:close/>
                </a:path>
                <a:path extrusionOk="0" h="577850" w="4353559">
                  <a:moveTo>
                    <a:pt x="3171647" y="191389"/>
                  </a:moveTo>
                  <a:lnTo>
                    <a:pt x="3169640" y="177482"/>
                  </a:lnTo>
                  <a:lnTo>
                    <a:pt x="3163671" y="167030"/>
                  </a:lnTo>
                  <a:lnTo>
                    <a:pt x="3153829" y="160439"/>
                  </a:lnTo>
                  <a:lnTo>
                    <a:pt x="3140202" y="158153"/>
                  </a:lnTo>
                  <a:lnTo>
                    <a:pt x="3127806" y="159651"/>
                  </a:lnTo>
                  <a:lnTo>
                    <a:pt x="3082696" y="181521"/>
                  </a:lnTo>
                  <a:lnTo>
                    <a:pt x="3034169" y="217906"/>
                  </a:lnTo>
                  <a:lnTo>
                    <a:pt x="2974860" y="267779"/>
                  </a:lnTo>
                  <a:lnTo>
                    <a:pt x="2976765" y="262369"/>
                  </a:lnTo>
                  <a:lnTo>
                    <a:pt x="2980931" y="248183"/>
                  </a:lnTo>
                  <a:lnTo>
                    <a:pt x="2986544" y="226441"/>
                  </a:lnTo>
                  <a:lnTo>
                    <a:pt x="2988348" y="222846"/>
                  </a:lnTo>
                  <a:lnTo>
                    <a:pt x="2989237" y="218351"/>
                  </a:lnTo>
                  <a:lnTo>
                    <a:pt x="2990138" y="211175"/>
                  </a:lnTo>
                  <a:lnTo>
                    <a:pt x="2991027" y="207568"/>
                  </a:lnTo>
                  <a:lnTo>
                    <a:pt x="2991027" y="203962"/>
                  </a:lnTo>
                  <a:lnTo>
                    <a:pt x="2988360" y="188315"/>
                  </a:lnTo>
                  <a:lnTo>
                    <a:pt x="2981147" y="175780"/>
                  </a:lnTo>
                  <a:lnTo>
                    <a:pt x="2970568" y="167462"/>
                  </a:lnTo>
                  <a:lnTo>
                    <a:pt x="2957792" y="164439"/>
                  </a:lnTo>
                  <a:lnTo>
                    <a:pt x="2946031" y="166560"/>
                  </a:lnTo>
                  <a:lnTo>
                    <a:pt x="2936557" y="172631"/>
                  </a:lnTo>
                  <a:lnTo>
                    <a:pt x="2929610" y="182257"/>
                  </a:lnTo>
                  <a:lnTo>
                    <a:pt x="2925445" y="194995"/>
                  </a:lnTo>
                  <a:lnTo>
                    <a:pt x="2913977" y="233159"/>
                  </a:lnTo>
                  <a:lnTo>
                    <a:pt x="2900388" y="275869"/>
                  </a:lnTo>
                  <a:lnTo>
                    <a:pt x="2883611" y="326656"/>
                  </a:lnTo>
                  <a:lnTo>
                    <a:pt x="2862529" y="389077"/>
                  </a:lnTo>
                  <a:lnTo>
                    <a:pt x="2855468" y="401434"/>
                  </a:lnTo>
                  <a:lnTo>
                    <a:pt x="2852051" y="408038"/>
                  </a:lnTo>
                  <a:lnTo>
                    <a:pt x="2849054" y="415137"/>
                  </a:lnTo>
                  <a:lnTo>
                    <a:pt x="2849054" y="416039"/>
                  </a:lnTo>
                  <a:lnTo>
                    <a:pt x="2848152" y="420522"/>
                  </a:lnTo>
                  <a:lnTo>
                    <a:pt x="2848152" y="424129"/>
                  </a:lnTo>
                  <a:lnTo>
                    <a:pt x="2849054" y="428625"/>
                  </a:lnTo>
                  <a:lnTo>
                    <a:pt x="2849054" y="429514"/>
                  </a:lnTo>
                  <a:lnTo>
                    <a:pt x="2841002" y="455498"/>
                  </a:lnTo>
                  <a:lnTo>
                    <a:pt x="2834462" y="475564"/>
                  </a:lnTo>
                  <a:lnTo>
                    <a:pt x="2826601" y="498716"/>
                  </a:lnTo>
                  <a:lnTo>
                    <a:pt x="2823578" y="509816"/>
                  </a:lnTo>
                  <a:lnTo>
                    <a:pt x="2821317" y="520166"/>
                  </a:lnTo>
                  <a:lnTo>
                    <a:pt x="2819895" y="529666"/>
                  </a:lnTo>
                  <a:lnTo>
                    <a:pt x="2819400" y="538238"/>
                  </a:lnTo>
                  <a:lnTo>
                    <a:pt x="2820416" y="549706"/>
                  </a:lnTo>
                  <a:lnTo>
                    <a:pt x="2823451" y="558571"/>
                  </a:lnTo>
                  <a:lnTo>
                    <a:pt x="2828506" y="564908"/>
                  </a:lnTo>
                  <a:lnTo>
                    <a:pt x="2835579" y="568794"/>
                  </a:lnTo>
                  <a:lnTo>
                    <a:pt x="2839174" y="569696"/>
                  </a:lnTo>
                  <a:lnTo>
                    <a:pt x="2841879" y="570598"/>
                  </a:lnTo>
                  <a:lnTo>
                    <a:pt x="2848152" y="570598"/>
                  </a:lnTo>
                  <a:lnTo>
                    <a:pt x="2860637" y="568223"/>
                  </a:lnTo>
                  <a:lnTo>
                    <a:pt x="2886811" y="531952"/>
                  </a:lnTo>
                  <a:lnTo>
                    <a:pt x="2904045" y="482193"/>
                  </a:lnTo>
                  <a:lnTo>
                    <a:pt x="2946997" y="355841"/>
                  </a:lnTo>
                  <a:lnTo>
                    <a:pt x="2979775" y="324510"/>
                  </a:lnTo>
                  <a:lnTo>
                    <a:pt x="3013722" y="294614"/>
                  </a:lnTo>
                  <a:lnTo>
                    <a:pt x="3047339" y="267258"/>
                  </a:lnTo>
                  <a:lnTo>
                    <a:pt x="3079089" y="243509"/>
                  </a:lnTo>
                  <a:lnTo>
                    <a:pt x="3079089" y="247992"/>
                  </a:lnTo>
                  <a:lnTo>
                    <a:pt x="3082721" y="255219"/>
                  </a:lnTo>
                  <a:lnTo>
                    <a:pt x="3089198" y="260578"/>
                  </a:lnTo>
                  <a:lnTo>
                    <a:pt x="3098050" y="263918"/>
                  </a:lnTo>
                  <a:lnTo>
                    <a:pt x="3108744" y="265074"/>
                  </a:lnTo>
                  <a:lnTo>
                    <a:pt x="3111449" y="265074"/>
                  </a:lnTo>
                  <a:lnTo>
                    <a:pt x="3154908" y="237782"/>
                  </a:lnTo>
                  <a:lnTo>
                    <a:pt x="3171164" y="197243"/>
                  </a:lnTo>
                  <a:lnTo>
                    <a:pt x="3171647" y="191389"/>
                  </a:lnTo>
                  <a:close/>
                </a:path>
                <a:path extrusionOk="0" h="577850" w="4353559">
                  <a:moveTo>
                    <a:pt x="3305543" y="210261"/>
                  </a:moveTo>
                  <a:lnTo>
                    <a:pt x="3303308" y="194614"/>
                  </a:lnTo>
                  <a:lnTo>
                    <a:pt x="3297123" y="182079"/>
                  </a:lnTo>
                  <a:lnTo>
                    <a:pt x="3287725" y="173748"/>
                  </a:lnTo>
                  <a:lnTo>
                    <a:pt x="3275888" y="170726"/>
                  </a:lnTo>
                  <a:lnTo>
                    <a:pt x="3271405" y="170726"/>
                  </a:lnTo>
                  <a:lnTo>
                    <a:pt x="3258248" y="176339"/>
                  </a:lnTo>
                  <a:lnTo>
                    <a:pt x="3246348" y="188696"/>
                  </a:lnTo>
                  <a:lnTo>
                    <a:pt x="3236645" y="207111"/>
                  </a:lnTo>
                  <a:lnTo>
                    <a:pt x="3230067" y="230924"/>
                  </a:lnTo>
                  <a:lnTo>
                    <a:pt x="3226498" y="241706"/>
                  </a:lnTo>
                  <a:lnTo>
                    <a:pt x="3221418" y="256095"/>
                  </a:lnTo>
                  <a:lnTo>
                    <a:pt x="3214776" y="274650"/>
                  </a:lnTo>
                  <a:lnTo>
                    <a:pt x="3206712" y="297421"/>
                  </a:lnTo>
                  <a:lnTo>
                    <a:pt x="3198304" y="320878"/>
                  </a:lnTo>
                  <a:lnTo>
                    <a:pt x="3184207" y="359346"/>
                  </a:lnTo>
                  <a:lnTo>
                    <a:pt x="3178848" y="374700"/>
                  </a:lnTo>
                  <a:lnTo>
                    <a:pt x="3161957" y="426554"/>
                  </a:lnTo>
                  <a:lnTo>
                    <a:pt x="3150209" y="468045"/>
                  </a:lnTo>
                  <a:lnTo>
                    <a:pt x="3143339" y="499922"/>
                  </a:lnTo>
                  <a:lnTo>
                    <a:pt x="3141103" y="522973"/>
                  </a:lnTo>
                  <a:lnTo>
                    <a:pt x="3141103" y="523875"/>
                  </a:lnTo>
                  <a:lnTo>
                    <a:pt x="3144113" y="543585"/>
                  </a:lnTo>
                  <a:lnTo>
                    <a:pt x="3152343" y="558914"/>
                  </a:lnTo>
                  <a:lnTo>
                    <a:pt x="3164611" y="568858"/>
                  </a:lnTo>
                  <a:lnTo>
                    <a:pt x="3179749" y="572389"/>
                  </a:lnTo>
                  <a:lnTo>
                    <a:pt x="3191446" y="569988"/>
                  </a:lnTo>
                  <a:lnTo>
                    <a:pt x="3200527" y="563295"/>
                  </a:lnTo>
                  <a:lnTo>
                    <a:pt x="3206407" y="553059"/>
                  </a:lnTo>
                  <a:lnTo>
                    <a:pt x="3208502" y="540042"/>
                  </a:lnTo>
                  <a:lnTo>
                    <a:pt x="3211233" y="513918"/>
                  </a:lnTo>
                  <a:lnTo>
                    <a:pt x="3218269" y="480060"/>
                  </a:lnTo>
                  <a:lnTo>
                    <a:pt x="3229864" y="438454"/>
                  </a:lnTo>
                  <a:lnTo>
                    <a:pt x="3246247" y="389089"/>
                  </a:lnTo>
                  <a:lnTo>
                    <a:pt x="3252152" y="371208"/>
                  </a:lnTo>
                  <a:lnTo>
                    <a:pt x="3259163" y="351231"/>
                  </a:lnTo>
                  <a:lnTo>
                    <a:pt x="3267341" y="329057"/>
                  </a:lnTo>
                  <a:lnTo>
                    <a:pt x="3276790" y="304609"/>
                  </a:lnTo>
                  <a:lnTo>
                    <a:pt x="3285236" y="281520"/>
                  </a:lnTo>
                  <a:lnTo>
                    <a:pt x="3291725" y="263385"/>
                  </a:lnTo>
                  <a:lnTo>
                    <a:pt x="3296374" y="250151"/>
                  </a:lnTo>
                  <a:lnTo>
                    <a:pt x="3299307" y="241566"/>
                  </a:lnTo>
                  <a:lnTo>
                    <a:pt x="3302139" y="233768"/>
                  </a:lnTo>
                  <a:lnTo>
                    <a:pt x="3304082" y="225983"/>
                  </a:lnTo>
                  <a:lnTo>
                    <a:pt x="3305187" y="218211"/>
                  </a:lnTo>
                  <a:lnTo>
                    <a:pt x="3305543" y="210261"/>
                  </a:lnTo>
                  <a:close/>
                </a:path>
                <a:path extrusionOk="0" h="577850" w="4353559">
                  <a:moveTo>
                    <a:pt x="3386417" y="29641"/>
                  </a:moveTo>
                  <a:lnTo>
                    <a:pt x="3384410" y="17056"/>
                  </a:lnTo>
                  <a:lnTo>
                    <a:pt x="3378441" y="7747"/>
                  </a:lnTo>
                  <a:lnTo>
                    <a:pt x="3368598" y="1981"/>
                  </a:lnTo>
                  <a:lnTo>
                    <a:pt x="3354971" y="0"/>
                  </a:lnTo>
                  <a:lnTo>
                    <a:pt x="3353181" y="0"/>
                  </a:lnTo>
                  <a:lnTo>
                    <a:pt x="3329990" y="3835"/>
                  </a:lnTo>
                  <a:lnTo>
                    <a:pt x="3312630" y="15836"/>
                  </a:lnTo>
                  <a:lnTo>
                    <a:pt x="3300476" y="36766"/>
                  </a:lnTo>
                  <a:lnTo>
                    <a:pt x="3292970" y="67386"/>
                  </a:lnTo>
                  <a:lnTo>
                    <a:pt x="3292970" y="68287"/>
                  </a:lnTo>
                  <a:lnTo>
                    <a:pt x="3292068" y="73672"/>
                  </a:lnTo>
                  <a:lnTo>
                    <a:pt x="3292068" y="76377"/>
                  </a:lnTo>
                  <a:lnTo>
                    <a:pt x="3293834" y="89712"/>
                  </a:lnTo>
                  <a:lnTo>
                    <a:pt x="3298812" y="100863"/>
                  </a:lnTo>
                  <a:lnTo>
                    <a:pt x="3306470" y="108978"/>
                  </a:lnTo>
                  <a:lnTo>
                    <a:pt x="3316325" y="113220"/>
                  </a:lnTo>
                  <a:lnTo>
                    <a:pt x="3318129" y="113220"/>
                  </a:lnTo>
                  <a:lnTo>
                    <a:pt x="3364382" y="81749"/>
                  </a:lnTo>
                  <a:lnTo>
                    <a:pt x="3384067" y="44030"/>
                  </a:lnTo>
                  <a:lnTo>
                    <a:pt x="3385794" y="36918"/>
                  </a:lnTo>
                  <a:lnTo>
                    <a:pt x="3386417" y="29641"/>
                  </a:lnTo>
                  <a:close/>
                </a:path>
                <a:path extrusionOk="0" h="577850" w="4353559">
                  <a:moveTo>
                    <a:pt x="3685832" y="193192"/>
                  </a:moveTo>
                  <a:lnTo>
                    <a:pt x="3684016" y="180454"/>
                  </a:lnTo>
                  <a:lnTo>
                    <a:pt x="3678758" y="170827"/>
                  </a:lnTo>
                  <a:lnTo>
                    <a:pt x="3670287" y="164757"/>
                  </a:lnTo>
                  <a:lnTo>
                    <a:pt x="3658882" y="162636"/>
                  </a:lnTo>
                  <a:lnTo>
                    <a:pt x="3657981" y="162636"/>
                  </a:lnTo>
                  <a:lnTo>
                    <a:pt x="3653485" y="163537"/>
                  </a:lnTo>
                  <a:lnTo>
                    <a:pt x="3652583" y="163537"/>
                  </a:lnTo>
                  <a:lnTo>
                    <a:pt x="3615309" y="195122"/>
                  </a:lnTo>
                  <a:lnTo>
                    <a:pt x="3606762" y="219252"/>
                  </a:lnTo>
                  <a:lnTo>
                    <a:pt x="3605860" y="222834"/>
                  </a:lnTo>
                  <a:lnTo>
                    <a:pt x="3605860" y="230035"/>
                  </a:lnTo>
                  <a:lnTo>
                    <a:pt x="3607663" y="234530"/>
                  </a:lnTo>
                  <a:lnTo>
                    <a:pt x="3611245" y="242620"/>
                  </a:lnTo>
                  <a:lnTo>
                    <a:pt x="3591064" y="275323"/>
                  </a:lnTo>
                  <a:lnTo>
                    <a:pt x="3565995" y="311645"/>
                  </a:lnTo>
                  <a:lnTo>
                    <a:pt x="3536670" y="350558"/>
                  </a:lnTo>
                  <a:lnTo>
                    <a:pt x="3503752" y="391045"/>
                  </a:lnTo>
                  <a:lnTo>
                    <a:pt x="3467887" y="432092"/>
                  </a:lnTo>
                  <a:lnTo>
                    <a:pt x="3429736" y="472655"/>
                  </a:lnTo>
                  <a:lnTo>
                    <a:pt x="3436150" y="426224"/>
                  </a:lnTo>
                  <a:lnTo>
                    <a:pt x="3440633" y="379526"/>
                  </a:lnTo>
                  <a:lnTo>
                    <a:pt x="3443249" y="334022"/>
                  </a:lnTo>
                  <a:lnTo>
                    <a:pt x="3444113" y="291134"/>
                  </a:lnTo>
                  <a:lnTo>
                    <a:pt x="3443922" y="274447"/>
                  </a:lnTo>
                  <a:lnTo>
                    <a:pt x="3440531" y="226441"/>
                  </a:lnTo>
                  <a:lnTo>
                    <a:pt x="3424682" y="187007"/>
                  </a:lnTo>
                  <a:lnTo>
                    <a:pt x="3397389" y="172529"/>
                  </a:lnTo>
                  <a:lnTo>
                    <a:pt x="3388398" y="172529"/>
                  </a:lnTo>
                  <a:lnTo>
                    <a:pt x="3376549" y="179666"/>
                  </a:lnTo>
                  <a:lnTo>
                    <a:pt x="3370884" y="187236"/>
                  </a:lnTo>
                  <a:lnTo>
                    <a:pt x="3367240" y="197332"/>
                  </a:lnTo>
                  <a:lnTo>
                    <a:pt x="3365944" y="209359"/>
                  </a:lnTo>
                  <a:lnTo>
                    <a:pt x="3366465" y="217436"/>
                  </a:lnTo>
                  <a:lnTo>
                    <a:pt x="3368078" y="225425"/>
                  </a:lnTo>
                  <a:lnTo>
                    <a:pt x="3370872" y="233248"/>
                  </a:lnTo>
                  <a:lnTo>
                    <a:pt x="3374923" y="240817"/>
                  </a:lnTo>
                  <a:lnTo>
                    <a:pt x="3376625" y="259181"/>
                  </a:lnTo>
                  <a:lnTo>
                    <a:pt x="3377730" y="277876"/>
                  </a:lnTo>
                  <a:lnTo>
                    <a:pt x="3378339" y="296926"/>
                  </a:lnTo>
                  <a:lnTo>
                    <a:pt x="3378517" y="316306"/>
                  </a:lnTo>
                  <a:lnTo>
                    <a:pt x="3377666" y="365975"/>
                  </a:lnTo>
                  <a:lnTo>
                    <a:pt x="3375037" y="417830"/>
                  </a:lnTo>
                  <a:lnTo>
                    <a:pt x="3370554" y="469696"/>
                  </a:lnTo>
                  <a:lnTo>
                    <a:pt x="3364141" y="519366"/>
                  </a:lnTo>
                  <a:lnTo>
                    <a:pt x="3361779" y="526465"/>
                  </a:lnTo>
                  <a:lnTo>
                    <a:pt x="3360102" y="532968"/>
                  </a:lnTo>
                  <a:lnTo>
                    <a:pt x="3359086" y="538962"/>
                  </a:lnTo>
                  <a:lnTo>
                    <a:pt x="3358743" y="544537"/>
                  </a:lnTo>
                  <a:lnTo>
                    <a:pt x="3360991" y="557263"/>
                  </a:lnTo>
                  <a:lnTo>
                    <a:pt x="3367290" y="566889"/>
                  </a:lnTo>
                  <a:lnTo>
                    <a:pt x="3376942" y="572973"/>
                  </a:lnTo>
                  <a:lnTo>
                    <a:pt x="3389299" y="575094"/>
                  </a:lnTo>
                  <a:lnTo>
                    <a:pt x="3402457" y="572935"/>
                  </a:lnTo>
                  <a:lnTo>
                    <a:pt x="3415703" y="565988"/>
                  </a:lnTo>
                  <a:lnTo>
                    <a:pt x="3430117" y="553466"/>
                  </a:lnTo>
                  <a:lnTo>
                    <a:pt x="3446805" y="534644"/>
                  </a:lnTo>
                  <a:lnTo>
                    <a:pt x="3483483" y="497344"/>
                  </a:lnTo>
                  <a:lnTo>
                    <a:pt x="3518027" y="459879"/>
                  </a:lnTo>
                  <a:lnTo>
                    <a:pt x="3550513" y="422275"/>
                  </a:lnTo>
                  <a:lnTo>
                    <a:pt x="3580981" y="384581"/>
                  </a:lnTo>
                  <a:lnTo>
                    <a:pt x="3609454" y="346849"/>
                  </a:lnTo>
                  <a:lnTo>
                    <a:pt x="3639426" y="302869"/>
                  </a:lnTo>
                  <a:lnTo>
                    <a:pt x="3661905" y="265303"/>
                  </a:lnTo>
                  <a:lnTo>
                    <a:pt x="3684028" y="209359"/>
                  </a:lnTo>
                  <a:lnTo>
                    <a:pt x="3684930" y="201282"/>
                  </a:lnTo>
                  <a:lnTo>
                    <a:pt x="3685832" y="195884"/>
                  </a:lnTo>
                  <a:lnTo>
                    <a:pt x="3685832" y="193192"/>
                  </a:lnTo>
                  <a:close/>
                </a:path>
                <a:path extrusionOk="0" h="577850" w="4353559">
                  <a:moveTo>
                    <a:pt x="3983177" y="240817"/>
                  </a:moveTo>
                  <a:lnTo>
                    <a:pt x="3978008" y="212039"/>
                  </a:lnTo>
                  <a:lnTo>
                    <a:pt x="3963403" y="187807"/>
                  </a:lnTo>
                  <a:lnTo>
                    <a:pt x="3940721" y="170307"/>
                  </a:lnTo>
                  <a:lnTo>
                    <a:pt x="3911295" y="161734"/>
                  </a:lnTo>
                  <a:lnTo>
                    <a:pt x="3902316" y="161734"/>
                  </a:lnTo>
                  <a:lnTo>
                    <a:pt x="3860825" y="168884"/>
                  </a:lnTo>
                  <a:lnTo>
                    <a:pt x="3817734" y="189255"/>
                  </a:lnTo>
                  <a:lnTo>
                    <a:pt x="3775824" y="221259"/>
                  </a:lnTo>
                  <a:lnTo>
                    <a:pt x="3737876" y="263271"/>
                  </a:lnTo>
                  <a:lnTo>
                    <a:pt x="3709149" y="307251"/>
                  </a:lnTo>
                  <a:lnTo>
                    <a:pt x="3687991" y="353580"/>
                  </a:lnTo>
                  <a:lnTo>
                    <a:pt x="3674935" y="401269"/>
                  </a:lnTo>
                  <a:lnTo>
                    <a:pt x="3670477" y="449275"/>
                  </a:lnTo>
                  <a:lnTo>
                    <a:pt x="3677450" y="498348"/>
                  </a:lnTo>
                  <a:lnTo>
                    <a:pt x="3697313" y="536562"/>
                  </a:lnTo>
                  <a:lnTo>
                    <a:pt x="3728478" y="562127"/>
                  </a:lnTo>
                  <a:lnTo>
                    <a:pt x="3769322" y="573290"/>
                  </a:lnTo>
                  <a:lnTo>
                    <a:pt x="3778313" y="573290"/>
                  </a:lnTo>
                  <a:lnTo>
                    <a:pt x="3818737" y="567220"/>
                  </a:lnTo>
                  <a:lnTo>
                    <a:pt x="3861866" y="549021"/>
                  </a:lnTo>
                  <a:lnTo>
                    <a:pt x="3900398" y="523417"/>
                  </a:lnTo>
                  <a:lnTo>
                    <a:pt x="3927475" y="495109"/>
                  </a:lnTo>
                  <a:lnTo>
                    <a:pt x="3936911" y="484466"/>
                  </a:lnTo>
                  <a:lnTo>
                    <a:pt x="3943642" y="473989"/>
                  </a:lnTo>
                  <a:lnTo>
                    <a:pt x="3947680" y="463524"/>
                  </a:lnTo>
                  <a:lnTo>
                    <a:pt x="3949027" y="452882"/>
                  </a:lnTo>
                  <a:lnTo>
                    <a:pt x="3949027" y="442099"/>
                  </a:lnTo>
                  <a:lnTo>
                    <a:pt x="3944543" y="436702"/>
                  </a:lnTo>
                  <a:lnTo>
                    <a:pt x="3931069" y="436702"/>
                  </a:lnTo>
                  <a:lnTo>
                    <a:pt x="3925671" y="439407"/>
                  </a:lnTo>
                  <a:lnTo>
                    <a:pt x="3918483" y="445693"/>
                  </a:lnTo>
                  <a:lnTo>
                    <a:pt x="3886149" y="472859"/>
                  </a:lnTo>
                  <a:lnTo>
                    <a:pt x="3853230" y="493204"/>
                  </a:lnTo>
                  <a:lnTo>
                    <a:pt x="3820807" y="505968"/>
                  </a:lnTo>
                  <a:lnTo>
                    <a:pt x="3789984" y="510387"/>
                  </a:lnTo>
                  <a:lnTo>
                    <a:pt x="3779202" y="510387"/>
                  </a:lnTo>
                  <a:lnTo>
                    <a:pt x="3778313" y="509485"/>
                  </a:lnTo>
                  <a:lnTo>
                    <a:pt x="3759962" y="501726"/>
                  </a:lnTo>
                  <a:lnTo>
                    <a:pt x="3746741" y="487807"/>
                  </a:lnTo>
                  <a:lnTo>
                    <a:pt x="3738753" y="467664"/>
                  </a:lnTo>
                  <a:lnTo>
                    <a:pt x="3736073" y="441198"/>
                  </a:lnTo>
                  <a:lnTo>
                    <a:pt x="3739096" y="407339"/>
                  </a:lnTo>
                  <a:lnTo>
                    <a:pt x="3762984" y="337959"/>
                  </a:lnTo>
                  <a:lnTo>
                    <a:pt x="3783698" y="304609"/>
                  </a:lnTo>
                  <a:lnTo>
                    <a:pt x="3811638" y="270840"/>
                  </a:lnTo>
                  <a:lnTo>
                    <a:pt x="3841432" y="244741"/>
                  </a:lnTo>
                  <a:lnTo>
                    <a:pt x="3897820" y="221945"/>
                  </a:lnTo>
                  <a:lnTo>
                    <a:pt x="3899624" y="221945"/>
                  </a:lnTo>
                  <a:lnTo>
                    <a:pt x="3909860" y="224066"/>
                  </a:lnTo>
                  <a:lnTo>
                    <a:pt x="3917480" y="230136"/>
                  </a:lnTo>
                  <a:lnTo>
                    <a:pt x="3922242" y="239763"/>
                  </a:lnTo>
                  <a:lnTo>
                    <a:pt x="3923881" y="252501"/>
                  </a:lnTo>
                  <a:lnTo>
                    <a:pt x="3923881" y="257886"/>
                  </a:lnTo>
                  <a:lnTo>
                    <a:pt x="3883215" y="312928"/>
                  </a:lnTo>
                  <a:lnTo>
                    <a:pt x="3843515" y="336486"/>
                  </a:lnTo>
                  <a:lnTo>
                    <a:pt x="3792690" y="355841"/>
                  </a:lnTo>
                  <a:lnTo>
                    <a:pt x="3790886" y="355841"/>
                  </a:lnTo>
                  <a:lnTo>
                    <a:pt x="3773957" y="357746"/>
                  </a:lnTo>
                  <a:lnTo>
                    <a:pt x="3761232" y="363016"/>
                  </a:lnTo>
                  <a:lnTo>
                    <a:pt x="3753231" y="370992"/>
                  </a:lnTo>
                  <a:lnTo>
                    <a:pt x="3750449" y="380987"/>
                  </a:lnTo>
                  <a:lnTo>
                    <a:pt x="3750449" y="385495"/>
                  </a:lnTo>
                  <a:lnTo>
                    <a:pt x="3753142" y="389966"/>
                  </a:lnTo>
                  <a:lnTo>
                    <a:pt x="3756749" y="392671"/>
                  </a:lnTo>
                  <a:lnTo>
                    <a:pt x="3760292" y="395693"/>
                  </a:lnTo>
                  <a:lnTo>
                    <a:pt x="3765613" y="397954"/>
                  </a:lnTo>
                  <a:lnTo>
                    <a:pt x="3772789" y="399376"/>
                  </a:lnTo>
                  <a:lnTo>
                    <a:pt x="3781907" y="399872"/>
                  </a:lnTo>
                  <a:lnTo>
                    <a:pt x="3804297" y="397802"/>
                  </a:lnTo>
                  <a:lnTo>
                    <a:pt x="3856825" y="383565"/>
                  </a:lnTo>
                  <a:lnTo>
                    <a:pt x="3924046" y="346303"/>
                  </a:lnTo>
                  <a:lnTo>
                    <a:pt x="3955554" y="316407"/>
                  </a:lnTo>
                  <a:lnTo>
                    <a:pt x="3975265" y="283311"/>
                  </a:lnTo>
                  <a:lnTo>
                    <a:pt x="3983177" y="247103"/>
                  </a:lnTo>
                  <a:lnTo>
                    <a:pt x="3983177" y="240817"/>
                  </a:lnTo>
                  <a:close/>
                </a:path>
                <a:path extrusionOk="0" h="577850" w="4353559">
                  <a:moveTo>
                    <a:pt x="4353306" y="191389"/>
                  </a:moveTo>
                  <a:lnTo>
                    <a:pt x="4351299" y="177482"/>
                  </a:lnTo>
                  <a:lnTo>
                    <a:pt x="4345343" y="167030"/>
                  </a:lnTo>
                  <a:lnTo>
                    <a:pt x="4335500" y="160439"/>
                  </a:lnTo>
                  <a:lnTo>
                    <a:pt x="4321873" y="158153"/>
                  </a:lnTo>
                  <a:lnTo>
                    <a:pt x="4309465" y="159651"/>
                  </a:lnTo>
                  <a:lnTo>
                    <a:pt x="4264368" y="181521"/>
                  </a:lnTo>
                  <a:lnTo>
                    <a:pt x="4215828" y="217906"/>
                  </a:lnTo>
                  <a:lnTo>
                    <a:pt x="4156519" y="267779"/>
                  </a:lnTo>
                  <a:lnTo>
                    <a:pt x="4158437" y="262369"/>
                  </a:lnTo>
                  <a:lnTo>
                    <a:pt x="4162590" y="248183"/>
                  </a:lnTo>
                  <a:lnTo>
                    <a:pt x="4168203" y="226441"/>
                  </a:lnTo>
                  <a:lnTo>
                    <a:pt x="4170007" y="222846"/>
                  </a:lnTo>
                  <a:lnTo>
                    <a:pt x="4170896" y="218351"/>
                  </a:lnTo>
                  <a:lnTo>
                    <a:pt x="4171797" y="211175"/>
                  </a:lnTo>
                  <a:lnTo>
                    <a:pt x="4172699" y="207568"/>
                  </a:lnTo>
                  <a:lnTo>
                    <a:pt x="4172699" y="203962"/>
                  </a:lnTo>
                  <a:lnTo>
                    <a:pt x="4170032" y="188315"/>
                  </a:lnTo>
                  <a:lnTo>
                    <a:pt x="4162818" y="175780"/>
                  </a:lnTo>
                  <a:lnTo>
                    <a:pt x="4152227" y="167462"/>
                  </a:lnTo>
                  <a:lnTo>
                    <a:pt x="4139450" y="164439"/>
                  </a:lnTo>
                  <a:lnTo>
                    <a:pt x="4127703" y="166560"/>
                  </a:lnTo>
                  <a:lnTo>
                    <a:pt x="4118229" y="172631"/>
                  </a:lnTo>
                  <a:lnTo>
                    <a:pt x="4111269" y="182257"/>
                  </a:lnTo>
                  <a:lnTo>
                    <a:pt x="4107103" y="194995"/>
                  </a:lnTo>
                  <a:lnTo>
                    <a:pt x="4095635" y="233159"/>
                  </a:lnTo>
                  <a:lnTo>
                    <a:pt x="4082059" y="275869"/>
                  </a:lnTo>
                  <a:lnTo>
                    <a:pt x="4065282" y="326656"/>
                  </a:lnTo>
                  <a:lnTo>
                    <a:pt x="4044200" y="389077"/>
                  </a:lnTo>
                  <a:lnTo>
                    <a:pt x="4037126" y="401434"/>
                  </a:lnTo>
                  <a:lnTo>
                    <a:pt x="4033723" y="408038"/>
                  </a:lnTo>
                  <a:lnTo>
                    <a:pt x="4030726" y="415137"/>
                  </a:lnTo>
                  <a:lnTo>
                    <a:pt x="4030726" y="416039"/>
                  </a:lnTo>
                  <a:lnTo>
                    <a:pt x="4029824" y="420522"/>
                  </a:lnTo>
                  <a:lnTo>
                    <a:pt x="4029824" y="424129"/>
                  </a:lnTo>
                  <a:lnTo>
                    <a:pt x="4030726" y="428625"/>
                  </a:lnTo>
                  <a:lnTo>
                    <a:pt x="4030726" y="429514"/>
                  </a:lnTo>
                  <a:lnTo>
                    <a:pt x="4022674" y="455498"/>
                  </a:lnTo>
                  <a:lnTo>
                    <a:pt x="4016133" y="475564"/>
                  </a:lnTo>
                  <a:lnTo>
                    <a:pt x="4008259" y="498716"/>
                  </a:lnTo>
                  <a:lnTo>
                    <a:pt x="4005249" y="509816"/>
                  </a:lnTo>
                  <a:lnTo>
                    <a:pt x="4002989" y="520166"/>
                  </a:lnTo>
                  <a:lnTo>
                    <a:pt x="4001566" y="529666"/>
                  </a:lnTo>
                  <a:lnTo>
                    <a:pt x="4001071" y="538238"/>
                  </a:lnTo>
                  <a:lnTo>
                    <a:pt x="4002087" y="549706"/>
                  </a:lnTo>
                  <a:lnTo>
                    <a:pt x="4005110" y="558571"/>
                  </a:lnTo>
                  <a:lnTo>
                    <a:pt x="4010177" y="564908"/>
                  </a:lnTo>
                  <a:lnTo>
                    <a:pt x="4017251" y="568794"/>
                  </a:lnTo>
                  <a:lnTo>
                    <a:pt x="4020845" y="569696"/>
                  </a:lnTo>
                  <a:lnTo>
                    <a:pt x="4023537" y="570598"/>
                  </a:lnTo>
                  <a:lnTo>
                    <a:pt x="4029824" y="570598"/>
                  </a:lnTo>
                  <a:lnTo>
                    <a:pt x="4042308" y="568223"/>
                  </a:lnTo>
                  <a:lnTo>
                    <a:pt x="4068470" y="531952"/>
                  </a:lnTo>
                  <a:lnTo>
                    <a:pt x="4085704" y="482193"/>
                  </a:lnTo>
                  <a:lnTo>
                    <a:pt x="4128668" y="355841"/>
                  </a:lnTo>
                  <a:lnTo>
                    <a:pt x="4161434" y="324510"/>
                  </a:lnTo>
                  <a:lnTo>
                    <a:pt x="4195394" y="294614"/>
                  </a:lnTo>
                  <a:lnTo>
                    <a:pt x="4228998" y="267258"/>
                  </a:lnTo>
                  <a:lnTo>
                    <a:pt x="4260761" y="243509"/>
                  </a:lnTo>
                  <a:lnTo>
                    <a:pt x="4260761" y="247992"/>
                  </a:lnTo>
                  <a:lnTo>
                    <a:pt x="4264380" y="255219"/>
                  </a:lnTo>
                  <a:lnTo>
                    <a:pt x="4270870" y="260578"/>
                  </a:lnTo>
                  <a:lnTo>
                    <a:pt x="4279709" y="263918"/>
                  </a:lnTo>
                  <a:lnTo>
                    <a:pt x="4290415" y="265074"/>
                  </a:lnTo>
                  <a:lnTo>
                    <a:pt x="4293120" y="265074"/>
                  </a:lnTo>
                  <a:lnTo>
                    <a:pt x="4336580" y="237782"/>
                  </a:lnTo>
                  <a:lnTo>
                    <a:pt x="4352836" y="197243"/>
                  </a:lnTo>
                  <a:lnTo>
                    <a:pt x="4353306" y="191389"/>
                  </a:lnTo>
                  <a:close/>
                </a:path>
              </a:pathLst>
            </a:custGeom>
            <a:solidFill>
              <a:srgbClr val="489BC9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5" name="Google Shape;755;p75"/>
            <p:cNvSpPr/>
            <p:nvPr/>
          </p:nvSpPr>
          <p:spPr>
            <a:xfrm>
              <a:off x="9568137" y="9340019"/>
              <a:ext cx="10536555" cy="209550"/>
            </a:xfrm>
            <a:custGeom>
              <a:rect b="b" l="l" r="r" t="t"/>
              <a:pathLst>
                <a:path extrusionOk="0" h="209550" w="10536555">
                  <a:moveTo>
                    <a:pt x="10535961" y="0"/>
                  </a:moveTo>
                  <a:lnTo>
                    <a:pt x="0" y="0"/>
                  </a:lnTo>
                  <a:lnTo>
                    <a:pt x="0" y="209417"/>
                  </a:lnTo>
                  <a:lnTo>
                    <a:pt x="10535961" y="209417"/>
                  </a:lnTo>
                  <a:lnTo>
                    <a:pt x="10535961" y="0"/>
                  </a:lnTo>
                  <a:close/>
                </a:path>
              </a:pathLst>
            </a:custGeom>
            <a:solidFill>
              <a:srgbClr val="479AC8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6" name="Google Shape;756;p75"/>
            <p:cNvSpPr/>
            <p:nvPr/>
          </p:nvSpPr>
          <p:spPr>
            <a:xfrm>
              <a:off x="6861916" y="9340019"/>
              <a:ext cx="2706370" cy="209550"/>
            </a:xfrm>
            <a:custGeom>
              <a:rect b="b" l="l" r="r" t="t"/>
              <a:pathLst>
                <a:path extrusionOk="0" h="209550" w="2706370">
                  <a:moveTo>
                    <a:pt x="2706221" y="0"/>
                  </a:moveTo>
                  <a:lnTo>
                    <a:pt x="0" y="0"/>
                  </a:lnTo>
                  <a:lnTo>
                    <a:pt x="0" y="209417"/>
                  </a:lnTo>
                  <a:lnTo>
                    <a:pt x="2706221" y="209417"/>
                  </a:lnTo>
                  <a:lnTo>
                    <a:pt x="2706221" y="0"/>
                  </a:lnTo>
                  <a:close/>
                </a:path>
              </a:pathLst>
            </a:custGeom>
            <a:solidFill>
              <a:srgbClr val="F0AF47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7" name="Google Shape;757;p75"/>
            <p:cNvSpPr/>
            <p:nvPr/>
          </p:nvSpPr>
          <p:spPr>
            <a:xfrm>
              <a:off x="0" y="9340019"/>
              <a:ext cx="4956810" cy="209550"/>
            </a:xfrm>
            <a:custGeom>
              <a:rect b="b" l="l" r="r" t="t"/>
              <a:pathLst>
                <a:path extrusionOk="0" h="209550" w="4956810">
                  <a:moveTo>
                    <a:pt x="4956623" y="0"/>
                  </a:moveTo>
                  <a:lnTo>
                    <a:pt x="0" y="0"/>
                  </a:lnTo>
                  <a:lnTo>
                    <a:pt x="0" y="209417"/>
                  </a:lnTo>
                  <a:lnTo>
                    <a:pt x="4956623" y="209417"/>
                  </a:lnTo>
                  <a:lnTo>
                    <a:pt x="4956623" y="0"/>
                  </a:lnTo>
                  <a:close/>
                </a:path>
              </a:pathLst>
            </a:custGeom>
            <a:solidFill>
              <a:srgbClr val="E07838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8" name="Google Shape;758;p75"/>
            <p:cNvSpPr/>
            <p:nvPr/>
          </p:nvSpPr>
          <p:spPr>
            <a:xfrm>
              <a:off x="4956634" y="9340019"/>
              <a:ext cx="1905634" cy="209550"/>
            </a:xfrm>
            <a:custGeom>
              <a:rect b="b" l="l" r="r" t="t"/>
              <a:pathLst>
                <a:path extrusionOk="0" h="209550" w="1905634">
                  <a:moveTo>
                    <a:pt x="1905282" y="0"/>
                  </a:moveTo>
                  <a:lnTo>
                    <a:pt x="0" y="0"/>
                  </a:lnTo>
                  <a:lnTo>
                    <a:pt x="0" y="209417"/>
                  </a:lnTo>
                  <a:lnTo>
                    <a:pt x="1905282" y="209417"/>
                  </a:lnTo>
                  <a:lnTo>
                    <a:pt x="1905282" y="0"/>
                  </a:lnTo>
                  <a:close/>
                </a:path>
              </a:pathLst>
            </a:custGeom>
            <a:solidFill>
              <a:srgbClr val="07807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759" name="Google Shape;759;p7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24213" y="5895975"/>
            <a:ext cx="5743575" cy="781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3" name="Shape 7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4" name="Google Shape;764;p76"/>
          <p:cNvSpPr txBox="1"/>
          <p:nvPr/>
        </p:nvSpPr>
        <p:spPr>
          <a:xfrm>
            <a:off x="1197910" y="1670258"/>
            <a:ext cx="421200" cy="19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84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rgbClr val="078070"/>
                </a:solidFill>
                <a:latin typeface="Arial"/>
                <a:ea typeface="Arial"/>
                <a:cs typeface="Arial"/>
                <a:sym typeface="Arial"/>
              </a:rPr>
              <a:t>Date: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5" name="Google Shape;765;p76"/>
          <p:cNvSpPr txBox="1"/>
          <p:nvPr/>
        </p:nvSpPr>
        <p:spPr>
          <a:xfrm>
            <a:off x="1176978" y="1886225"/>
            <a:ext cx="2377800" cy="71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84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300"/>
              <a:buFont typeface="Arial"/>
              <a:buNone/>
            </a:pPr>
            <a:r>
              <a:rPr b="1" lang="en-US" sz="2300">
                <a:solidFill>
                  <a:srgbClr val="FFFFFF"/>
                </a:solidFill>
              </a:rPr>
              <a:t>September 23, </a:t>
            </a:r>
            <a:r>
              <a:rPr b="1" i="0" lang="en-US" sz="23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202</a:t>
            </a:r>
            <a:r>
              <a:rPr b="1" lang="en-US" sz="2300">
                <a:solidFill>
                  <a:srgbClr val="FFFFFF"/>
                </a:solidFill>
              </a:rPr>
              <a:t>4</a:t>
            </a:r>
            <a:endParaRPr b="1" i="0" sz="23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6" name="Google Shape;766;p76"/>
          <p:cNvSpPr txBox="1"/>
          <p:nvPr/>
        </p:nvSpPr>
        <p:spPr>
          <a:xfrm>
            <a:off x="1176964" y="2562141"/>
            <a:ext cx="10404900" cy="214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8475">
            <a:spAutoFit/>
          </a:bodyPr>
          <a:lstStyle/>
          <a:p>
            <a:pPr indent="0" lvl="0" marL="38100" marR="0" rtl="0" algn="l">
              <a:lnSpc>
                <a:spcPct val="8951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rgbClr val="078070"/>
                </a:solidFill>
                <a:latin typeface="Arial"/>
                <a:ea typeface="Arial"/>
                <a:cs typeface="Arial"/>
                <a:sym typeface="Arial"/>
              </a:rPr>
              <a:t>Presentation </a:t>
            </a:r>
            <a:r>
              <a:rPr b="1" lang="en-US" sz="1200">
                <a:solidFill>
                  <a:srgbClr val="078070"/>
                </a:solidFill>
              </a:rPr>
              <a:t>on: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368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0">
                <a:solidFill>
                  <a:srgbClr val="FFFFFF"/>
                </a:solidFill>
              </a:rPr>
              <a:t>Introduction to Behavioural Science</a:t>
            </a:r>
            <a:endParaRPr sz="2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0" name="Shape 7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1" name="Google Shape;771;p77"/>
          <p:cNvSpPr txBox="1"/>
          <p:nvPr>
            <p:ph idx="12" type="sldNum"/>
          </p:nvPr>
        </p:nvSpPr>
        <p:spPr>
          <a:xfrm>
            <a:off x="8610605" y="6356358"/>
            <a:ext cx="2743200" cy="365100"/>
          </a:xfrm>
          <a:prstGeom prst="rect">
            <a:avLst/>
          </a:prstGeom>
        </p:spPr>
        <p:txBody>
          <a:bodyPr anchorCtr="0" anchor="ctr" bIns="27700" lIns="55425" spcFirstLastPara="1" rIns="55425" wrap="square" tIns="27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772" name="Google Shape;772;p77"/>
          <p:cNvPicPr preferRelativeResize="0"/>
          <p:nvPr/>
        </p:nvPicPr>
        <p:blipFill rotWithShape="1">
          <a:blip r:embed="rId3">
            <a:alphaModFix/>
          </a:blip>
          <a:srcRect b="25815" l="0" r="902" t="41921"/>
          <a:stretch/>
        </p:blipFill>
        <p:spPr>
          <a:xfrm>
            <a:off x="0" y="5650075"/>
            <a:ext cx="12191999" cy="139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3" name="Google Shape;773;p7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766700" y="5952150"/>
            <a:ext cx="2121750" cy="757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4" name="Google Shape;774;p77"/>
          <p:cNvPicPr preferRelativeResize="0"/>
          <p:nvPr/>
        </p:nvPicPr>
        <p:blipFill rotWithShape="1">
          <a:blip r:embed="rId5">
            <a:alphaModFix/>
          </a:blip>
          <a:srcRect b="1127" l="4750" r="1932" t="0"/>
          <a:stretch/>
        </p:blipFill>
        <p:spPr>
          <a:xfrm>
            <a:off x="5836300" y="-22825"/>
            <a:ext cx="6355700" cy="5686000"/>
          </a:xfrm>
          <a:prstGeom prst="rect">
            <a:avLst/>
          </a:prstGeom>
          <a:noFill/>
          <a:ln>
            <a:noFill/>
          </a:ln>
        </p:spPr>
      </p:pic>
      <p:sp>
        <p:nvSpPr>
          <p:cNvPr id="775" name="Google Shape;775;p77"/>
          <p:cNvSpPr txBox="1"/>
          <p:nvPr/>
        </p:nvSpPr>
        <p:spPr>
          <a:xfrm>
            <a:off x="685800" y="1579600"/>
            <a:ext cx="4531500" cy="239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78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chemeClr val="dk1"/>
              </a:solidFill>
            </a:endParaRPr>
          </a:p>
          <a:p>
            <a:pPr indent="-190500" lvl="0" marL="1778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AutoNum type="arabicPeriod"/>
            </a:pPr>
            <a:r>
              <a:rPr b="1" lang="en-US" sz="1600">
                <a:solidFill>
                  <a:schemeClr val="dk1"/>
                </a:solidFill>
              </a:rPr>
              <a:t>What is Behavioural Science?</a:t>
            </a:r>
            <a:endParaRPr b="1" sz="1600">
              <a:solidFill>
                <a:schemeClr val="dk1"/>
              </a:solidFill>
            </a:endParaRPr>
          </a:p>
          <a:p>
            <a:pPr indent="0" lvl="0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chemeClr val="dk1"/>
              </a:solidFill>
            </a:endParaRPr>
          </a:p>
          <a:p>
            <a:pPr indent="-190500" lvl="0" marL="1778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AutoNum type="arabicPeriod"/>
            </a:pPr>
            <a:r>
              <a:rPr b="1" lang="en-US" sz="1600">
                <a:solidFill>
                  <a:schemeClr val="dk1"/>
                </a:solidFill>
              </a:rPr>
              <a:t>Applications of Behavioural Science</a:t>
            </a:r>
            <a:endParaRPr b="1" sz="1600">
              <a:solidFill>
                <a:schemeClr val="dk1"/>
              </a:solidFill>
            </a:endParaRPr>
          </a:p>
          <a:p>
            <a:pPr indent="0" lvl="0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chemeClr val="dk1"/>
              </a:solidFill>
            </a:endParaRPr>
          </a:p>
          <a:p>
            <a:pPr indent="-190500" lvl="0" marL="1778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AutoNum type="arabicPeriod"/>
            </a:pPr>
            <a:r>
              <a:rPr b="1" lang="en-US" sz="1600">
                <a:solidFill>
                  <a:schemeClr val="dk1"/>
                </a:solidFill>
              </a:rPr>
              <a:t>How to Think About Behaviour</a:t>
            </a:r>
            <a:endParaRPr b="1" sz="1600">
              <a:solidFill>
                <a:schemeClr val="dk1"/>
              </a:solidFill>
            </a:endParaRPr>
          </a:p>
          <a:p>
            <a:pPr indent="0" lvl="0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chemeClr val="dk1"/>
              </a:solidFill>
            </a:endParaRPr>
          </a:p>
          <a:p>
            <a:pPr indent="0" lvl="0" marL="9144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600">
              <a:solidFill>
                <a:schemeClr val="dk1"/>
              </a:solidFill>
            </a:endParaRPr>
          </a:p>
          <a:p>
            <a:pPr indent="0" lvl="0" marL="203766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6" name="Google Shape;776;p77"/>
          <p:cNvSpPr txBox="1"/>
          <p:nvPr/>
        </p:nvSpPr>
        <p:spPr>
          <a:xfrm>
            <a:off x="685796" y="457190"/>
            <a:ext cx="2313000" cy="53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69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400">
                <a:solidFill>
                  <a:schemeClr val="dk1"/>
                </a:solidFill>
              </a:rPr>
              <a:t>Contents</a:t>
            </a:r>
            <a:endParaRPr b="1" sz="34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0" name="Shape 7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body of water with mountains in the background&#10;&#10;Description automatically generated with medium confidence" id="781" name="Google Shape;781;p78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89450" cy="5980181"/>
          </a:xfrm>
          <a:prstGeom prst="rect">
            <a:avLst/>
          </a:prstGeom>
          <a:noFill/>
          <a:ln>
            <a:noFill/>
          </a:ln>
        </p:spPr>
      </p:pic>
      <p:sp>
        <p:nvSpPr>
          <p:cNvPr id="782" name="Google Shape;782;p78"/>
          <p:cNvSpPr txBox="1"/>
          <p:nvPr>
            <p:ph type="ctrTitle"/>
          </p:nvPr>
        </p:nvSpPr>
        <p:spPr>
          <a:xfrm>
            <a:off x="186375" y="1289250"/>
            <a:ext cx="8457300" cy="332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lang="en-US"/>
              <a:t>What is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lang="en-US"/>
              <a:t>Behavioural Science?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783" name="Google Shape;783;p78"/>
          <p:cNvSpPr txBox="1"/>
          <p:nvPr>
            <p:ph idx="1" type="subTitle"/>
          </p:nvPr>
        </p:nvSpPr>
        <p:spPr>
          <a:xfrm>
            <a:off x="110112" y="3093095"/>
            <a:ext cx="8533500" cy="29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76200" lvl="0" marL="2159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</a:pPr>
            <a:r>
              <a:rPr lang="en-US"/>
              <a:t>A quick overview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2"/>
        </a:solidFill>
      </p:bgPr>
    </p:bg>
    <p:spTree>
      <p:nvGrpSpPr>
        <p:cNvPr id="787" name="Shape 7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" name="Google Shape;788;p79"/>
          <p:cNvSpPr txBox="1"/>
          <p:nvPr>
            <p:ph idx="2" type="body"/>
          </p:nvPr>
        </p:nvSpPr>
        <p:spPr>
          <a:xfrm>
            <a:off x="777900" y="1563300"/>
            <a:ext cx="10636200" cy="4094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lt1"/>
                </a:solidFill>
              </a:rPr>
              <a:t>Behavioural science is the </a:t>
            </a:r>
            <a:r>
              <a:rPr b="1" lang="en-US" sz="2400">
                <a:solidFill>
                  <a:schemeClr val="lt1"/>
                </a:solidFill>
              </a:rPr>
              <a:t>study of human behaviour</a:t>
            </a:r>
            <a:r>
              <a:rPr lang="en-US" sz="2400">
                <a:solidFill>
                  <a:schemeClr val="lt1"/>
                </a:solidFill>
              </a:rPr>
              <a:t>.</a:t>
            </a:r>
            <a:endParaRPr sz="2400">
              <a:solidFill>
                <a:schemeClr val="lt1"/>
              </a:solidFill>
            </a:endParaRPr>
          </a:p>
          <a:p>
            <a:pPr indent="0" lvl="0" marL="609600" rtl="0" algn="l">
              <a:spcBef>
                <a:spcPts val="90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lt1"/>
                </a:solidFill>
              </a:rPr>
              <a:t>Through systematic </a:t>
            </a:r>
            <a:r>
              <a:rPr b="1" lang="en-US" sz="2400">
                <a:solidFill>
                  <a:schemeClr val="lt1"/>
                </a:solidFill>
              </a:rPr>
              <a:t>locally </a:t>
            </a:r>
            <a:r>
              <a:rPr b="1" lang="en-US" sz="2400">
                <a:solidFill>
                  <a:schemeClr val="lt1"/>
                </a:solidFill>
              </a:rPr>
              <a:t>embedded</a:t>
            </a:r>
            <a:r>
              <a:rPr b="1" lang="en-US" sz="2400">
                <a:solidFill>
                  <a:schemeClr val="lt1"/>
                </a:solidFill>
              </a:rPr>
              <a:t> research</a:t>
            </a:r>
            <a:r>
              <a:rPr lang="en-US" sz="2400">
                <a:solidFill>
                  <a:schemeClr val="lt1"/>
                </a:solidFill>
              </a:rPr>
              <a:t> we can explain </a:t>
            </a:r>
            <a:r>
              <a:rPr b="1" lang="en-US" sz="2400">
                <a:solidFill>
                  <a:schemeClr val="lt1"/>
                </a:solidFill>
              </a:rPr>
              <a:t>why humans make the decisions</a:t>
            </a:r>
            <a:r>
              <a:rPr lang="en-US" sz="2400">
                <a:solidFill>
                  <a:schemeClr val="lt1"/>
                </a:solidFill>
              </a:rPr>
              <a:t> they make.</a:t>
            </a:r>
            <a:endParaRPr sz="2400">
              <a:solidFill>
                <a:schemeClr val="lt1"/>
              </a:solidFill>
            </a:endParaRPr>
          </a:p>
          <a:p>
            <a:pPr indent="0" lvl="0" marL="609600" rtl="0" algn="l">
              <a:spcBef>
                <a:spcPts val="90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lt1"/>
                </a:solidFill>
              </a:rPr>
              <a:t>We can apply the evidence we gather about human behaviour to </a:t>
            </a:r>
            <a:r>
              <a:rPr b="1" lang="en-US" sz="2400">
                <a:solidFill>
                  <a:schemeClr val="lt1"/>
                </a:solidFill>
              </a:rPr>
              <a:t>design and test interventions</a:t>
            </a:r>
            <a:r>
              <a:rPr lang="en-US" sz="2400">
                <a:solidFill>
                  <a:schemeClr val="lt1"/>
                </a:solidFill>
              </a:rPr>
              <a:t> to problems in areas like conservation and integrated catchment management.</a:t>
            </a:r>
            <a:endParaRPr sz="24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0" lvl="0" marL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2" name="Shape 7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3" name="Google Shape;793;p80"/>
          <p:cNvSpPr txBox="1"/>
          <p:nvPr>
            <p:ph type="title"/>
          </p:nvPr>
        </p:nvSpPr>
        <p:spPr>
          <a:xfrm>
            <a:off x="1069000" y="1522250"/>
            <a:ext cx="9456900" cy="1807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i="1" lang="en-US" sz="4600"/>
              <a:t>Our minds are far less independent than we would like to believe.</a:t>
            </a:r>
            <a:endParaRPr i="1" sz="4600"/>
          </a:p>
        </p:txBody>
      </p:sp>
      <p:sp>
        <p:nvSpPr>
          <p:cNvPr id="794" name="Google Shape;794;p80"/>
          <p:cNvSpPr txBox="1"/>
          <p:nvPr>
            <p:ph idx="4294967295" type="subTitle"/>
          </p:nvPr>
        </p:nvSpPr>
        <p:spPr>
          <a:xfrm>
            <a:off x="1069000" y="3913525"/>
            <a:ext cx="9456900" cy="130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>
                <a:latin typeface="Arial"/>
                <a:ea typeface="Arial"/>
                <a:cs typeface="Arial"/>
                <a:sym typeface="Arial"/>
              </a:rPr>
              <a:t>Behavioural science explains that </a:t>
            </a:r>
            <a:r>
              <a:rPr b="1" lang="en-US" sz="1900">
                <a:latin typeface="Arial"/>
                <a:ea typeface="Arial"/>
                <a:cs typeface="Arial"/>
                <a:sym typeface="Arial"/>
              </a:rPr>
              <a:t>humans are not rational</a:t>
            </a:r>
            <a:r>
              <a:rPr lang="en-US" sz="1900">
                <a:latin typeface="Arial"/>
                <a:ea typeface="Arial"/>
                <a:cs typeface="Arial"/>
                <a:sym typeface="Arial"/>
              </a:rPr>
              <a:t>; we are </a:t>
            </a:r>
            <a:r>
              <a:rPr b="1" lang="en-US" sz="1900">
                <a:latin typeface="Arial"/>
                <a:ea typeface="Arial"/>
                <a:cs typeface="Arial"/>
                <a:sym typeface="Arial"/>
              </a:rPr>
              <a:t>influenced by</a:t>
            </a:r>
            <a:r>
              <a:rPr lang="en-US" sz="1900">
                <a:latin typeface="Arial"/>
                <a:ea typeface="Arial"/>
                <a:cs typeface="Arial"/>
                <a:sym typeface="Arial"/>
              </a:rPr>
              <a:t> a variety of </a:t>
            </a:r>
            <a:r>
              <a:rPr b="1" lang="en-US" sz="1900">
                <a:latin typeface="Arial"/>
                <a:ea typeface="Arial"/>
                <a:cs typeface="Arial"/>
                <a:sym typeface="Arial"/>
              </a:rPr>
              <a:t>external factors</a:t>
            </a:r>
            <a:r>
              <a:rPr lang="en-US" sz="1900">
                <a:latin typeface="Arial"/>
                <a:ea typeface="Arial"/>
                <a:cs typeface="Arial"/>
                <a:sym typeface="Arial"/>
              </a:rPr>
              <a:t> and </a:t>
            </a:r>
            <a:r>
              <a:rPr b="1" lang="en-US" sz="1900">
                <a:latin typeface="Arial"/>
                <a:ea typeface="Arial"/>
                <a:cs typeface="Arial"/>
                <a:sym typeface="Arial"/>
              </a:rPr>
              <a:t>biases</a:t>
            </a:r>
            <a:r>
              <a:rPr lang="en-US" sz="1900">
                <a:latin typeface="Arial"/>
                <a:ea typeface="Arial"/>
                <a:cs typeface="Arial"/>
                <a:sym typeface="Arial"/>
              </a:rPr>
              <a:t> in our decision-making process.</a:t>
            </a:r>
            <a:endParaRPr sz="19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8" name="Shape 7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9" name="Google Shape;799;p81"/>
          <p:cNvSpPr txBox="1"/>
          <p:nvPr>
            <p:ph type="title"/>
          </p:nvPr>
        </p:nvSpPr>
        <p:spPr>
          <a:xfrm>
            <a:off x="616696" y="602131"/>
            <a:ext cx="10965600" cy="513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Our minds are far less independent than we believe</a:t>
            </a:r>
            <a:endParaRPr/>
          </a:p>
        </p:txBody>
      </p:sp>
      <p:sp>
        <p:nvSpPr>
          <p:cNvPr id="800" name="Google Shape;800;p81"/>
          <p:cNvSpPr/>
          <p:nvPr/>
        </p:nvSpPr>
        <p:spPr>
          <a:xfrm>
            <a:off x="8832452" y="1495799"/>
            <a:ext cx="1985100" cy="1985100"/>
          </a:xfrm>
          <a:prstGeom prst="rect">
            <a:avLst/>
          </a:prstGeom>
          <a:solidFill>
            <a:srgbClr val="F0AF4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1" name="Google Shape;801;p81"/>
          <p:cNvSpPr/>
          <p:nvPr/>
        </p:nvSpPr>
        <p:spPr>
          <a:xfrm>
            <a:off x="8832238" y="3893010"/>
            <a:ext cx="1985100" cy="1985100"/>
          </a:xfrm>
          <a:prstGeom prst="rect">
            <a:avLst/>
          </a:prstGeom>
          <a:solidFill>
            <a:srgbClr val="F0AF4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2" name="Google Shape;802;p81"/>
          <p:cNvSpPr/>
          <p:nvPr/>
        </p:nvSpPr>
        <p:spPr>
          <a:xfrm>
            <a:off x="1316925" y="3893010"/>
            <a:ext cx="1985100" cy="1985100"/>
          </a:xfrm>
          <a:prstGeom prst="rect">
            <a:avLst/>
          </a:prstGeom>
          <a:solidFill>
            <a:srgbClr val="F0AF4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3" name="Google Shape;803;p81"/>
          <p:cNvSpPr/>
          <p:nvPr/>
        </p:nvSpPr>
        <p:spPr>
          <a:xfrm>
            <a:off x="1316936" y="1495824"/>
            <a:ext cx="1985100" cy="1985100"/>
          </a:xfrm>
          <a:prstGeom prst="rect">
            <a:avLst/>
          </a:prstGeom>
          <a:solidFill>
            <a:srgbClr val="F0AF4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04" name="Google Shape;804;p8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99607" y="1875402"/>
            <a:ext cx="819834" cy="819834"/>
          </a:xfrm>
          <a:prstGeom prst="rect">
            <a:avLst/>
          </a:prstGeom>
          <a:noFill/>
          <a:ln>
            <a:noFill/>
          </a:ln>
        </p:spPr>
      </p:pic>
      <p:pic>
        <p:nvPicPr>
          <p:cNvPr id="805" name="Google Shape;805;p81"/>
          <p:cNvPicPr preferRelativeResize="0"/>
          <p:nvPr/>
        </p:nvPicPr>
        <p:blipFill rotWithShape="1">
          <a:blip r:embed="rId4">
            <a:alphaModFix/>
          </a:blip>
          <a:srcRect b="0" l="22250" r="23888" t="0"/>
          <a:stretch/>
        </p:blipFill>
        <p:spPr>
          <a:xfrm>
            <a:off x="2069012" y="4214163"/>
            <a:ext cx="481218" cy="893394"/>
          </a:xfrm>
          <a:prstGeom prst="rect">
            <a:avLst/>
          </a:prstGeom>
          <a:noFill/>
          <a:ln>
            <a:noFill/>
          </a:ln>
        </p:spPr>
      </p:pic>
      <p:pic>
        <p:nvPicPr>
          <p:cNvPr id="806" name="Google Shape;806;p8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279628" y="1802141"/>
            <a:ext cx="966318" cy="966318"/>
          </a:xfrm>
          <a:prstGeom prst="rect">
            <a:avLst/>
          </a:prstGeom>
          <a:noFill/>
          <a:ln>
            <a:noFill/>
          </a:ln>
        </p:spPr>
      </p:pic>
      <p:pic>
        <p:nvPicPr>
          <p:cNvPr id="807" name="Google Shape;807;p8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279316" y="4185456"/>
            <a:ext cx="1091232" cy="1091217"/>
          </a:xfrm>
          <a:prstGeom prst="rect">
            <a:avLst/>
          </a:prstGeom>
          <a:noFill/>
          <a:ln>
            <a:noFill/>
          </a:ln>
        </p:spPr>
      </p:pic>
      <p:sp>
        <p:nvSpPr>
          <p:cNvPr id="808" name="Google Shape;808;p81"/>
          <p:cNvSpPr txBox="1"/>
          <p:nvPr/>
        </p:nvSpPr>
        <p:spPr>
          <a:xfrm>
            <a:off x="1371515" y="2841725"/>
            <a:ext cx="18762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FFFFFF"/>
                </a:solidFill>
              </a:rPr>
              <a:t>Environment</a:t>
            </a:r>
            <a:endParaRPr b="1" sz="1800">
              <a:solidFill>
                <a:srgbClr val="FFFFFF"/>
              </a:solidFill>
            </a:endParaRPr>
          </a:p>
        </p:txBody>
      </p:sp>
      <p:sp>
        <p:nvSpPr>
          <p:cNvPr id="809" name="Google Shape;809;p81"/>
          <p:cNvSpPr txBox="1"/>
          <p:nvPr/>
        </p:nvSpPr>
        <p:spPr>
          <a:xfrm>
            <a:off x="1476375" y="5164694"/>
            <a:ext cx="16665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FFFFFF"/>
                </a:solidFill>
              </a:rPr>
              <a:t>Motivation</a:t>
            </a:r>
            <a:endParaRPr b="1" sz="1800">
              <a:solidFill>
                <a:srgbClr val="FFFFFF"/>
              </a:solidFill>
            </a:endParaRPr>
          </a:p>
        </p:txBody>
      </p:sp>
      <p:sp>
        <p:nvSpPr>
          <p:cNvPr id="810" name="Google Shape;810;p81"/>
          <p:cNvSpPr txBox="1"/>
          <p:nvPr/>
        </p:nvSpPr>
        <p:spPr>
          <a:xfrm>
            <a:off x="8991899" y="2841697"/>
            <a:ext cx="16665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FFFFFF"/>
                </a:solidFill>
              </a:rPr>
              <a:t>Memory</a:t>
            </a:r>
            <a:endParaRPr b="1" sz="1800">
              <a:solidFill>
                <a:srgbClr val="FFFFFF"/>
              </a:solidFill>
            </a:endParaRPr>
          </a:p>
        </p:txBody>
      </p:sp>
      <p:sp>
        <p:nvSpPr>
          <p:cNvPr id="811" name="Google Shape;811;p81"/>
          <p:cNvSpPr txBox="1"/>
          <p:nvPr/>
        </p:nvSpPr>
        <p:spPr>
          <a:xfrm>
            <a:off x="8853003" y="5342225"/>
            <a:ext cx="1918800" cy="45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FFFFFF"/>
                </a:solidFill>
              </a:rPr>
              <a:t>Peers</a:t>
            </a:r>
            <a:endParaRPr b="1" sz="1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5" name="Shape 8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6" name="Google Shape;816;p82"/>
          <p:cNvSpPr txBox="1"/>
          <p:nvPr>
            <p:ph idx="2" type="body"/>
          </p:nvPr>
        </p:nvSpPr>
        <p:spPr>
          <a:xfrm>
            <a:off x="685800" y="1318200"/>
            <a:ext cx="10744200" cy="4587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23232"/>
              </a:buClr>
              <a:buSzPts val="2000"/>
              <a:buFont typeface="Arial"/>
              <a:buNone/>
            </a:pPr>
            <a:r>
              <a:rPr b="1" lang="en-US" sz="3000"/>
              <a:t>L</a:t>
            </a:r>
            <a:r>
              <a:rPr b="1" i="0" lang="en-US" sz="3000" u="none" cap="none" strike="noStrike"/>
              <a:t>ook at the following problem:</a:t>
            </a:r>
            <a:endParaRPr b="1" sz="30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23232"/>
              </a:buClr>
              <a:buSzPts val="2000"/>
              <a:buFont typeface="Arial"/>
              <a:buNone/>
            </a:pPr>
            <a:r>
              <a:t/>
            </a:r>
            <a:endParaRPr i="0" sz="2000" u="none" cap="none" strike="noStrike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23232"/>
              </a:buClr>
              <a:buSzPts val="2000"/>
              <a:buFont typeface="Arial"/>
              <a:buNone/>
            </a:pPr>
            <a:r>
              <a:t/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23232"/>
              </a:buClr>
              <a:buSzPts val="2000"/>
              <a:buFont typeface="Arial"/>
              <a:buNone/>
            </a:pPr>
            <a:r>
              <a:t/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23232"/>
              </a:buClr>
              <a:buSzPts val="2000"/>
              <a:buFont typeface="Arial"/>
              <a:buNone/>
            </a:pPr>
            <a:r>
              <a:rPr b="1" lang="en-US" sz="5400"/>
              <a:t>2</a:t>
            </a:r>
            <a:r>
              <a:rPr b="1" i="0" lang="en-US" sz="5400" u="none" cap="none" strike="noStrike"/>
              <a:t> </a:t>
            </a:r>
            <a:r>
              <a:rPr b="1" lang="en-US" sz="5400"/>
              <a:t>x</a:t>
            </a:r>
            <a:r>
              <a:rPr b="1" i="0" lang="en-US" sz="5400" u="none" cap="none" strike="noStrike"/>
              <a:t> </a:t>
            </a:r>
            <a:r>
              <a:rPr b="1" lang="en-US" sz="5400"/>
              <a:t>2 = ?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23232"/>
              </a:buClr>
              <a:buSzPts val="2000"/>
              <a:buFont typeface="Arial"/>
              <a:buNone/>
            </a:pPr>
            <a:r>
              <a:t/>
            </a:r>
            <a:endParaRPr b="1" i="0" sz="5400" u="none" cap="none" strike="noStrike"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23232"/>
              </a:buClr>
              <a:buSzPts val="2000"/>
              <a:buFont typeface="Arial"/>
              <a:buNone/>
            </a:pPr>
            <a:r>
              <a:t/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23232"/>
              </a:buClr>
              <a:buSzPts val="2000"/>
              <a:buFont typeface="Arial"/>
              <a:buNone/>
            </a:pPr>
            <a:r>
              <a:t/>
            </a:r>
            <a:endParaRPr b="1" i="0" sz="2000" u="none" cap="none" strike="noStrike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23232"/>
              </a:buClr>
              <a:buSzPts val="2000"/>
              <a:buFont typeface="Arial"/>
              <a:buNone/>
            </a:pPr>
            <a:r>
              <a:t/>
            </a:r>
            <a:endParaRPr b="1" i="0" sz="2000" u="none" cap="none" strike="noStrike"/>
          </a:p>
        </p:txBody>
      </p:sp>
      <p:sp>
        <p:nvSpPr>
          <p:cNvPr id="817" name="Google Shape;817;p82"/>
          <p:cNvSpPr txBox="1"/>
          <p:nvPr>
            <p:ph idx="4294967295" type="body"/>
          </p:nvPr>
        </p:nvSpPr>
        <p:spPr>
          <a:xfrm>
            <a:off x="685800" y="5536535"/>
            <a:ext cx="10515600" cy="31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23232"/>
              </a:buClr>
              <a:buSzPts val="2000"/>
              <a:buFont typeface="Arial"/>
              <a:buNone/>
            </a:pPr>
            <a:r>
              <a:rPr b="1" i="1"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Source:</a:t>
            </a:r>
            <a:r>
              <a:rPr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i="0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Thinking Fast and Slow- Daniel Kahneman</a:t>
            </a:r>
            <a:endParaRPr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A5E0"/>
        </a:solidFill>
      </p:bgPr>
    </p:bg>
    <p:spTree>
      <p:nvGrpSpPr>
        <p:cNvPr id="821" name="Shape 8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2" name="Google Shape;822;p83"/>
          <p:cNvSpPr txBox="1"/>
          <p:nvPr>
            <p:ph type="title"/>
          </p:nvPr>
        </p:nvSpPr>
        <p:spPr>
          <a:xfrm>
            <a:off x="685800" y="533400"/>
            <a:ext cx="10845900" cy="609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lt1"/>
                </a:solidFill>
              </a:rPr>
              <a:t>Most of the time, mental shortcuts work really well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823" name="Google Shape;823;p83"/>
          <p:cNvSpPr txBox="1"/>
          <p:nvPr/>
        </p:nvSpPr>
        <p:spPr>
          <a:xfrm>
            <a:off x="4474250" y="3116400"/>
            <a:ext cx="3000000" cy="54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388620" marR="392430" rtl="0" algn="ctr">
              <a:lnSpc>
                <a:spcPct val="119100"/>
              </a:lnSpc>
              <a:spcBef>
                <a:spcPts val="37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lt1"/>
                </a:solidFill>
              </a:rPr>
              <a:t>Identify emotions of others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824" name="Google Shape;824;p83"/>
          <p:cNvSpPr txBox="1"/>
          <p:nvPr/>
        </p:nvSpPr>
        <p:spPr>
          <a:xfrm>
            <a:off x="8135200" y="3116400"/>
            <a:ext cx="3000000" cy="54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388620" marR="392430" rtl="0" algn="ctr">
              <a:lnSpc>
                <a:spcPct val="119100"/>
              </a:lnSpc>
              <a:spcBef>
                <a:spcPts val="37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lt1"/>
                </a:solidFill>
              </a:rPr>
              <a:t>Identifying and responding to danger</a:t>
            </a:r>
            <a:endParaRPr>
              <a:solidFill>
                <a:schemeClr val="lt1"/>
              </a:solidFill>
            </a:endParaRPr>
          </a:p>
        </p:txBody>
      </p:sp>
      <p:cxnSp>
        <p:nvCxnSpPr>
          <p:cNvPr id="825" name="Google Shape;825;p83"/>
          <p:cNvCxnSpPr/>
          <p:nvPr/>
        </p:nvCxnSpPr>
        <p:spPr>
          <a:xfrm>
            <a:off x="4145000" y="1651050"/>
            <a:ext cx="0" cy="376710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826" name="Google Shape;826;p83"/>
          <p:cNvCxnSpPr/>
          <p:nvPr/>
        </p:nvCxnSpPr>
        <p:spPr>
          <a:xfrm>
            <a:off x="7944850" y="1651050"/>
            <a:ext cx="0" cy="376710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dot"/>
            <a:round/>
            <a:headEnd len="med" w="med" type="none"/>
            <a:tailEnd len="med" w="med" type="none"/>
          </a:ln>
        </p:spPr>
      </p:cxnSp>
      <p:sp>
        <p:nvSpPr>
          <p:cNvPr id="827" name="Google Shape;827;p83"/>
          <p:cNvSpPr txBox="1"/>
          <p:nvPr/>
        </p:nvSpPr>
        <p:spPr>
          <a:xfrm>
            <a:off x="863450" y="3116400"/>
            <a:ext cx="3000000" cy="54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388620" marR="392430" rtl="0" algn="ctr">
              <a:lnSpc>
                <a:spcPct val="119100"/>
              </a:lnSpc>
              <a:spcBef>
                <a:spcPts val="37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lt1"/>
                </a:solidFill>
              </a:rPr>
              <a:t>Identify a person you know in a </a:t>
            </a:r>
            <a:r>
              <a:rPr lang="en-US" sz="2000">
                <a:solidFill>
                  <a:schemeClr val="lt1"/>
                </a:solidFill>
              </a:rPr>
              <a:t>crowd</a:t>
            </a:r>
            <a:endParaRPr>
              <a:solidFill>
                <a:schemeClr val="lt1"/>
              </a:solidFill>
            </a:endParaRPr>
          </a:p>
        </p:txBody>
      </p:sp>
      <p:grpSp>
        <p:nvGrpSpPr>
          <p:cNvPr id="828" name="Google Shape;828;p83"/>
          <p:cNvGrpSpPr/>
          <p:nvPr/>
        </p:nvGrpSpPr>
        <p:grpSpPr>
          <a:xfrm>
            <a:off x="1920464" y="2218760"/>
            <a:ext cx="885955" cy="902866"/>
            <a:chOff x="6679825" y="2693700"/>
            <a:chExt cx="257875" cy="258575"/>
          </a:xfrm>
        </p:grpSpPr>
        <p:sp>
          <p:nvSpPr>
            <p:cNvPr id="829" name="Google Shape;829;p83"/>
            <p:cNvSpPr/>
            <p:nvPr/>
          </p:nvSpPr>
          <p:spPr>
            <a:xfrm>
              <a:off x="6679825" y="2693700"/>
              <a:ext cx="257875" cy="258575"/>
            </a:xfrm>
            <a:custGeom>
              <a:rect b="b" l="l" r="r" t="t"/>
              <a:pathLst>
                <a:path extrusionOk="0" h="10343" w="10315">
                  <a:moveTo>
                    <a:pt x="5102" y="670"/>
                  </a:moveTo>
                  <a:cubicBezTo>
                    <a:pt x="5604" y="670"/>
                    <a:pt x="6022" y="1088"/>
                    <a:pt x="6022" y="1562"/>
                  </a:cubicBezTo>
                  <a:cubicBezTo>
                    <a:pt x="6022" y="2063"/>
                    <a:pt x="5604" y="2481"/>
                    <a:pt x="5102" y="2481"/>
                  </a:cubicBezTo>
                  <a:cubicBezTo>
                    <a:pt x="4600" y="2481"/>
                    <a:pt x="4182" y="2063"/>
                    <a:pt x="4182" y="1562"/>
                  </a:cubicBezTo>
                  <a:cubicBezTo>
                    <a:pt x="4182" y="1088"/>
                    <a:pt x="4600" y="670"/>
                    <a:pt x="5102" y="670"/>
                  </a:cubicBezTo>
                  <a:close/>
                  <a:moveTo>
                    <a:pt x="1757" y="1896"/>
                  </a:moveTo>
                  <a:cubicBezTo>
                    <a:pt x="2063" y="1896"/>
                    <a:pt x="2342" y="2175"/>
                    <a:pt x="2342" y="2481"/>
                  </a:cubicBezTo>
                  <a:cubicBezTo>
                    <a:pt x="2342" y="2788"/>
                    <a:pt x="2063" y="3067"/>
                    <a:pt x="1757" y="3067"/>
                  </a:cubicBezTo>
                  <a:cubicBezTo>
                    <a:pt x="1422" y="3067"/>
                    <a:pt x="1143" y="2788"/>
                    <a:pt x="1143" y="2481"/>
                  </a:cubicBezTo>
                  <a:cubicBezTo>
                    <a:pt x="1143" y="2119"/>
                    <a:pt x="1422" y="1896"/>
                    <a:pt x="1757" y="1896"/>
                  </a:cubicBezTo>
                  <a:close/>
                  <a:moveTo>
                    <a:pt x="8447" y="1896"/>
                  </a:moveTo>
                  <a:cubicBezTo>
                    <a:pt x="8781" y="1896"/>
                    <a:pt x="9032" y="2175"/>
                    <a:pt x="9032" y="2481"/>
                  </a:cubicBezTo>
                  <a:cubicBezTo>
                    <a:pt x="9032" y="2788"/>
                    <a:pt x="8753" y="3067"/>
                    <a:pt x="8447" y="3067"/>
                  </a:cubicBezTo>
                  <a:cubicBezTo>
                    <a:pt x="8112" y="3067"/>
                    <a:pt x="7834" y="2788"/>
                    <a:pt x="7834" y="2481"/>
                  </a:cubicBezTo>
                  <a:cubicBezTo>
                    <a:pt x="7834" y="2119"/>
                    <a:pt x="8112" y="1896"/>
                    <a:pt x="8447" y="1896"/>
                  </a:cubicBezTo>
                  <a:close/>
                  <a:moveTo>
                    <a:pt x="1701" y="3624"/>
                  </a:moveTo>
                  <a:cubicBezTo>
                    <a:pt x="2370" y="3624"/>
                    <a:pt x="2927" y="4182"/>
                    <a:pt x="2927" y="4851"/>
                  </a:cubicBezTo>
                  <a:lnTo>
                    <a:pt x="2927" y="6412"/>
                  </a:lnTo>
                  <a:cubicBezTo>
                    <a:pt x="2955" y="6635"/>
                    <a:pt x="2816" y="6719"/>
                    <a:pt x="2649" y="6719"/>
                  </a:cubicBezTo>
                  <a:cubicBezTo>
                    <a:pt x="2481" y="6719"/>
                    <a:pt x="2342" y="6858"/>
                    <a:pt x="2342" y="7053"/>
                  </a:cubicBezTo>
                  <a:lnTo>
                    <a:pt x="2342" y="8865"/>
                  </a:lnTo>
                  <a:cubicBezTo>
                    <a:pt x="2342" y="9032"/>
                    <a:pt x="2203" y="9172"/>
                    <a:pt x="2035" y="9172"/>
                  </a:cubicBezTo>
                  <a:lnTo>
                    <a:pt x="1422" y="9172"/>
                  </a:lnTo>
                  <a:cubicBezTo>
                    <a:pt x="1255" y="9172"/>
                    <a:pt x="1116" y="9032"/>
                    <a:pt x="1116" y="8865"/>
                  </a:cubicBezTo>
                  <a:lnTo>
                    <a:pt x="1116" y="7053"/>
                  </a:lnTo>
                  <a:cubicBezTo>
                    <a:pt x="1116" y="6858"/>
                    <a:pt x="976" y="6719"/>
                    <a:pt x="809" y="6719"/>
                  </a:cubicBezTo>
                  <a:cubicBezTo>
                    <a:pt x="642" y="6719"/>
                    <a:pt x="502" y="6579"/>
                    <a:pt x="502" y="6412"/>
                  </a:cubicBezTo>
                  <a:lnTo>
                    <a:pt x="502" y="4851"/>
                  </a:lnTo>
                  <a:cubicBezTo>
                    <a:pt x="502" y="4182"/>
                    <a:pt x="1060" y="3624"/>
                    <a:pt x="1701" y="3624"/>
                  </a:cubicBezTo>
                  <a:close/>
                  <a:moveTo>
                    <a:pt x="8391" y="3624"/>
                  </a:moveTo>
                  <a:cubicBezTo>
                    <a:pt x="9060" y="3624"/>
                    <a:pt x="9618" y="4182"/>
                    <a:pt x="9618" y="4851"/>
                  </a:cubicBezTo>
                  <a:lnTo>
                    <a:pt x="9618" y="6440"/>
                  </a:lnTo>
                  <a:lnTo>
                    <a:pt x="9645" y="6440"/>
                  </a:lnTo>
                  <a:cubicBezTo>
                    <a:pt x="9645" y="6635"/>
                    <a:pt x="9506" y="6774"/>
                    <a:pt x="9339" y="6774"/>
                  </a:cubicBezTo>
                  <a:cubicBezTo>
                    <a:pt x="9172" y="6774"/>
                    <a:pt x="9032" y="6914"/>
                    <a:pt x="9032" y="7081"/>
                  </a:cubicBezTo>
                  <a:lnTo>
                    <a:pt x="9032" y="8893"/>
                  </a:lnTo>
                  <a:cubicBezTo>
                    <a:pt x="9032" y="9060"/>
                    <a:pt x="8893" y="9199"/>
                    <a:pt x="8726" y="9199"/>
                  </a:cubicBezTo>
                  <a:lnTo>
                    <a:pt x="8112" y="9199"/>
                  </a:lnTo>
                  <a:cubicBezTo>
                    <a:pt x="7945" y="9199"/>
                    <a:pt x="7806" y="9060"/>
                    <a:pt x="7806" y="8893"/>
                  </a:cubicBezTo>
                  <a:lnTo>
                    <a:pt x="7806" y="7053"/>
                  </a:lnTo>
                  <a:cubicBezTo>
                    <a:pt x="7806" y="6858"/>
                    <a:pt x="7666" y="6719"/>
                    <a:pt x="7499" y="6719"/>
                  </a:cubicBezTo>
                  <a:cubicBezTo>
                    <a:pt x="7332" y="6719"/>
                    <a:pt x="7192" y="6579"/>
                    <a:pt x="7192" y="6412"/>
                  </a:cubicBezTo>
                  <a:lnTo>
                    <a:pt x="7192" y="4851"/>
                  </a:lnTo>
                  <a:cubicBezTo>
                    <a:pt x="7192" y="4182"/>
                    <a:pt x="7750" y="3624"/>
                    <a:pt x="8391" y="3624"/>
                  </a:cubicBezTo>
                  <a:close/>
                  <a:moveTo>
                    <a:pt x="5381" y="3095"/>
                  </a:moveTo>
                  <a:cubicBezTo>
                    <a:pt x="6077" y="3234"/>
                    <a:pt x="6635" y="3875"/>
                    <a:pt x="6635" y="4600"/>
                  </a:cubicBezTo>
                  <a:lnTo>
                    <a:pt x="6635" y="6440"/>
                  </a:lnTo>
                  <a:cubicBezTo>
                    <a:pt x="6663" y="6635"/>
                    <a:pt x="6523" y="6719"/>
                    <a:pt x="6356" y="6719"/>
                  </a:cubicBezTo>
                  <a:cubicBezTo>
                    <a:pt x="6161" y="6719"/>
                    <a:pt x="6022" y="6858"/>
                    <a:pt x="6022" y="7053"/>
                  </a:cubicBezTo>
                  <a:lnTo>
                    <a:pt x="6022" y="9478"/>
                  </a:lnTo>
                  <a:cubicBezTo>
                    <a:pt x="6022" y="9645"/>
                    <a:pt x="5882" y="9785"/>
                    <a:pt x="5715" y="9785"/>
                  </a:cubicBezTo>
                  <a:lnTo>
                    <a:pt x="4461" y="9785"/>
                  </a:lnTo>
                  <a:cubicBezTo>
                    <a:pt x="4293" y="9785"/>
                    <a:pt x="4154" y="9645"/>
                    <a:pt x="4154" y="9478"/>
                  </a:cubicBezTo>
                  <a:lnTo>
                    <a:pt x="4154" y="7053"/>
                  </a:lnTo>
                  <a:cubicBezTo>
                    <a:pt x="4154" y="6858"/>
                    <a:pt x="4015" y="6719"/>
                    <a:pt x="3847" y="6719"/>
                  </a:cubicBezTo>
                  <a:cubicBezTo>
                    <a:pt x="3652" y="6719"/>
                    <a:pt x="3513" y="6579"/>
                    <a:pt x="3513" y="6412"/>
                  </a:cubicBezTo>
                  <a:lnTo>
                    <a:pt x="3513" y="4851"/>
                  </a:lnTo>
                  <a:lnTo>
                    <a:pt x="3513" y="4600"/>
                  </a:lnTo>
                  <a:cubicBezTo>
                    <a:pt x="3513" y="3875"/>
                    <a:pt x="4043" y="3234"/>
                    <a:pt x="4739" y="3095"/>
                  </a:cubicBezTo>
                  <a:lnTo>
                    <a:pt x="4739" y="5185"/>
                  </a:lnTo>
                  <a:cubicBezTo>
                    <a:pt x="4739" y="5381"/>
                    <a:pt x="4879" y="5520"/>
                    <a:pt x="5046" y="5520"/>
                  </a:cubicBezTo>
                  <a:cubicBezTo>
                    <a:pt x="5241" y="5520"/>
                    <a:pt x="5381" y="5381"/>
                    <a:pt x="5381" y="5185"/>
                  </a:cubicBezTo>
                  <a:lnTo>
                    <a:pt x="5381" y="3095"/>
                  </a:lnTo>
                  <a:close/>
                  <a:moveTo>
                    <a:pt x="5130" y="1"/>
                  </a:moveTo>
                  <a:cubicBezTo>
                    <a:pt x="4293" y="1"/>
                    <a:pt x="3624" y="670"/>
                    <a:pt x="3624" y="1506"/>
                  </a:cubicBezTo>
                  <a:cubicBezTo>
                    <a:pt x="3624" y="1952"/>
                    <a:pt x="3847" y="2370"/>
                    <a:pt x="4154" y="2649"/>
                  </a:cubicBezTo>
                  <a:cubicBezTo>
                    <a:pt x="3736" y="2872"/>
                    <a:pt x="3373" y="3234"/>
                    <a:pt x="3206" y="3652"/>
                  </a:cubicBezTo>
                  <a:cubicBezTo>
                    <a:pt x="3067" y="3485"/>
                    <a:pt x="2900" y="3346"/>
                    <a:pt x="2677" y="3234"/>
                  </a:cubicBezTo>
                  <a:cubicBezTo>
                    <a:pt x="2900" y="3039"/>
                    <a:pt x="3039" y="2732"/>
                    <a:pt x="3039" y="2398"/>
                  </a:cubicBezTo>
                  <a:cubicBezTo>
                    <a:pt x="3039" y="1757"/>
                    <a:pt x="2481" y="1199"/>
                    <a:pt x="1812" y="1199"/>
                  </a:cubicBezTo>
                  <a:cubicBezTo>
                    <a:pt x="1143" y="1199"/>
                    <a:pt x="586" y="1757"/>
                    <a:pt x="586" y="2398"/>
                  </a:cubicBezTo>
                  <a:cubicBezTo>
                    <a:pt x="586" y="2732"/>
                    <a:pt x="725" y="3039"/>
                    <a:pt x="948" y="3234"/>
                  </a:cubicBezTo>
                  <a:cubicBezTo>
                    <a:pt x="391" y="3569"/>
                    <a:pt x="1" y="4154"/>
                    <a:pt x="1" y="4851"/>
                  </a:cubicBezTo>
                  <a:lnTo>
                    <a:pt x="1" y="6412"/>
                  </a:lnTo>
                  <a:cubicBezTo>
                    <a:pt x="1" y="6802"/>
                    <a:pt x="251" y="7137"/>
                    <a:pt x="586" y="7276"/>
                  </a:cubicBezTo>
                  <a:lnTo>
                    <a:pt x="586" y="8865"/>
                  </a:lnTo>
                  <a:cubicBezTo>
                    <a:pt x="586" y="9339"/>
                    <a:pt x="1004" y="9757"/>
                    <a:pt x="1506" y="9757"/>
                  </a:cubicBezTo>
                  <a:lnTo>
                    <a:pt x="2091" y="9757"/>
                  </a:lnTo>
                  <a:cubicBezTo>
                    <a:pt x="2593" y="9757"/>
                    <a:pt x="3011" y="9339"/>
                    <a:pt x="3011" y="8865"/>
                  </a:cubicBezTo>
                  <a:lnTo>
                    <a:pt x="3011" y="7276"/>
                  </a:lnTo>
                  <a:cubicBezTo>
                    <a:pt x="3095" y="7248"/>
                    <a:pt x="3206" y="7192"/>
                    <a:pt x="3318" y="7109"/>
                  </a:cubicBezTo>
                  <a:cubicBezTo>
                    <a:pt x="3429" y="7192"/>
                    <a:pt x="3485" y="7248"/>
                    <a:pt x="3624" y="7276"/>
                  </a:cubicBezTo>
                  <a:lnTo>
                    <a:pt x="3624" y="9450"/>
                  </a:lnTo>
                  <a:cubicBezTo>
                    <a:pt x="3624" y="9924"/>
                    <a:pt x="4043" y="10342"/>
                    <a:pt x="4544" y="10342"/>
                  </a:cubicBezTo>
                  <a:lnTo>
                    <a:pt x="5799" y="10342"/>
                  </a:lnTo>
                  <a:cubicBezTo>
                    <a:pt x="6273" y="10342"/>
                    <a:pt x="6691" y="9924"/>
                    <a:pt x="6691" y="9450"/>
                  </a:cubicBezTo>
                  <a:lnTo>
                    <a:pt x="6691" y="7276"/>
                  </a:lnTo>
                  <a:cubicBezTo>
                    <a:pt x="6802" y="7248"/>
                    <a:pt x="6914" y="7192"/>
                    <a:pt x="6997" y="7109"/>
                  </a:cubicBezTo>
                  <a:cubicBezTo>
                    <a:pt x="7109" y="7192"/>
                    <a:pt x="7192" y="7248"/>
                    <a:pt x="7332" y="7276"/>
                  </a:cubicBezTo>
                  <a:lnTo>
                    <a:pt x="7332" y="8865"/>
                  </a:lnTo>
                  <a:cubicBezTo>
                    <a:pt x="7332" y="9339"/>
                    <a:pt x="7750" y="9757"/>
                    <a:pt x="8224" y="9757"/>
                  </a:cubicBezTo>
                  <a:lnTo>
                    <a:pt x="8809" y="9757"/>
                  </a:lnTo>
                  <a:cubicBezTo>
                    <a:pt x="9311" y="9757"/>
                    <a:pt x="9729" y="9339"/>
                    <a:pt x="9729" y="8865"/>
                  </a:cubicBezTo>
                  <a:lnTo>
                    <a:pt x="9729" y="7276"/>
                  </a:lnTo>
                  <a:cubicBezTo>
                    <a:pt x="10064" y="7137"/>
                    <a:pt x="10314" y="6830"/>
                    <a:pt x="10314" y="6412"/>
                  </a:cubicBezTo>
                  <a:lnTo>
                    <a:pt x="10314" y="4851"/>
                  </a:lnTo>
                  <a:cubicBezTo>
                    <a:pt x="10287" y="4210"/>
                    <a:pt x="9896" y="3596"/>
                    <a:pt x="9339" y="3318"/>
                  </a:cubicBezTo>
                  <a:cubicBezTo>
                    <a:pt x="9562" y="3095"/>
                    <a:pt x="9701" y="2788"/>
                    <a:pt x="9701" y="2481"/>
                  </a:cubicBezTo>
                  <a:cubicBezTo>
                    <a:pt x="9701" y="1812"/>
                    <a:pt x="9144" y="1255"/>
                    <a:pt x="8475" y="1255"/>
                  </a:cubicBezTo>
                  <a:cubicBezTo>
                    <a:pt x="7806" y="1255"/>
                    <a:pt x="7248" y="1812"/>
                    <a:pt x="7248" y="2481"/>
                  </a:cubicBezTo>
                  <a:cubicBezTo>
                    <a:pt x="7248" y="2788"/>
                    <a:pt x="7388" y="3095"/>
                    <a:pt x="7611" y="3318"/>
                  </a:cubicBezTo>
                  <a:cubicBezTo>
                    <a:pt x="7388" y="3429"/>
                    <a:pt x="7220" y="3569"/>
                    <a:pt x="7081" y="3736"/>
                  </a:cubicBezTo>
                  <a:cubicBezTo>
                    <a:pt x="6969" y="3485"/>
                    <a:pt x="6802" y="3290"/>
                    <a:pt x="6635" y="3067"/>
                  </a:cubicBezTo>
                  <a:cubicBezTo>
                    <a:pt x="6496" y="2927"/>
                    <a:pt x="6300" y="2788"/>
                    <a:pt x="6105" y="2677"/>
                  </a:cubicBezTo>
                  <a:cubicBezTo>
                    <a:pt x="6440" y="2370"/>
                    <a:pt x="6663" y="1952"/>
                    <a:pt x="6663" y="1534"/>
                  </a:cubicBezTo>
                  <a:cubicBezTo>
                    <a:pt x="6663" y="1116"/>
                    <a:pt x="6496" y="725"/>
                    <a:pt x="6217" y="447"/>
                  </a:cubicBezTo>
                  <a:cubicBezTo>
                    <a:pt x="5938" y="168"/>
                    <a:pt x="5520" y="1"/>
                    <a:pt x="513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0" name="Google Shape;830;p83"/>
            <p:cNvSpPr/>
            <p:nvPr/>
          </p:nvSpPr>
          <p:spPr>
            <a:xfrm flipH="1">
              <a:off x="6679825" y="2693700"/>
              <a:ext cx="257875" cy="258575"/>
            </a:xfrm>
            <a:custGeom>
              <a:rect b="b" l="l" r="r" t="t"/>
              <a:pathLst>
                <a:path extrusionOk="0" h="10343" w="10315">
                  <a:moveTo>
                    <a:pt x="5102" y="670"/>
                  </a:moveTo>
                  <a:cubicBezTo>
                    <a:pt x="5604" y="670"/>
                    <a:pt x="6022" y="1088"/>
                    <a:pt x="6022" y="1562"/>
                  </a:cubicBezTo>
                  <a:cubicBezTo>
                    <a:pt x="6022" y="2063"/>
                    <a:pt x="5604" y="2481"/>
                    <a:pt x="5102" y="2481"/>
                  </a:cubicBezTo>
                  <a:cubicBezTo>
                    <a:pt x="4600" y="2481"/>
                    <a:pt x="4182" y="2063"/>
                    <a:pt x="4182" y="1562"/>
                  </a:cubicBezTo>
                  <a:cubicBezTo>
                    <a:pt x="4182" y="1088"/>
                    <a:pt x="4600" y="670"/>
                    <a:pt x="5102" y="670"/>
                  </a:cubicBezTo>
                  <a:close/>
                  <a:moveTo>
                    <a:pt x="1757" y="1896"/>
                  </a:moveTo>
                  <a:cubicBezTo>
                    <a:pt x="2063" y="1896"/>
                    <a:pt x="2342" y="2175"/>
                    <a:pt x="2342" y="2481"/>
                  </a:cubicBezTo>
                  <a:cubicBezTo>
                    <a:pt x="2342" y="2788"/>
                    <a:pt x="2063" y="3067"/>
                    <a:pt x="1757" y="3067"/>
                  </a:cubicBezTo>
                  <a:cubicBezTo>
                    <a:pt x="1422" y="3067"/>
                    <a:pt x="1143" y="2788"/>
                    <a:pt x="1143" y="2481"/>
                  </a:cubicBezTo>
                  <a:cubicBezTo>
                    <a:pt x="1143" y="2119"/>
                    <a:pt x="1422" y="1896"/>
                    <a:pt x="1757" y="1896"/>
                  </a:cubicBezTo>
                  <a:close/>
                  <a:moveTo>
                    <a:pt x="8447" y="1896"/>
                  </a:moveTo>
                  <a:cubicBezTo>
                    <a:pt x="8781" y="1896"/>
                    <a:pt x="9032" y="2175"/>
                    <a:pt x="9032" y="2481"/>
                  </a:cubicBezTo>
                  <a:cubicBezTo>
                    <a:pt x="9032" y="2788"/>
                    <a:pt x="8753" y="3067"/>
                    <a:pt x="8447" y="3067"/>
                  </a:cubicBezTo>
                  <a:cubicBezTo>
                    <a:pt x="8112" y="3067"/>
                    <a:pt x="7834" y="2788"/>
                    <a:pt x="7834" y="2481"/>
                  </a:cubicBezTo>
                  <a:cubicBezTo>
                    <a:pt x="7834" y="2119"/>
                    <a:pt x="8112" y="1896"/>
                    <a:pt x="8447" y="1896"/>
                  </a:cubicBezTo>
                  <a:close/>
                  <a:moveTo>
                    <a:pt x="1701" y="3624"/>
                  </a:moveTo>
                  <a:cubicBezTo>
                    <a:pt x="2370" y="3624"/>
                    <a:pt x="2927" y="4182"/>
                    <a:pt x="2927" y="4851"/>
                  </a:cubicBezTo>
                  <a:lnTo>
                    <a:pt x="2927" y="6412"/>
                  </a:lnTo>
                  <a:cubicBezTo>
                    <a:pt x="2955" y="6635"/>
                    <a:pt x="2816" y="6719"/>
                    <a:pt x="2649" y="6719"/>
                  </a:cubicBezTo>
                  <a:cubicBezTo>
                    <a:pt x="2481" y="6719"/>
                    <a:pt x="2342" y="6858"/>
                    <a:pt x="2342" y="7053"/>
                  </a:cubicBezTo>
                  <a:lnTo>
                    <a:pt x="2342" y="8865"/>
                  </a:lnTo>
                  <a:cubicBezTo>
                    <a:pt x="2342" y="9032"/>
                    <a:pt x="2203" y="9172"/>
                    <a:pt x="2035" y="9172"/>
                  </a:cubicBezTo>
                  <a:lnTo>
                    <a:pt x="1422" y="9172"/>
                  </a:lnTo>
                  <a:cubicBezTo>
                    <a:pt x="1255" y="9172"/>
                    <a:pt x="1116" y="9032"/>
                    <a:pt x="1116" y="8865"/>
                  </a:cubicBezTo>
                  <a:lnTo>
                    <a:pt x="1116" y="7053"/>
                  </a:lnTo>
                  <a:cubicBezTo>
                    <a:pt x="1116" y="6858"/>
                    <a:pt x="976" y="6719"/>
                    <a:pt x="809" y="6719"/>
                  </a:cubicBezTo>
                  <a:cubicBezTo>
                    <a:pt x="642" y="6719"/>
                    <a:pt x="502" y="6579"/>
                    <a:pt x="502" y="6412"/>
                  </a:cubicBezTo>
                  <a:lnTo>
                    <a:pt x="502" y="4851"/>
                  </a:lnTo>
                  <a:cubicBezTo>
                    <a:pt x="502" y="4182"/>
                    <a:pt x="1060" y="3624"/>
                    <a:pt x="1701" y="3624"/>
                  </a:cubicBezTo>
                  <a:close/>
                  <a:moveTo>
                    <a:pt x="8391" y="3624"/>
                  </a:moveTo>
                  <a:cubicBezTo>
                    <a:pt x="9060" y="3624"/>
                    <a:pt x="9618" y="4182"/>
                    <a:pt x="9618" y="4851"/>
                  </a:cubicBezTo>
                  <a:lnTo>
                    <a:pt x="9618" y="6440"/>
                  </a:lnTo>
                  <a:lnTo>
                    <a:pt x="9645" y="6440"/>
                  </a:lnTo>
                  <a:cubicBezTo>
                    <a:pt x="9645" y="6635"/>
                    <a:pt x="9506" y="6774"/>
                    <a:pt x="9339" y="6774"/>
                  </a:cubicBezTo>
                  <a:cubicBezTo>
                    <a:pt x="9172" y="6774"/>
                    <a:pt x="9032" y="6914"/>
                    <a:pt x="9032" y="7081"/>
                  </a:cubicBezTo>
                  <a:lnTo>
                    <a:pt x="9032" y="8893"/>
                  </a:lnTo>
                  <a:cubicBezTo>
                    <a:pt x="9032" y="9060"/>
                    <a:pt x="8893" y="9199"/>
                    <a:pt x="8726" y="9199"/>
                  </a:cubicBezTo>
                  <a:lnTo>
                    <a:pt x="8112" y="9199"/>
                  </a:lnTo>
                  <a:cubicBezTo>
                    <a:pt x="7945" y="9199"/>
                    <a:pt x="7806" y="9060"/>
                    <a:pt x="7806" y="8893"/>
                  </a:cubicBezTo>
                  <a:lnTo>
                    <a:pt x="7806" y="7053"/>
                  </a:lnTo>
                  <a:cubicBezTo>
                    <a:pt x="7806" y="6858"/>
                    <a:pt x="7666" y="6719"/>
                    <a:pt x="7499" y="6719"/>
                  </a:cubicBezTo>
                  <a:cubicBezTo>
                    <a:pt x="7332" y="6719"/>
                    <a:pt x="7192" y="6579"/>
                    <a:pt x="7192" y="6412"/>
                  </a:cubicBezTo>
                  <a:lnTo>
                    <a:pt x="7192" y="4851"/>
                  </a:lnTo>
                  <a:cubicBezTo>
                    <a:pt x="7192" y="4182"/>
                    <a:pt x="7750" y="3624"/>
                    <a:pt x="8391" y="3624"/>
                  </a:cubicBezTo>
                  <a:close/>
                  <a:moveTo>
                    <a:pt x="5381" y="3095"/>
                  </a:moveTo>
                  <a:cubicBezTo>
                    <a:pt x="6077" y="3234"/>
                    <a:pt x="6635" y="3875"/>
                    <a:pt x="6635" y="4600"/>
                  </a:cubicBezTo>
                  <a:lnTo>
                    <a:pt x="6635" y="6440"/>
                  </a:lnTo>
                  <a:cubicBezTo>
                    <a:pt x="6663" y="6635"/>
                    <a:pt x="6523" y="6719"/>
                    <a:pt x="6356" y="6719"/>
                  </a:cubicBezTo>
                  <a:cubicBezTo>
                    <a:pt x="6161" y="6719"/>
                    <a:pt x="6022" y="6858"/>
                    <a:pt x="6022" y="7053"/>
                  </a:cubicBezTo>
                  <a:lnTo>
                    <a:pt x="6022" y="9478"/>
                  </a:lnTo>
                  <a:cubicBezTo>
                    <a:pt x="6022" y="9645"/>
                    <a:pt x="5882" y="9785"/>
                    <a:pt x="5715" y="9785"/>
                  </a:cubicBezTo>
                  <a:lnTo>
                    <a:pt x="4461" y="9785"/>
                  </a:lnTo>
                  <a:cubicBezTo>
                    <a:pt x="4293" y="9785"/>
                    <a:pt x="4154" y="9645"/>
                    <a:pt x="4154" y="9478"/>
                  </a:cubicBezTo>
                  <a:lnTo>
                    <a:pt x="4154" y="7053"/>
                  </a:lnTo>
                  <a:cubicBezTo>
                    <a:pt x="4154" y="6858"/>
                    <a:pt x="4015" y="6719"/>
                    <a:pt x="3847" y="6719"/>
                  </a:cubicBezTo>
                  <a:cubicBezTo>
                    <a:pt x="3652" y="6719"/>
                    <a:pt x="3513" y="6579"/>
                    <a:pt x="3513" y="6412"/>
                  </a:cubicBezTo>
                  <a:lnTo>
                    <a:pt x="3513" y="4851"/>
                  </a:lnTo>
                  <a:lnTo>
                    <a:pt x="3513" y="4600"/>
                  </a:lnTo>
                  <a:cubicBezTo>
                    <a:pt x="3513" y="3875"/>
                    <a:pt x="4043" y="3234"/>
                    <a:pt x="4739" y="3095"/>
                  </a:cubicBezTo>
                  <a:lnTo>
                    <a:pt x="4739" y="5185"/>
                  </a:lnTo>
                  <a:cubicBezTo>
                    <a:pt x="4739" y="5381"/>
                    <a:pt x="4879" y="5520"/>
                    <a:pt x="5046" y="5520"/>
                  </a:cubicBezTo>
                  <a:cubicBezTo>
                    <a:pt x="5241" y="5520"/>
                    <a:pt x="5381" y="5381"/>
                    <a:pt x="5381" y="5185"/>
                  </a:cubicBezTo>
                  <a:lnTo>
                    <a:pt x="5381" y="3095"/>
                  </a:lnTo>
                  <a:close/>
                  <a:moveTo>
                    <a:pt x="5130" y="1"/>
                  </a:moveTo>
                  <a:cubicBezTo>
                    <a:pt x="4293" y="1"/>
                    <a:pt x="3624" y="670"/>
                    <a:pt x="3624" y="1506"/>
                  </a:cubicBezTo>
                  <a:cubicBezTo>
                    <a:pt x="3624" y="1952"/>
                    <a:pt x="3847" y="2370"/>
                    <a:pt x="4154" y="2649"/>
                  </a:cubicBezTo>
                  <a:cubicBezTo>
                    <a:pt x="3736" y="2872"/>
                    <a:pt x="3373" y="3234"/>
                    <a:pt x="3206" y="3652"/>
                  </a:cubicBezTo>
                  <a:cubicBezTo>
                    <a:pt x="3067" y="3485"/>
                    <a:pt x="2900" y="3346"/>
                    <a:pt x="2677" y="3234"/>
                  </a:cubicBezTo>
                  <a:cubicBezTo>
                    <a:pt x="2900" y="3039"/>
                    <a:pt x="3039" y="2732"/>
                    <a:pt x="3039" y="2398"/>
                  </a:cubicBezTo>
                  <a:cubicBezTo>
                    <a:pt x="3039" y="1757"/>
                    <a:pt x="2481" y="1199"/>
                    <a:pt x="1812" y="1199"/>
                  </a:cubicBezTo>
                  <a:cubicBezTo>
                    <a:pt x="1143" y="1199"/>
                    <a:pt x="586" y="1757"/>
                    <a:pt x="586" y="2398"/>
                  </a:cubicBezTo>
                  <a:cubicBezTo>
                    <a:pt x="586" y="2732"/>
                    <a:pt x="725" y="3039"/>
                    <a:pt x="948" y="3234"/>
                  </a:cubicBezTo>
                  <a:cubicBezTo>
                    <a:pt x="391" y="3569"/>
                    <a:pt x="1" y="4154"/>
                    <a:pt x="1" y="4851"/>
                  </a:cubicBezTo>
                  <a:lnTo>
                    <a:pt x="1" y="6412"/>
                  </a:lnTo>
                  <a:cubicBezTo>
                    <a:pt x="1" y="6802"/>
                    <a:pt x="251" y="7137"/>
                    <a:pt x="586" y="7276"/>
                  </a:cubicBezTo>
                  <a:lnTo>
                    <a:pt x="586" y="8865"/>
                  </a:lnTo>
                  <a:cubicBezTo>
                    <a:pt x="586" y="9339"/>
                    <a:pt x="1004" y="9757"/>
                    <a:pt x="1506" y="9757"/>
                  </a:cubicBezTo>
                  <a:lnTo>
                    <a:pt x="2091" y="9757"/>
                  </a:lnTo>
                  <a:cubicBezTo>
                    <a:pt x="2593" y="9757"/>
                    <a:pt x="3011" y="9339"/>
                    <a:pt x="3011" y="8865"/>
                  </a:cubicBezTo>
                  <a:lnTo>
                    <a:pt x="3011" y="7276"/>
                  </a:lnTo>
                  <a:cubicBezTo>
                    <a:pt x="3095" y="7248"/>
                    <a:pt x="3206" y="7192"/>
                    <a:pt x="3318" y="7109"/>
                  </a:cubicBezTo>
                  <a:cubicBezTo>
                    <a:pt x="3429" y="7192"/>
                    <a:pt x="3485" y="7248"/>
                    <a:pt x="3624" y="7276"/>
                  </a:cubicBezTo>
                  <a:lnTo>
                    <a:pt x="3624" y="9450"/>
                  </a:lnTo>
                  <a:cubicBezTo>
                    <a:pt x="3624" y="9924"/>
                    <a:pt x="4043" y="10342"/>
                    <a:pt x="4544" y="10342"/>
                  </a:cubicBezTo>
                  <a:lnTo>
                    <a:pt x="5799" y="10342"/>
                  </a:lnTo>
                  <a:cubicBezTo>
                    <a:pt x="6273" y="10342"/>
                    <a:pt x="6691" y="9924"/>
                    <a:pt x="6691" y="9450"/>
                  </a:cubicBezTo>
                  <a:lnTo>
                    <a:pt x="6691" y="7276"/>
                  </a:lnTo>
                  <a:cubicBezTo>
                    <a:pt x="6802" y="7248"/>
                    <a:pt x="6914" y="7192"/>
                    <a:pt x="6997" y="7109"/>
                  </a:cubicBezTo>
                  <a:cubicBezTo>
                    <a:pt x="7109" y="7192"/>
                    <a:pt x="7192" y="7248"/>
                    <a:pt x="7332" y="7276"/>
                  </a:cubicBezTo>
                  <a:lnTo>
                    <a:pt x="7332" y="8865"/>
                  </a:lnTo>
                  <a:cubicBezTo>
                    <a:pt x="7332" y="9339"/>
                    <a:pt x="7750" y="9757"/>
                    <a:pt x="8224" y="9757"/>
                  </a:cubicBezTo>
                  <a:lnTo>
                    <a:pt x="8809" y="9757"/>
                  </a:lnTo>
                  <a:cubicBezTo>
                    <a:pt x="9311" y="9757"/>
                    <a:pt x="9729" y="9339"/>
                    <a:pt x="9729" y="8865"/>
                  </a:cubicBezTo>
                  <a:lnTo>
                    <a:pt x="9729" y="7276"/>
                  </a:lnTo>
                  <a:cubicBezTo>
                    <a:pt x="10064" y="7137"/>
                    <a:pt x="10314" y="6830"/>
                    <a:pt x="10314" y="6412"/>
                  </a:cubicBezTo>
                  <a:lnTo>
                    <a:pt x="10314" y="4851"/>
                  </a:lnTo>
                  <a:cubicBezTo>
                    <a:pt x="10287" y="4210"/>
                    <a:pt x="9896" y="3596"/>
                    <a:pt x="9339" y="3318"/>
                  </a:cubicBezTo>
                  <a:cubicBezTo>
                    <a:pt x="9562" y="3095"/>
                    <a:pt x="9701" y="2788"/>
                    <a:pt x="9701" y="2481"/>
                  </a:cubicBezTo>
                  <a:cubicBezTo>
                    <a:pt x="9701" y="1812"/>
                    <a:pt x="9144" y="1255"/>
                    <a:pt x="8475" y="1255"/>
                  </a:cubicBezTo>
                  <a:cubicBezTo>
                    <a:pt x="7806" y="1255"/>
                    <a:pt x="7248" y="1812"/>
                    <a:pt x="7248" y="2481"/>
                  </a:cubicBezTo>
                  <a:cubicBezTo>
                    <a:pt x="7248" y="2788"/>
                    <a:pt x="7388" y="3095"/>
                    <a:pt x="7611" y="3318"/>
                  </a:cubicBezTo>
                  <a:cubicBezTo>
                    <a:pt x="7388" y="3429"/>
                    <a:pt x="7220" y="3569"/>
                    <a:pt x="7081" y="3736"/>
                  </a:cubicBezTo>
                  <a:cubicBezTo>
                    <a:pt x="6969" y="3485"/>
                    <a:pt x="6802" y="3290"/>
                    <a:pt x="6635" y="3067"/>
                  </a:cubicBezTo>
                  <a:cubicBezTo>
                    <a:pt x="6496" y="2927"/>
                    <a:pt x="6300" y="2788"/>
                    <a:pt x="6105" y="2677"/>
                  </a:cubicBezTo>
                  <a:cubicBezTo>
                    <a:pt x="6440" y="2370"/>
                    <a:pt x="6663" y="1952"/>
                    <a:pt x="6663" y="1534"/>
                  </a:cubicBezTo>
                  <a:cubicBezTo>
                    <a:pt x="6663" y="1116"/>
                    <a:pt x="6496" y="725"/>
                    <a:pt x="6217" y="447"/>
                  </a:cubicBezTo>
                  <a:cubicBezTo>
                    <a:pt x="5938" y="168"/>
                    <a:pt x="5520" y="1"/>
                    <a:pt x="513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31" name="Google Shape;831;p83"/>
          <p:cNvGrpSpPr/>
          <p:nvPr/>
        </p:nvGrpSpPr>
        <p:grpSpPr>
          <a:xfrm>
            <a:off x="5201620" y="2273269"/>
            <a:ext cx="698103" cy="733384"/>
            <a:chOff x="5053900" y="3804850"/>
            <a:chExt cx="483150" cy="483125"/>
          </a:xfrm>
        </p:grpSpPr>
        <p:sp>
          <p:nvSpPr>
            <p:cNvPr id="832" name="Google Shape;832;p83"/>
            <p:cNvSpPr/>
            <p:nvPr/>
          </p:nvSpPr>
          <p:spPr>
            <a:xfrm>
              <a:off x="5053900" y="3804850"/>
              <a:ext cx="483150" cy="483125"/>
            </a:xfrm>
            <a:custGeom>
              <a:rect b="b" l="l" r="r" t="t"/>
              <a:pathLst>
                <a:path extrusionOk="0" h="19325" w="19326">
                  <a:moveTo>
                    <a:pt x="9663" y="1132"/>
                  </a:moveTo>
                  <a:cubicBezTo>
                    <a:pt x="14367" y="1132"/>
                    <a:pt x="18193" y="4958"/>
                    <a:pt x="18193" y="9662"/>
                  </a:cubicBezTo>
                  <a:cubicBezTo>
                    <a:pt x="18193" y="14367"/>
                    <a:pt x="14367" y="18192"/>
                    <a:pt x="9663" y="18192"/>
                  </a:cubicBezTo>
                  <a:cubicBezTo>
                    <a:pt x="4959" y="18192"/>
                    <a:pt x="1133" y="14367"/>
                    <a:pt x="1133" y="9662"/>
                  </a:cubicBezTo>
                  <a:cubicBezTo>
                    <a:pt x="1133" y="4958"/>
                    <a:pt x="4959" y="1132"/>
                    <a:pt x="9663" y="1132"/>
                  </a:cubicBezTo>
                  <a:close/>
                  <a:moveTo>
                    <a:pt x="9663" y="0"/>
                  </a:moveTo>
                  <a:cubicBezTo>
                    <a:pt x="7094" y="0"/>
                    <a:pt x="4669" y="1009"/>
                    <a:pt x="2839" y="2838"/>
                  </a:cubicBezTo>
                  <a:cubicBezTo>
                    <a:pt x="1009" y="4668"/>
                    <a:pt x="1" y="7093"/>
                    <a:pt x="1" y="9662"/>
                  </a:cubicBezTo>
                  <a:cubicBezTo>
                    <a:pt x="1" y="12232"/>
                    <a:pt x="1009" y="14657"/>
                    <a:pt x="2839" y="16486"/>
                  </a:cubicBezTo>
                  <a:cubicBezTo>
                    <a:pt x="4669" y="18316"/>
                    <a:pt x="7094" y="19325"/>
                    <a:pt x="9663" y="19325"/>
                  </a:cubicBezTo>
                  <a:cubicBezTo>
                    <a:pt x="12233" y="19325"/>
                    <a:pt x="14657" y="18316"/>
                    <a:pt x="16487" y="16486"/>
                  </a:cubicBezTo>
                  <a:cubicBezTo>
                    <a:pt x="18317" y="14657"/>
                    <a:pt x="19325" y="12232"/>
                    <a:pt x="19325" y="9662"/>
                  </a:cubicBezTo>
                  <a:cubicBezTo>
                    <a:pt x="19325" y="7093"/>
                    <a:pt x="18317" y="4668"/>
                    <a:pt x="16487" y="2838"/>
                  </a:cubicBezTo>
                  <a:cubicBezTo>
                    <a:pt x="14657" y="1009"/>
                    <a:pt x="12233" y="0"/>
                    <a:pt x="966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833" name="Google Shape;833;p83"/>
            <p:cNvSpPr/>
            <p:nvPr/>
          </p:nvSpPr>
          <p:spPr>
            <a:xfrm>
              <a:off x="5168125" y="3947300"/>
              <a:ext cx="88275" cy="85000"/>
            </a:xfrm>
            <a:custGeom>
              <a:rect b="b" l="l" r="r" t="t"/>
              <a:pathLst>
                <a:path extrusionOk="0" h="3400" w="3531">
                  <a:moveTo>
                    <a:pt x="1697" y="1135"/>
                  </a:moveTo>
                  <a:cubicBezTo>
                    <a:pt x="2202" y="1135"/>
                    <a:pt x="2455" y="1742"/>
                    <a:pt x="2099" y="2101"/>
                  </a:cubicBezTo>
                  <a:cubicBezTo>
                    <a:pt x="1983" y="2216"/>
                    <a:pt x="1841" y="2268"/>
                    <a:pt x="1702" y="2268"/>
                  </a:cubicBezTo>
                  <a:cubicBezTo>
                    <a:pt x="1411" y="2268"/>
                    <a:pt x="1133" y="2041"/>
                    <a:pt x="1133" y="1700"/>
                  </a:cubicBezTo>
                  <a:cubicBezTo>
                    <a:pt x="1133" y="1386"/>
                    <a:pt x="1383" y="1135"/>
                    <a:pt x="1697" y="1135"/>
                  </a:cubicBezTo>
                  <a:close/>
                  <a:moveTo>
                    <a:pt x="1697" y="0"/>
                  </a:moveTo>
                  <a:cubicBezTo>
                    <a:pt x="1479" y="0"/>
                    <a:pt x="1258" y="43"/>
                    <a:pt x="1048" y="130"/>
                  </a:cubicBezTo>
                  <a:cubicBezTo>
                    <a:pt x="414" y="392"/>
                    <a:pt x="0" y="1011"/>
                    <a:pt x="0" y="1700"/>
                  </a:cubicBezTo>
                  <a:cubicBezTo>
                    <a:pt x="0" y="2639"/>
                    <a:pt x="758" y="3397"/>
                    <a:pt x="1697" y="3400"/>
                  </a:cubicBezTo>
                  <a:cubicBezTo>
                    <a:pt x="2386" y="3400"/>
                    <a:pt x="3005" y="2983"/>
                    <a:pt x="3267" y="2349"/>
                  </a:cubicBezTo>
                  <a:cubicBezTo>
                    <a:pt x="3530" y="1715"/>
                    <a:pt x="3385" y="984"/>
                    <a:pt x="2899" y="498"/>
                  </a:cubicBezTo>
                  <a:cubicBezTo>
                    <a:pt x="2574" y="173"/>
                    <a:pt x="2139" y="0"/>
                    <a:pt x="169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834" name="Google Shape;834;p83"/>
            <p:cNvSpPr/>
            <p:nvPr/>
          </p:nvSpPr>
          <p:spPr>
            <a:xfrm>
              <a:off x="5334575" y="3947350"/>
              <a:ext cx="88325" cy="84950"/>
            </a:xfrm>
            <a:custGeom>
              <a:rect b="b" l="l" r="r" t="t"/>
              <a:pathLst>
                <a:path extrusionOk="0" h="3398" w="3533">
                  <a:moveTo>
                    <a:pt x="1829" y="1130"/>
                  </a:moveTo>
                  <a:cubicBezTo>
                    <a:pt x="2121" y="1130"/>
                    <a:pt x="2401" y="1356"/>
                    <a:pt x="2401" y="1698"/>
                  </a:cubicBezTo>
                  <a:cubicBezTo>
                    <a:pt x="2401" y="2012"/>
                    <a:pt x="2147" y="2265"/>
                    <a:pt x="1833" y="2265"/>
                  </a:cubicBezTo>
                  <a:cubicBezTo>
                    <a:pt x="1329" y="2265"/>
                    <a:pt x="1075" y="1656"/>
                    <a:pt x="1431" y="1296"/>
                  </a:cubicBezTo>
                  <a:cubicBezTo>
                    <a:pt x="1547" y="1181"/>
                    <a:pt x="1690" y="1130"/>
                    <a:pt x="1829" y="1130"/>
                  </a:cubicBezTo>
                  <a:close/>
                  <a:moveTo>
                    <a:pt x="1833" y="1"/>
                  </a:moveTo>
                  <a:cubicBezTo>
                    <a:pt x="1145" y="1"/>
                    <a:pt x="526" y="415"/>
                    <a:pt x="263" y="1049"/>
                  </a:cubicBezTo>
                  <a:cubicBezTo>
                    <a:pt x="0" y="1683"/>
                    <a:pt x="145" y="2413"/>
                    <a:pt x="631" y="2900"/>
                  </a:cubicBezTo>
                  <a:cubicBezTo>
                    <a:pt x="956" y="3225"/>
                    <a:pt x="1391" y="3397"/>
                    <a:pt x="1833" y="3397"/>
                  </a:cubicBezTo>
                  <a:cubicBezTo>
                    <a:pt x="2052" y="3397"/>
                    <a:pt x="2272" y="3355"/>
                    <a:pt x="2482" y="3268"/>
                  </a:cubicBezTo>
                  <a:cubicBezTo>
                    <a:pt x="3116" y="3005"/>
                    <a:pt x="3533" y="2386"/>
                    <a:pt x="3533" y="1698"/>
                  </a:cubicBezTo>
                  <a:cubicBezTo>
                    <a:pt x="3530" y="759"/>
                    <a:pt x="2772" y="1"/>
                    <a:pt x="183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835" name="Google Shape;835;p83"/>
            <p:cNvSpPr/>
            <p:nvPr/>
          </p:nvSpPr>
          <p:spPr>
            <a:xfrm>
              <a:off x="5170150" y="4060600"/>
              <a:ext cx="250650" cy="113225"/>
            </a:xfrm>
            <a:custGeom>
              <a:rect b="b" l="l" r="r" t="t"/>
              <a:pathLst>
                <a:path extrusionOk="0" h="4529" w="10026">
                  <a:moveTo>
                    <a:pt x="5006" y="0"/>
                  </a:moveTo>
                  <a:cubicBezTo>
                    <a:pt x="2684" y="0"/>
                    <a:pt x="659" y="1572"/>
                    <a:pt x="79" y="3820"/>
                  </a:cubicBezTo>
                  <a:cubicBezTo>
                    <a:pt x="1" y="4125"/>
                    <a:pt x="182" y="4433"/>
                    <a:pt x="487" y="4511"/>
                  </a:cubicBezTo>
                  <a:cubicBezTo>
                    <a:pt x="533" y="4523"/>
                    <a:pt x="580" y="4528"/>
                    <a:pt x="625" y="4528"/>
                  </a:cubicBezTo>
                  <a:cubicBezTo>
                    <a:pt x="878" y="4528"/>
                    <a:pt x="1109" y="4359"/>
                    <a:pt x="1175" y="4103"/>
                  </a:cubicBezTo>
                  <a:cubicBezTo>
                    <a:pt x="1625" y="2352"/>
                    <a:pt x="3205" y="1126"/>
                    <a:pt x="5013" y="1126"/>
                  </a:cubicBezTo>
                  <a:cubicBezTo>
                    <a:pt x="6822" y="1126"/>
                    <a:pt x="8401" y="2352"/>
                    <a:pt x="8851" y="4103"/>
                  </a:cubicBezTo>
                  <a:cubicBezTo>
                    <a:pt x="8917" y="4359"/>
                    <a:pt x="9148" y="4528"/>
                    <a:pt x="9401" y="4528"/>
                  </a:cubicBezTo>
                  <a:cubicBezTo>
                    <a:pt x="9447" y="4528"/>
                    <a:pt x="9493" y="4523"/>
                    <a:pt x="9539" y="4511"/>
                  </a:cubicBezTo>
                  <a:cubicBezTo>
                    <a:pt x="9844" y="4433"/>
                    <a:pt x="10025" y="4125"/>
                    <a:pt x="9947" y="3820"/>
                  </a:cubicBezTo>
                  <a:cubicBezTo>
                    <a:pt x="9368" y="1572"/>
                    <a:pt x="7342" y="0"/>
                    <a:pt x="5020" y="0"/>
                  </a:cubicBezTo>
                  <a:cubicBezTo>
                    <a:pt x="5018" y="0"/>
                    <a:pt x="5015" y="0"/>
                    <a:pt x="5013" y="0"/>
                  </a:cubicBezTo>
                  <a:cubicBezTo>
                    <a:pt x="5011" y="0"/>
                    <a:pt x="5009" y="0"/>
                    <a:pt x="50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836" name="Google Shape;836;p83"/>
          <p:cNvGrpSpPr/>
          <p:nvPr/>
        </p:nvGrpSpPr>
        <p:grpSpPr>
          <a:xfrm>
            <a:off x="6048802" y="2273269"/>
            <a:ext cx="698067" cy="733384"/>
            <a:chOff x="5648375" y="3804850"/>
            <a:chExt cx="483125" cy="483125"/>
          </a:xfrm>
        </p:grpSpPr>
        <p:sp>
          <p:nvSpPr>
            <p:cNvPr id="837" name="Google Shape;837;p83"/>
            <p:cNvSpPr/>
            <p:nvPr/>
          </p:nvSpPr>
          <p:spPr>
            <a:xfrm>
              <a:off x="5648375" y="3804850"/>
              <a:ext cx="483125" cy="483125"/>
            </a:xfrm>
            <a:custGeom>
              <a:rect b="b" l="l" r="r" t="t"/>
              <a:pathLst>
                <a:path extrusionOk="0" h="19325" w="19325">
                  <a:moveTo>
                    <a:pt x="9662" y="1132"/>
                  </a:moveTo>
                  <a:cubicBezTo>
                    <a:pt x="14367" y="1132"/>
                    <a:pt x="18192" y="4958"/>
                    <a:pt x="18192" y="9662"/>
                  </a:cubicBezTo>
                  <a:cubicBezTo>
                    <a:pt x="18192" y="14367"/>
                    <a:pt x="14367" y="18192"/>
                    <a:pt x="9662" y="18192"/>
                  </a:cubicBezTo>
                  <a:cubicBezTo>
                    <a:pt x="4958" y="18192"/>
                    <a:pt x="1132" y="14367"/>
                    <a:pt x="1132" y="9662"/>
                  </a:cubicBezTo>
                  <a:cubicBezTo>
                    <a:pt x="1132" y="4958"/>
                    <a:pt x="4958" y="1132"/>
                    <a:pt x="9662" y="1132"/>
                  </a:cubicBezTo>
                  <a:close/>
                  <a:moveTo>
                    <a:pt x="9662" y="0"/>
                  </a:moveTo>
                  <a:cubicBezTo>
                    <a:pt x="7093" y="0"/>
                    <a:pt x="4668" y="1009"/>
                    <a:pt x="2838" y="2838"/>
                  </a:cubicBezTo>
                  <a:cubicBezTo>
                    <a:pt x="1009" y="4668"/>
                    <a:pt x="0" y="7093"/>
                    <a:pt x="0" y="9662"/>
                  </a:cubicBezTo>
                  <a:cubicBezTo>
                    <a:pt x="0" y="12232"/>
                    <a:pt x="1009" y="14657"/>
                    <a:pt x="2838" y="16486"/>
                  </a:cubicBezTo>
                  <a:cubicBezTo>
                    <a:pt x="4668" y="18316"/>
                    <a:pt x="7093" y="19325"/>
                    <a:pt x="9662" y="19325"/>
                  </a:cubicBezTo>
                  <a:cubicBezTo>
                    <a:pt x="12232" y="19325"/>
                    <a:pt x="14656" y="18316"/>
                    <a:pt x="16486" y="16486"/>
                  </a:cubicBezTo>
                  <a:cubicBezTo>
                    <a:pt x="18316" y="14657"/>
                    <a:pt x="19325" y="12232"/>
                    <a:pt x="19325" y="9662"/>
                  </a:cubicBezTo>
                  <a:cubicBezTo>
                    <a:pt x="19325" y="7093"/>
                    <a:pt x="18316" y="4668"/>
                    <a:pt x="16486" y="2838"/>
                  </a:cubicBezTo>
                  <a:cubicBezTo>
                    <a:pt x="14656" y="1009"/>
                    <a:pt x="12232" y="0"/>
                    <a:pt x="96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838" name="Google Shape;838;p83"/>
            <p:cNvSpPr/>
            <p:nvPr/>
          </p:nvSpPr>
          <p:spPr>
            <a:xfrm>
              <a:off x="5762575" y="3947300"/>
              <a:ext cx="88275" cy="85000"/>
            </a:xfrm>
            <a:custGeom>
              <a:rect b="b" l="l" r="r" t="t"/>
              <a:pathLst>
                <a:path extrusionOk="0" h="3400" w="3531">
                  <a:moveTo>
                    <a:pt x="1697" y="1135"/>
                  </a:moveTo>
                  <a:cubicBezTo>
                    <a:pt x="2202" y="1135"/>
                    <a:pt x="2455" y="1742"/>
                    <a:pt x="2099" y="2101"/>
                  </a:cubicBezTo>
                  <a:cubicBezTo>
                    <a:pt x="1983" y="2216"/>
                    <a:pt x="1841" y="2268"/>
                    <a:pt x="1702" y="2268"/>
                  </a:cubicBezTo>
                  <a:cubicBezTo>
                    <a:pt x="1411" y="2268"/>
                    <a:pt x="1133" y="2041"/>
                    <a:pt x="1133" y="1700"/>
                  </a:cubicBezTo>
                  <a:cubicBezTo>
                    <a:pt x="1133" y="1386"/>
                    <a:pt x="1383" y="1135"/>
                    <a:pt x="1697" y="1135"/>
                  </a:cubicBezTo>
                  <a:close/>
                  <a:moveTo>
                    <a:pt x="1698" y="0"/>
                  </a:moveTo>
                  <a:cubicBezTo>
                    <a:pt x="1479" y="0"/>
                    <a:pt x="1258" y="43"/>
                    <a:pt x="1048" y="130"/>
                  </a:cubicBezTo>
                  <a:cubicBezTo>
                    <a:pt x="414" y="392"/>
                    <a:pt x="1" y="1011"/>
                    <a:pt x="1" y="1700"/>
                  </a:cubicBezTo>
                  <a:cubicBezTo>
                    <a:pt x="1" y="2639"/>
                    <a:pt x="758" y="3397"/>
                    <a:pt x="1697" y="3400"/>
                  </a:cubicBezTo>
                  <a:cubicBezTo>
                    <a:pt x="2386" y="3400"/>
                    <a:pt x="3005" y="2983"/>
                    <a:pt x="3268" y="2349"/>
                  </a:cubicBezTo>
                  <a:cubicBezTo>
                    <a:pt x="3530" y="1715"/>
                    <a:pt x="3385" y="984"/>
                    <a:pt x="2899" y="498"/>
                  </a:cubicBezTo>
                  <a:cubicBezTo>
                    <a:pt x="2574" y="173"/>
                    <a:pt x="2139" y="0"/>
                    <a:pt x="169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839" name="Google Shape;839;p83"/>
            <p:cNvSpPr/>
            <p:nvPr/>
          </p:nvSpPr>
          <p:spPr>
            <a:xfrm>
              <a:off x="5932425" y="3947300"/>
              <a:ext cx="88250" cy="85000"/>
            </a:xfrm>
            <a:custGeom>
              <a:rect b="b" l="l" r="r" t="t"/>
              <a:pathLst>
                <a:path extrusionOk="0" h="3400" w="3530">
                  <a:moveTo>
                    <a:pt x="1697" y="1135"/>
                  </a:moveTo>
                  <a:cubicBezTo>
                    <a:pt x="2201" y="1135"/>
                    <a:pt x="2455" y="1742"/>
                    <a:pt x="2099" y="2101"/>
                  </a:cubicBezTo>
                  <a:cubicBezTo>
                    <a:pt x="1983" y="2216"/>
                    <a:pt x="1841" y="2268"/>
                    <a:pt x="1702" y="2268"/>
                  </a:cubicBezTo>
                  <a:cubicBezTo>
                    <a:pt x="1411" y="2268"/>
                    <a:pt x="1133" y="2041"/>
                    <a:pt x="1133" y="1700"/>
                  </a:cubicBezTo>
                  <a:cubicBezTo>
                    <a:pt x="1133" y="1386"/>
                    <a:pt x="1383" y="1135"/>
                    <a:pt x="1697" y="1135"/>
                  </a:cubicBezTo>
                  <a:close/>
                  <a:moveTo>
                    <a:pt x="1697" y="0"/>
                  </a:moveTo>
                  <a:cubicBezTo>
                    <a:pt x="1479" y="0"/>
                    <a:pt x="1258" y="43"/>
                    <a:pt x="1048" y="130"/>
                  </a:cubicBezTo>
                  <a:cubicBezTo>
                    <a:pt x="414" y="392"/>
                    <a:pt x="0" y="1011"/>
                    <a:pt x="0" y="1700"/>
                  </a:cubicBezTo>
                  <a:cubicBezTo>
                    <a:pt x="0" y="2639"/>
                    <a:pt x="758" y="3397"/>
                    <a:pt x="1697" y="3400"/>
                  </a:cubicBezTo>
                  <a:cubicBezTo>
                    <a:pt x="2386" y="3400"/>
                    <a:pt x="3005" y="2983"/>
                    <a:pt x="3267" y="2349"/>
                  </a:cubicBezTo>
                  <a:cubicBezTo>
                    <a:pt x="3530" y="1715"/>
                    <a:pt x="3385" y="984"/>
                    <a:pt x="2899" y="498"/>
                  </a:cubicBezTo>
                  <a:cubicBezTo>
                    <a:pt x="2574" y="173"/>
                    <a:pt x="2139" y="0"/>
                    <a:pt x="169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840" name="Google Shape;840;p83"/>
            <p:cNvSpPr/>
            <p:nvPr/>
          </p:nvSpPr>
          <p:spPr>
            <a:xfrm>
              <a:off x="5762575" y="4060600"/>
              <a:ext cx="254800" cy="141550"/>
            </a:xfrm>
            <a:custGeom>
              <a:rect b="b" l="l" r="r" t="t"/>
              <a:pathLst>
                <a:path extrusionOk="0" h="5662" w="10192">
                  <a:moveTo>
                    <a:pt x="9017" y="1132"/>
                  </a:moveTo>
                  <a:cubicBezTo>
                    <a:pt x="8736" y="3083"/>
                    <a:pt x="7066" y="4529"/>
                    <a:pt x="5094" y="4529"/>
                  </a:cubicBezTo>
                  <a:cubicBezTo>
                    <a:pt x="3123" y="4529"/>
                    <a:pt x="1453" y="3083"/>
                    <a:pt x="1172" y="1132"/>
                  </a:cubicBezTo>
                  <a:close/>
                  <a:moveTo>
                    <a:pt x="565" y="0"/>
                  </a:moveTo>
                  <a:cubicBezTo>
                    <a:pt x="251" y="0"/>
                    <a:pt x="1" y="251"/>
                    <a:pt x="1" y="565"/>
                  </a:cubicBezTo>
                  <a:cubicBezTo>
                    <a:pt x="1" y="3373"/>
                    <a:pt x="2286" y="5662"/>
                    <a:pt x="5094" y="5662"/>
                  </a:cubicBezTo>
                  <a:cubicBezTo>
                    <a:pt x="7905" y="5662"/>
                    <a:pt x="10191" y="3373"/>
                    <a:pt x="10191" y="565"/>
                  </a:cubicBezTo>
                  <a:cubicBezTo>
                    <a:pt x="10191" y="251"/>
                    <a:pt x="9938" y="0"/>
                    <a:pt x="962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841" name="Google Shape;841;p83"/>
          <p:cNvGrpSpPr/>
          <p:nvPr/>
        </p:nvGrpSpPr>
        <p:grpSpPr>
          <a:xfrm>
            <a:off x="9227073" y="2273203"/>
            <a:ext cx="816254" cy="793962"/>
            <a:chOff x="6239575" y="4416275"/>
            <a:chExt cx="489625" cy="449175"/>
          </a:xfrm>
        </p:grpSpPr>
        <p:sp>
          <p:nvSpPr>
            <p:cNvPr id="842" name="Google Shape;842;p83"/>
            <p:cNvSpPr/>
            <p:nvPr/>
          </p:nvSpPr>
          <p:spPr>
            <a:xfrm>
              <a:off x="6239575" y="4416275"/>
              <a:ext cx="489625" cy="449175"/>
            </a:xfrm>
            <a:custGeom>
              <a:rect b="b" l="l" r="r" t="t"/>
              <a:pathLst>
                <a:path extrusionOk="0" h="17967" w="19585">
                  <a:moveTo>
                    <a:pt x="9792" y="1132"/>
                  </a:moveTo>
                  <a:cubicBezTo>
                    <a:pt x="10374" y="1132"/>
                    <a:pt x="10955" y="1424"/>
                    <a:pt x="11278" y="2009"/>
                  </a:cubicBezTo>
                  <a:lnTo>
                    <a:pt x="18111" y="14313"/>
                  </a:lnTo>
                  <a:cubicBezTo>
                    <a:pt x="18404" y="14838"/>
                    <a:pt x="18395" y="15481"/>
                    <a:pt x="18087" y="15998"/>
                  </a:cubicBezTo>
                  <a:cubicBezTo>
                    <a:pt x="17786" y="16518"/>
                    <a:pt x="17232" y="16834"/>
                    <a:pt x="16634" y="16834"/>
                  </a:cubicBezTo>
                  <a:cubicBezTo>
                    <a:pt x="16631" y="16834"/>
                    <a:pt x="16628" y="16834"/>
                    <a:pt x="16625" y="16834"/>
                  </a:cubicBezTo>
                  <a:lnTo>
                    <a:pt x="2962" y="16834"/>
                  </a:lnTo>
                  <a:cubicBezTo>
                    <a:pt x="1667" y="16834"/>
                    <a:pt x="849" y="15445"/>
                    <a:pt x="1474" y="14313"/>
                  </a:cubicBezTo>
                  <a:lnTo>
                    <a:pt x="8307" y="2009"/>
                  </a:lnTo>
                  <a:cubicBezTo>
                    <a:pt x="8630" y="1424"/>
                    <a:pt x="9211" y="1132"/>
                    <a:pt x="9792" y="1132"/>
                  </a:cubicBezTo>
                  <a:close/>
                  <a:moveTo>
                    <a:pt x="9792" y="1"/>
                  </a:moveTo>
                  <a:cubicBezTo>
                    <a:pt x="8763" y="1"/>
                    <a:pt x="7815" y="559"/>
                    <a:pt x="7317" y="1462"/>
                  </a:cubicBezTo>
                  <a:lnTo>
                    <a:pt x="483" y="13766"/>
                  </a:lnTo>
                  <a:cubicBezTo>
                    <a:pt x="0" y="14642"/>
                    <a:pt x="15" y="15711"/>
                    <a:pt x="523" y="16574"/>
                  </a:cubicBezTo>
                  <a:cubicBezTo>
                    <a:pt x="1033" y="17435"/>
                    <a:pt x="1960" y="17966"/>
                    <a:pt x="2962" y="17966"/>
                  </a:cubicBezTo>
                  <a:lnTo>
                    <a:pt x="16625" y="17966"/>
                  </a:lnTo>
                  <a:cubicBezTo>
                    <a:pt x="17625" y="17966"/>
                    <a:pt x="18555" y="17435"/>
                    <a:pt x="19062" y="16574"/>
                  </a:cubicBezTo>
                  <a:cubicBezTo>
                    <a:pt x="19572" y="15711"/>
                    <a:pt x="19585" y="14642"/>
                    <a:pt x="19101" y="13766"/>
                  </a:cubicBezTo>
                  <a:lnTo>
                    <a:pt x="12271" y="1462"/>
                  </a:lnTo>
                  <a:cubicBezTo>
                    <a:pt x="11770" y="559"/>
                    <a:pt x="10822" y="1"/>
                    <a:pt x="97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843" name="Google Shape;843;p83"/>
            <p:cNvSpPr/>
            <p:nvPr/>
          </p:nvSpPr>
          <p:spPr>
            <a:xfrm>
              <a:off x="6438550" y="4723875"/>
              <a:ext cx="88350" cy="84950"/>
            </a:xfrm>
            <a:custGeom>
              <a:rect b="b" l="l" r="r" t="t"/>
              <a:pathLst>
                <a:path extrusionOk="0" h="3398" w="3534">
                  <a:moveTo>
                    <a:pt x="1830" y="1132"/>
                  </a:moveTo>
                  <a:cubicBezTo>
                    <a:pt x="2122" y="1132"/>
                    <a:pt x="2401" y="1358"/>
                    <a:pt x="2401" y="1701"/>
                  </a:cubicBezTo>
                  <a:cubicBezTo>
                    <a:pt x="2401" y="2012"/>
                    <a:pt x="2147" y="2266"/>
                    <a:pt x="1833" y="2266"/>
                  </a:cubicBezTo>
                  <a:cubicBezTo>
                    <a:pt x="1329" y="2266"/>
                    <a:pt x="1076" y="1656"/>
                    <a:pt x="1432" y="1299"/>
                  </a:cubicBezTo>
                  <a:cubicBezTo>
                    <a:pt x="1548" y="1184"/>
                    <a:pt x="1691" y="1132"/>
                    <a:pt x="1830" y="1132"/>
                  </a:cubicBezTo>
                  <a:close/>
                  <a:moveTo>
                    <a:pt x="1833" y="1"/>
                  </a:moveTo>
                  <a:cubicBezTo>
                    <a:pt x="1145" y="1"/>
                    <a:pt x="526" y="415"/>
                    <a:pt x="263" y="1049"/>
                  </a:cubicBezTo>
                  <a:cubicBezTo>
                    <a:pt x="1" y="1683"/>
                    <a:pt x="146" y="2414"/>
                    <a:pt x="632" y="2900"/>
                  </a:cubicBezTo>
                  <a:cubicBezTo>
                    <a:pt x="957" y="3225"/>
                    <a:pt x="1391" y="3397"/>
                    <a:pt x="1833" y="3397"/>
                  </a:cubicBezTo>
                  <a:cubicBezTo>
                    <a:pt x="2052" y="3397"/>
                    <a:pt x="2273" y="3355"/>
                    <a:pt x="2483" y="3268"/>
                  </a:cubicBezTo>
                  <a:cubicBezTo>
                    <a:pt x="3117" y="3005"/>
                    <a:pt x="3533" y="2386"/>
                    <a:pt x="3533" y="1701"/>
                  </a:cubicBezTo>
                  <a:cubicBezTo>
                    <a:pt x="3530" y="762"/>
                    <a:pt x="2772" y="1"/>
                    <a:pt x="183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844" name="Google Shape;844;p83"/>
            <p:cNvSpPr/>
            <p:nvPr/>
          </p:nvSpPr>
          <p:spPr>
            <a:xfrm>
              <a:off x="6441950" y="4497425"/>
              <a:ext cx="84950" cy="198250"/>
            </a:xfrm>
            <a:custGeom>
              <a:rect b="b" l="l" r="r" t="t"/>
              <a:pathLst>
                <a:path extrusionOk="0" h="7930" w="3398">
                  <a:moveTo>
                    <a:pt x="1697" y="1133"/>
                  </a:moveTo>
                  <a:cubicBezTo>
                    <a:pt x="2011" y="1133"/>
                    <a:pt x="2265" y="1387"/>
                    <a:pt x="2265" y="1701"/>
                  </a:cubicBezTo>
                  <a:lnTo>
                    <a:pt x="2265" y="6230"/>
                  </a:lnTo>
                  <a:cubicBezTo>
                    <a:pt x="2265" y="6544"/>
                    <a:pt x="2011" y="6797"/>
                    <a:pt x="1697" y="6797"/>
                  </a:cubicBezTo>
                  <a:cubicBezTo>
                    <a:pt x="1383" y="6797"/>
                    <a:pt x="1133" y="6544"/>
                    <a:pt x="1133" y="6230"/>
                  </a:cubicBezTo>
                  <a:lnTo>
                    <a:pt x="1133" y="1701"/>
                  </a:lnTo>
                  <a:cubicBezTo>
                    <a:pt x="1133" y="1387"/>
                    <a:pt x="1383" y="1133"/>
                    <a:pt x="1697" y="1133"/>
                  </a:cubicBezTo>
                  <a:close/>
                  <a:moveTo>
                    <a:pt x="1697" y="1"/>
                  </a:moveTo>
                  <a:cubicBezTo>
                    <a:pt x="758" y="1"/>
                    <a:pt x="1" y="762"/>
                    <a:pt x="1" y="1701"/>
                  </a:cubicBezTo>
                  <a:lnTo>
                    <a:pt x="1" y="6233"/>
                  </a:lnTo>
                  <a:cubicBezTo>
                    <a:pt x="1" y="7169"/>
                    <a:pt x="758" y="7930"/>
                    <a:pt x="1697" y="7930"/>
                  </a:cubicBezTo>
                  <a:cubicBezTo>
                    <a:pt x="2636" y="7930"/>
                    <a:pt x="3397" y="7169"/>
                    <a:pt x="3397" y="6233"/>
                  </a:cubicBezTo>
                  <a:lnTo>
                    <a:pt x="3397" y="1701"/>
                  </a:lnTo>
                  <a:cubicBezTo>
                    <a:pt x="3397" y="762"/>
                    <a:pt x="2636" y="1"/>
                    <a:pt x="169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435D74"/>
                </a:solidFill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8" name="Shape 8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" name="Google Shape;849;p84"/>
          <p:cNvSpPr txBox="1"/>
          <p:nvPr>
            <p:ph idx="2" type="body"/>
          </p:nvPr>
        </p:nvSpPr>
        <p:spPr>
          <a:xfrm>
            <a:off x="685800" y="1318200"/>
            <a:ext cx="10744200" cy="4587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23232"/>
              </a:buClr>
              <a:buSzPts val="2000"/>
              <a:buFont typeface="Arial"/>
              <a:buNone/>
            </a:pPr>
            <a:r>
              <a:rPr b="1" i="0" lang="en-US" sz="3000" u="none" cap="none" strike="noStrike"/>
              <a:t>Now look at th</a:t>
            </a:r>
            <a:r>
              <a:rPr b="1" lang="en-US" sz="3000"/>
              <a:t>is</a:t>
            </a:r>
            <a:r>
              <a:rPr b="1" i="0" lang="en-US" sz="3000" u="none" cap="none" strike="noStrike"/>
              <a:t> problem:</a:t>
            </a:r>
            <a:endParaRPr b="1" sz="30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23232"/>
              </a:buClr>
              <a:buSzPts val="2000"/>
              <a:buFont typeface="Arial"/>
              <a:buNone/>
            </a:pPr>
            <a:r>
              <a:t/>
            </a:r>
            <a:endParaRPr i="0" sz="2000" u="none" cap="none" strike="noStrike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23232"/>
              </a:buClr>
              <a:buSzPts val="2000"/>
              <a:buFont typeface="Arial"/>
              <a:buNone/>
            </a:pPr>
            <a:r>
              <a:t/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23232"/>
              </a:buClr>
              <a:buSzPts val="2000"/>
              <a:buFont typeface="Arial"/>
              <a:buNone/>
            </a:pPr>
            <a:r>
              <a:t/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23232"/>
              </a:buClr>
              <a:buSzPts val="2000"/>
              <a:buFont typeface="Arial"/>
              <a:buNone/>
            </a:pPr>
            <a:r>
              <a:rPr b="1" i="0" lang="en-US" sz="5400" u="none" cap="none" strike="noStrike"/>
              <a:t>22 </a:t>
            </a:r>
            <a:r>
              <a:rPr b="1" lang="en-US" sz="5400"/>
              <a:t>x</a:t>
            </a:r>
            <a:r>
              <a:rPr b="1" i="0" lang="en-US" sz="5400" u="none" cap="none" strike="noStrike"/>
              <a:t> 17 = ?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23232"/>
              </a:buClr>
              <a:buSzPts val="2000"/>
              <a:buFont typeface="Arial"/>
              <a:buNone/>
            </a:pPr>
            <a:r>
              <a:t/>
            </a:r>
            <a:endParaRPr b="1" i="0" sz="2000" u="none" cap="none" strike="noStrike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23232"/>
              </a:buClr>
              <a:buSzPts val="2000"/>
              <a:buFont typeface="Arial"/>
              <a:buNone/>
            </a:pPr>
            <a:r>
              <a:t/>
            </a:r>
            <a:endParaRPr b="1" i="0" sz="2000" u="none" cap="none" strike="noStrike"/>
          </a:p>
        </p:txBody>
      </p:sp>
      <p:sp>
        <p:nvSpPr>
          <p:cNvPr id="850" name="Google Shape;850;p84"/>
          <p:cNvSpPr txBox="1"/>
          <p:nvPr>
            <p:ph idx="4294967295" type="body"/>
          </p:nvPr>
        </p:nvSpPr>
        <p:spPr>
          <a:xfrm>
            <a:off x="685800" y="5536535"/>
            <a:ext cx="10515600" cy="31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23232"/>
              </a:buClr>
              <a:buSzPts val="2000"/>
              <a:buFont typeface="Arial"/>
              <a:buNone/>
            </a:pPr>
            <a:r>
              <a:rPr b="1" i="1"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Source:</a:t>
            </a:r>
            <a:r>
              <a:rPr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i="0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Thinking Fast and Slow- Daniel Kahneman</a:t>
            </a:r>
            <a:endParaRPr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A5E0"/>
        </a:solidFill>
      </p:bgPr>
    </p:bg>
    <p:spTree>
      <p:nvGrpSpPr>
        <p:cNvPr id="854" name="Shape 8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5" name="Google Shape;855;p85"/>
          <p:cNvSpPr txBox="1"/>
          <p:nvPr>
            <p:ph type="title"/>
          </p:nvPr>
        </p:nvSpPr>
        <p:spPr>
          <a:xfrm>
            <a:off x="685800" y="533400"/>
            <a:ext cx="10845900" cy="609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lt1"/>
                </a:solidFill>
              </a:rPr>
              <a:t>Other times, we have to put mental effort to make a decision 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856" name="Google Shape;856;p85"/>
          <p:cNvSpPr txBox="1"/>
          <p:nvPr/>
        </p:nvSpPr>
        <p:spPr>
          <a:xfrm>
            <a:off x="4474250" y="3116400"/>
            <a:ext cx="3000000" cy="54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388620" marR="392430" rtl="0" algn="ctr">
              <a:lnSpc>
                <a:spcPct val="119100"/>
              </a:lnSpc>
              <a:spcBef>
                <a:spcPts val="37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lt1"/>
                </a:solidFill>
              </a:rPr>
              <a:t>Where do I graze my animals? 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857" name="Google Shape;857;p85"/>
          <p:cNvSpPr txBox="1"/>
          <p:nvPr/>
        </p:nvSpPr>
        <p:spPr>
          <a:xfrm>
            <a:off x="8135200" y="3116400"/>
            <a:ext cx="3000000" cy="54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388620" marR="392430" rtl="0" algn="ctr">
              <a:lnSpc>
                <a:spcPct val="119100"/>
              </a:lnSpc>
              <a:spcBef>
                <a:spcPts val="37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lt1"/>
                </a:solidFill>
              </a:rPr>
              <a:t>Who can I trust in my community? </a:t>
            </a:r>
            <a:endParaRPr>
              <a:solidFill>
                <a:schemeClr val="lt1"/>
              </a:solidFill>
            </a:endParaRPr>
          </a:p>
        </p:txBody>
      </p:sp>
      <p:cxnSp>
        <p:nvCxnSpPr>
          <p:cNvPr id="858" name="Google Shape;858;p85"/>
          <p:cNvCxnSpPr/>
          <p:nvPr/>
        </p:nvCxnSpPr>
        <p:spPr>
          <a:xfrm>
            <a:off x="4145000" y="1651050"/>
            <a:ext cx="0" cy="376710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859" name="Google Shape;859;p85"/>
          <p:cNvCxnSpPr/>
          <p:nvPr/>
        </p:nvCxnSpPr>
        <p:spPr>
          <a:xfrm>
            <a:off x="7944850" y="1651050"/>
            <a:ext cx="0" cy="376710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dot"/>
            <a:round/>
            <a:headEnd len="med" w="med" type="none"/>
            <a:tailEnd len="med" w="med" type="none"/>
          </a:ln>
        </p:spPr>
      </p:cxnSp>
      <p:sp>
        <p:nvSpPr>
          <p:cNvPr id="860" name="Google Shape;860;p85"/>
          <p:cNvSpPr txBox="1"/>
          <p:nvPr/>
        </p:nvSpPr>
        <p:spPr>
          <a:xfrm>
            <a:off x="863450" y="3116400"/>
            <a:ext cx="3000000" cy="54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388620" marR="392430" rtl="0" algn="ctr">
              <a:lnSpc>
                <a:spcPct val="119100"/>
              </a:lnSpc>
              <a:spcBef>
                <a:spcPts val="37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lt1"/>
                </a:solidFill>
              </a:rPr>
              <a:t>What crops should I plant?</a:t>
            </a:r>
            <a:endParaRPr>
              <a:solidFill>
                <a:schemeClr val="lt1"/>
              </a:solidFill>
            </a:endParaRPr>
          </a:p>
        </p:txBody>
      </p:sp>
      <p:grpSp>
        <p:nvGrpSpPr>
          <p:cNvPr id="861" name="Google Shape;861;p85"/>
          <p:cNvGrpSpPr/>
          <p:nvPr/>
        </p:nvGrpSpPr>
        <p:grpSpPr>
          <a:xfrm>
            <a:off x="1982442" y="2263135"/>
            <a:ext cx="762015" cy="814114"/>
            <a:chOff x="-40150450" y="1977325"/>
            <a:chExt cx="280400" cy="312700"/>
          </a:xfrm>
        </p:grpSpPr>
        <p:sp>
          <p:nvSpPr>
            <p:cNvPr id="862" name="Google Shape;862;p85"/>
            <p:cNvSpPr/>
            <p:nvPr/>
          </p:nvSpPr>
          <p:spPr>
            <a:xfrm>
              <a:off x="-40052800" y="2041125"/>
              <a:ext cx="25" cy="25"/>
            </a:xfrm>
            <a:custGeom>
              <a:rect b="b" l="l" r="r" t="t"/>
              <a:pathLst>
                <a:path extrusionOk="0" h="1" w="1">
                  <a:moveTo>
                    <a:pt x="1" y="0"/>
                  </a:move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863" name="Google Shape;863;p85"/>
            <p:cNvSpPr/>
            <p:nvPr/>
          </p:nvSpPr>
          <p:spPr>
            <a:xfrm>
              <a:off x="-40150450" y="1977325"/>
              <a:ext cx="280400" cy="312700"/>
            </a:xfrm>
            <a:custGeom>
              <a:rect b="b" l="l" r="r" t="t"/>
              <a:pathLst>
                <a:path extrusionOk="0" h="12508" w="11216">
                  <a:moveTo>
                    <a:pt x="8379" y="838"/>
                  </a:moveTo>
                  <a:cubicBezTo>
                    <a:pt x="8626" y="838"/>
                    <a:pt x="8880" y="873"/>
                    <a:pt x="9137" y="946"/>
                  </a:cubicBezTo>
                  <a:cubicBezTo>
                    <a:pt x="8948" y="1733"/>
                    <a:pt x="8506" y="2300"/>
                    <a:pt x="7971" y="2615"/>
                  </a:cubicBezTo>
                  <a:cubicBezTo>
                    <a:pt x="7908" y="2678"/>
                    <a:pt x="7876" y="2678"/>
                    <a:pt x="7876" y="2678"/>
                  </a:cubicBezTo>
                  <a:cubicBezTo>
                    <a:pt x="7861" y="2694"/>
                    <a:pt x="7853" y="2694"/>
                    <a:pt x="7845" y="2694"/>
                  </a:cubicBezTo>
                  <a:cubicBezTo>
                    <a:pt x="7837" y="2694"/>
                    <a:pt x="7829" y="2694"/>
                    <a:pt x="7813" y="2710"/>
                  </a:cubicBezTo>
                  <a:cubicBezTo>
                    <a:pt x="7470" y="2868"/>
                    <a:pt x="7083" y="2938"/>
                    <a:pt x="6744" y="2938"/>
                  </a:cubicBezTo>
                  <a:cubicBezTo>
                    <a:pt x="6678" y="2938"/>
                    <a:pt x="6615" y="2935"/>
                    <a:pt x="6553" y="2930"/>
                  </a:cubicBezTo>
                  <a:lnTo>
                    <a:pt x="6459" y="2930"/>
                  </a:lnTo>
                  <a:cubicBezTo>
                    <a:pt x="6301" y="2930"/>
                    <a:pt x="6112" y="2899"/>
                    <a:pt x="5955" y="2867"/>
                  </a:cubicBezTo>
                  <a:cubicBezTo>
                    <a:pt x="6240" y="1597"/>
                    <a:pt x="7230" y="838"/>
                    <a:pt x="8379" y="838"/>
                  </a:cubicBezTo>
                  <a:close/>
                  <a:moveTo>
                    <a:pt x="9798" y="8538"/>
                  </a:moveTo>
                  <a:lnTo>
                    <a:pt x="9798" y="8538"/>
                  </a:lnTo>
                  <a:cubicBezTo>
                    <a:pt x="9831" y="8545"/>
                    <a:pt x="9862" y="8554"/>
                    <a:pt x="9892" y="8565"/>
                  </a:cubicBezTo>
                  <a:lnTo>
                    <a:pt x="9892" y="8565"/>
                  </a:lnTo>
                  <a:cubicBezTo>
                    <a:pt x="9829" y="8546"/>
                    <a:pt x="9798" y="8538"/>
                    <a:pt x="9798" y="8538"/>
                  </a:cubicBezTo>
                  <a:close/>
                  <a:moveTo>
                    <a:pt x="3433" y="3256"/>
                  </a:moveTo>
                  <a:cubicBezTo>
                    <a:pt x="3506" y="3256"/>
                    <a:pt x="3570" y="3264"/>
                    <a:pt x="3623" y="3277"/>
                  </a:cubicBezTo>
                  <a:cubicBezTo>
                    <a:pt x="4064" y="3403"/>
                    <a:pt x="4631" y="3970"/>
                    <a:pt x="5167" y="4128"/>
                  </a:cubicBezTo>
                  <a:cubicBezTo>
                    <a:pt x="5293" y="4159"/>
                    <a:pt x="5419" y="4159"/>
                    <a:pt x="5514" y="4159"/>
                  </a:cubicBezTo>
                  <a:lnTo>
                    <a:pt x="5577" y="4159"/>
                  </a:lnTo>
                  <a:cubicBezTo>
                    <a:pt x="5923" y="4159"/>
                    <a:pt x="6270" y="3907"/>
                    <a:pt x="6585" y="3718"/>
                  </a:cubicBezTo>
                  <a:cubicBezTo>
                    <a:pt x="7152" y="3718"/>
                    <a:pt x="7687" y="3592"/>
                    <a:pt x="8160" y="3371"/>
                  </a:cubicBezTo>
                  <a:cubicBezTo>
                    <a:pt x="9294" y="3812"/>
                    <a:pt x="10838" y="5388"/>
                    <a:pt x="9767" y="8475"/>
                  </a:cubicBezTo>
                  <a:cubicBezTo>
                    <a:pt x="9420" y="9672"/>
                    <a:pt x="8506" y="11342"/>
                    <a:pt x="7561" y="11594"/>
                  </a:cubicBezTo>
                  <a:cubicBezTo>
                    <a:pt x="7484" y="11627"/>
                    <a:pt x="7404" y="11641"/>
                    <a:pt x="7319" y="11641"/>
                  </a:cubicBezTo>
                  <a:cubicBezTo>
                    <a:pt x="7161" y="11641"/>
                    <a:pt x="6990" y="11593"/>
                    <a:pt x="6805" y="11531"/>
                  </a:cubicBezTo>
                  <a:cubicBezTo>
                    <a:pt x="6459" y="11279"/>
                    <a:pt x="6081" y="11027"/>
                    <a:pt x="5608" y="11027"/>
                  </a:cubicBezTo>
                  <a:cubicBezTo>
                    <a:pt x="5482" y="11027"/>
                    <a:pt x="5356" y="11027"/>
                    <a:pt x="5135" y="11059"/>
                  </a:cubicBezTo>
                  <a:cubicBezTo>
                    <a:pt x="4820" y="11122"/>
                    <a:pt x="4537" y="11311"/>
                    <a:pt x="4253" y="11468"/>
                  </a:cubicBezTo>
                  <a:cubicBezTo>
                    <a:pt x="4094" y="11568"/>
                    <a:pt x="3934" y="11630"/>
                    <a:pt x="3767" y="11630"/>
                  </a:cubicBezTo>
                  <a:cubicBezTo>
                    <a:pt x="3670" y="11630"/>
                    <a:pt x="3570" y="11609"/>
                    <a:pt x="3466" y="11563"/>
                  </a:cubicBezTo>
                  <a:cubicBezTo>
                    <a:pt x="3119" y="11437"/>
                    <a:pt x="2804" y="11122"/>
                    <a:pt x="2552" y="10838"/>
                  </a:cubicBezTo>
                  <a:cubicBezTo>
                    <a:pt x="1386" y="9515"/>
                    <a:pt x="0" y="6207"/>
                    <a:pt x="1670" y="4222"/>
                  </a:cubicBezTo>
                  <a:cubicBezTo>
                    <a:pt x="2238" y="3518"/>
                    <a:pt x="2992" y="3256"/>
                    <a:pt x="3433" y="3256"/>
                  </a:cubicBezTo>
                  <a:close/>
                  <a:moveTo>
                    <a:pt x="8415" y="0"/>
                  </a:moveTo>
                  <a:cubicBezTo>
                    <a:pt x="7084" y="0"/>
                    <a:pt x="5925" y="752"/>
                    <a:pt x="5356" y="1985"/>
                  </a:cubicBezTo>
                  <a:cubicBezTo>
                    <a:pt x="5104" y="1576"/>
                    <a:pt x="4663" y="1198"/>
                    <a:pt x="4190" y="977"/>
                  </a:cubicBezTo>
                  <a:lnTo>
                    <a:pt x="4033" y="883"/>
                  </a:lnTo>
                  <a:cubicBezTo>
                    <a:pt x="3975" y="858"/>
                    <a:pt x="3917" y="846"/>
                    <a:pt x="3862" y="846"/>
                  </a:cubicBezTo>
                  <a:cubicBezTo>
                    <a:pt x="3703" y="846"/>
                    <a:pt x="3559" y="940"/>
                    <a:pt x="3466" y="1103"/>
                  </a:cubicBezTo>
                  <a:cubicBezTo>
                    <a:pt x="3340" y="1292"/>
                    <a:pt x="3466" y="1513"/>
                    <a:pt x="3655" y="1639"/>
                  </a:cubicBezTo>
                  <a:lnTo>
                    <a:pt x="3812" y="1733"/>
                  </a:lnTo>
                  <a:cubicBezTo>
                    <a:pt x="4411" y="1985"/>
                    <a:pt x="4820" y="2521"/>
                    <a:pt x="4978" y="3088"/>
                  </a:cubicBezTo>
                  <a:cubicBezTo>
                    <a:pt x="4600" y="2867"/>
                    <a:pt x="4253" y="2615"/>
                    <a:pt x="3907" y="2521"/>
                  </a:cubicBezTo>
                  <a:cubicBezTo>
                    <a:pt x="3773" y="2479"/>
                    <a:pt x="3623" y="2459"/>
                    <a:pt x="3462" y="2459"/>
                  </a:cubicBezTo>
                  <a:cubicBezTo>
                    <a:pt x="2151" y="2459"/>
                    <a:pt x="126" y="3831"/>
                    <a:pt x="126" y="6553"/>
                  </a:cubicBezTo>
                  <a:cubicBezTo>
                    <a:pt x="126" y="8034"/>
                    <a:pt x="725" y="9641"/>
                    <a:pt x="1544" y="10870"/>
                  </a:cubicBezTo>
                  <a:cubicBezTo>
                    <a:pt x="2365" y="12070"/>
                    <a:pt x="3159" y="12482"/>
                    <a:pt x="3830" y="12482"/>
                  </a:cubicBezTo>
                  <a:cubicBezTo>
                    <a:pt x="4162" y="12482"/>
                    <a:pt x="4465" y="12381"/>
                    <a:pt x="4726" y="12224"/>
                  </a:cubicBezTo>
                  <a:cubicBezTo>
                    <a:pt x="4978" y="12067"/>
                    <a:pt x="5324" y="11846"/>
                    <a:pt x="5514" y="11846"/>
                  </a:cubicBezTo>
                  <a:cubicBezTo>
                    <a:pt x="5545" y="11846"/>
                    <a:pt x="5573" y="11844"/>
                    <a:pt x="5602" y="11844"/>
                  </a:cubicBezTo>
                  <a:cubicBezTo>
                    <a:pt x="5689" y="11844"/>
                    <a:pt x="5789" y="11862"/>
                    <a:pt x="6049" y="12004"/>
                  </a:cubicBezTo>
                  <a:lnTo>
                    <a:pt x="6396" y="12224"/>
                  </a:lnTo>
                  <a:cubicBezTo>
                    <a:pt x="6711" y="12445"/>
                    <a:pt x="6994" y="12508"/>
                    <a:pt x="7309" y="12508"/>
                  </a:cubicBezTo>
                  <a:cubicBezTo>
                    <a:pt x="8822" y="12508"/>
                    <a:pt x="10082" y="10302"/>
                    <a:pt x="10617" y="8853"/>
                  </a:cubicBezTo>
                  <a:cubicBezTo>
                    <a:pt x="11121" y="7246"/>
                    <a:pt x="11216" y="5514"/>
                    <a:pt x="10271" y="4096"/>
                  </a:cubicBezTo>
                  <a:cubicBezTo>
                    <a:pt x="9924" y="3560"/>
                    <a:pt x="9452" y="3151"/>
                    <a:pt x="8979" y="2867"/>
                  </a:cubicBezTo>
                  <a:cubicBezTo>
                    <a:pt x="9546" y="2363"/>
                    <a:pt x="9924" y="1607"/>
                    <a:pt x="10050" y="693"/>
                  </a:cubicBezTo>
                  <a:cubicBezTo>
                    <a:pt x="10082" y="504"/>
                    <a:pt x="9956" y="347"/>
                    <a:pt x="9767" y="252"/>
                  </a:cubicBezTo>
                  <a:cubicBezTo>
                    <a:pt x="9308" y="81"/>
                    <a:pt x="8852" y="0"/>
                    <a:pt x="841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864" name="Google Shape;864;p85"/>
            <p:cNvSpPr/>
            <p:nvPr/>
          </p:nvSpPr>
          <p:spPr>
            <a:xfrm>
              <a:off x="-39925200" y="2108075"/>
              <a:ext cx="25" cy="25"/>
            </a:xfrm>
            <a:custGeom>
              <a:rect b="b" l="l" r="r" t="t"/>
              <a:pathLst>
                <a:path extrusionOk="0" h="1" w="1">
                  <a:moveTo>
                    <a:pt x="1" y="0"/>
                  </a:move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865" name="Google Shape;865;p85"/>
            <p:cNvSpPr/>
            <p:nvPr/>
          </p:nvSpPr>
          <p:spPr>
            <a:xfrm>
              <a:off x="-39958275" y="2087025"/>
              <a:ext cx="44925" cy="105350"/>
            </a:xfrm>
            <a:custGeom>
              <a:rect b="b" l="l" r="r" t="t"/>
              <a:pathLst>
                <a:path extrusionOk="0" h="4214" w="1797">
                  <a:moveTo>
                    <a:pt x="439" y="1"/>
                  </a:moveTo>
                  <a:cubicBezTo>
                    <a:pt x="326" y="1"/>
                    <a:pt x="216" y="55"/>
                    <a:pt x="126" y="181"/>
                  </a:cubicBezTo>
                  <a:cubicBezTo>
                    <a:pt x="0" y="370"/>
                    <a:pt x="0" y="590"/>
                    <a:pt x="189" y="748"/>
                  </a:cubicBezTo>
                  <a:cubicBezTo>
                    <a:pt x="1009" y="1378"/>
                    <a:pt x="914" y="2638"/>
                    <a:pt x="536" y="3678"/>
                  </a:cubicBezTo>
                  <a:cubicBezTo>
                    <a:pt x="473" y="3867"/>
                    <a:pt x="599" y="4087"/>
                    <a:pt x="819" y="4182"/>
                  </a:cubicBezTo>
                  <a:cubicBezTo>
                    <a:pt x="862" y="4203"/>
                    <a:pt x="908" y="4213"/>
                    <a:pt x="954" y="4213"/>
                  </a:cubicBezTo>
                  <a:cubicBezTo>
                    <a:pt x="1112" y="4213"/>
                    <a:pt x="1275" y="4093"/>
                    <a:pt x="1324" y="3898"/>
                  </a:cubicBezTo>
                  <a:cubicBezTo>
                    <a:pt x="1639" y="2922"/>
                    <a:pt x="1796" y="1787"/>
                    <a:pt x="1324" y="842"/>
                  </a:cubicBezTo>
                  <a:cubicBezTo>
                    <a:pt x="1166" y="559"/>
                    <a:pt x="977" y="275"/>
                    <a:pt x="693" y="86"/>
                  </a:cubicBezTo>
                  <a:cubicBezTo>
                    <a:pt x="612" y="32"/>
                    <a:pt x="525" y="1"/>
                    <a:pt x="43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</a:endParaRPr>
            </a:p>
          </p:txBody>
        </p:sp>
      </p:grpSp>
      <p:grpSp>
        <p:nvGrpSpPr>
          <p:cNvPr id="866" name="Google Shape;866;p85"/>
          <p:cNvGrpSpPr/>
          <p:nvPr/>
        </p:nvGrpSpPr>
        <p:grpSpPr>
          <a:xfrm>
            <a:off x="5714985" y="2263117"/>
            <a:ext cx="762033" cy="814134"/>
            <a:chOff x="2081650" y="2050750"/>
            <a:chExt cx="483125" cy="424625"/>
          </a:xfrm>
        </p:grpSpPr>
        <p:sp>
          <p:nvSpPr>
            <p:cNvPr id="867" name="Google Shape;867;p85"/>
            <p:cNvSpPr/>
            <p:nvPr/>
          </p:nvSpPr>
          <p:spPr>
            <a:xfrm>
              <a:off x="2081650" y="2050750"/>
              <a:ext cx="483125" cy="424625"/>
            </a:xfrm>
            <a:custGeom>
              <a:rect b="b" l="l" r="r" t="t"/>
              <a:pathLst>
                <a:path extrusionOk="0" h="16985" w="19325">
                  <a:moveTo>
                    <a:pt x="5662" y="1402"/>
                  </a:moveTo>
                  <a:lnTo>
                    <a:pt x="5662" y="13770"/>
                  </a:lnTo>
                  <a:lnTo>
                    <a:pt x="1133" y="15581"/>
                  </a:lnTo>
                  <a:lnTo>
                    <a:pt x="1133" y="3214"/>
                  </a:lnTo>
                  <a:lnTo>
                    <a:pt x="5662" y="1402"/>
                  </a:lnTo>
                  <a:close/>
                  <a:moveTo>
                    <a:pt x="18192" y="1402"/>
                  </a:moveTo>
                  <a:lnTo>
                    <a:pt x="18192" y="13770"/>
                  </a:lnTo>
                  <a:lnTo>
                    <a:pt x="13663" y="15581"/>
                  </a:lnTo>
                  <a:lnTo>
                    <a:pt x="13663" y="3214"/>
                  </a:lnTo>
                  <a:lnTo>
                    <a:pt x="18192" y="1402"/>
                  </a:lnTo>
                  <a:close/>
                  <a:moveTo>
                    <a:pt x="6794" y="1348"/>
                  </a:moveTo>
                  <a:lnTo>
                    <a:pt x="12531" y="3241"/>
                  </a:lnTo>
                  <a:lnTo>
                    <a:pt x="12531" y="9464"/>
                  </a:lnTo>
                  <a:lnTo>
                    <a:pt x="12510" y="9461"/>
                  </a:lnTo>
                  <a:cubicBezTo>
                    <a:pt x="12205" y="9437"/>
                    <a:pt x="11903" y="9364"/>
                    <a:pt x="11619" y="9244"/>
                  </a:cubicBezTo>
                  <a:cubicBezTo>
                    <a:pt x="11548" y="9214"/>
                    <a:pt x="11474" y="9200"/>
                    <a:pt x="11401" y="9200"/>
                  </a:cubicBezTo>
                  <a:cubicBezTo>
                    <a:pt x="11181" y="9200"/>
                    <a:pt x="10970" y="9330"/>
                    <a:pt x="10879" y="9546"/>
                  </a:cubicBezTo>
                  <a:cubicBezTo>
                    <a:pt x="10759" y="9832"/>
                    <a:pt x="10891" y="10165"/>
                    <a:pt x="11178" y="10288"/>
                  </a:cubicBezTo>
                  <a:cubicBezTo>
                    <a:pt x="11574" y="10454"/>
                    <a:pt x="11994" y="10557"/>
                    <a:pt x="12422" y="10590"/>
                  </a:cubicBezTo>
                  <a:lnTo>
                    <a:pt x="12468" y="10590"/>
                  </a:lnTo>
                  <a:cubicBezTo>
                    <a:pt x="12489" y="10590"/>
                    <a:pt x="12510" y="10587"/>
                    <a:pt x="12531" y="10584"/>
                  </a:cubicBezTo>
                  <a:lnTo>
                    <a:pt x="12531" y="15633"/>
                  </a:lnTo>
                  <a:lnTo>
                    <a:pt x="6794" y="13746"/>
                  </a:lnTo>
                  <a:lnTo>
                    <a:pt x="6794" y="6774"/>
                  </a:lnTo>
                  <a:cubicBezTo>
                    <a:pt x="6951" y="6777"/>
                    <a:pt x="7105" y="6795"/>
                    <a:pt x="7259" y="6822"/>
                  </a:cubicBezTo>
                  <a:cubicBezTo>
                    <a:pt x="7295" y="6828"/>
                    <a:pt x="7331" y="6834"/>
                    <a:pt x="7368" y="6834"/>
                  </a:cubicBezTo>
                  <a:cubicBezTo>
                    <a:pt x="7658" y="6831"/>
                    <a:pt x="7902" y="6611"/>
                    <a:pt x="7929" y="6321"/>
                  </a:cubicBezTo>
                  <a:cubicBezTo>
                    <a:pt x="7957" y="6028"/>
                    <a:pt x="7760" y="5765"/>
                    <a:pt x="7473" y="5711"/>
                  </a:cubicBezTo>
                  <a:cubicBezTo>
                    <a:pt x="7250" y="5669"/>
                    <a:pt x="7020" y="5644"/>
                    <a:pt x="6794" y="5641"/>
                  </a:cubicBezTo>
                  <a:lnTo>
                    <a:pt x="6794" y="1348"/>
                  </a:lnTo>
                  <a:close/>
                  <a:moveTo>
                    <a:pt x="18757" y="0"/>
                  </a:moveTo>
                  <a:cubicBezTo>
                    <a:pt x="18687" y="0"/>
                    <a:pt x="18616" y="13"/>
                    <a:pt x="18549" y="40"/>
                  </a:cubicBezTo>
                  <a:lnTo>
                    <a:pt x="13077" y="2229"/>
                  </a:lnTo>
                  <a:lnTo>
                    <a:pt x="6405" y="28"/>
                  </a:lnTo>
                  <a:cubicBezTo>
                    <a:pt x="6395" y="25"/>
                    <a:pt x="6386" y="25"/>
                    <a:pt x="6380" y="22"/>
                  </a:cubicBezTo>
                  <a:cubicBezTo>
                    <a:pt x="6371" y="19"/>
                    <a:pt x="6359" y="16"/>
                    <a:pt x="6347" y="13"/>
                  </a:cubicBezTo>
                  <a:lnTo>
                    <a:pt x="6311" y="7"/>
                  </a:lnTo>
                  <a:cubicBezTo>
                    <a:pt x="6302" y="7"/>
                    <a:pt x="6290" y="4"/>
                    <a:pt x="6281" y="4"/>
                  </a:cubicBezTo>
                  <a:lnTo>
                    <a:pt x="6211" y="4"/>
                  </a:lnTo>
                  <a:cubicBezTo>
                    <a:pt x="6199" y="4"/>
                    <a:pt x="6187" y="4"/>
                    <a:pt x="6172" y="7"/>
                  </a:cubicBezTo>
                  <a:cubicBezTo>
                    <a:pt x="6166" y="9"/>
                    <a:pt x="6161" y="9"/>
                    <a:pt x="6157" y="9"/>
                  </a:cubicBezTo>
                  <a:cubicBezTo>
                    <a:pt x="6152" y="9"/>
                    <a:pt x="6148" y="9"/>
                    <a:pt x="6142" y="10"/>
                  </a:cubicBezTo>
                  <a:cubicBezTo>
                    <a:pt x="6133" y="13"/>
                    <a:pt x="6118" y="13"/>
                    <a:pt x="6106" y="16"/>
                  </a:cubicBezTo>
                  <a:lnTo>
                    <a:pt x="6075" y="22"/>
                  </a:lnTo>
                  <a:cubicBezTo>
                    <a:pt x="6063" y="28"/>
                    <a:pt x="6048" y="31"/>
                    <a:pt x="6036" y="37"/>
                  </a:cubicBezTo>
                  <a:cubicBezTo>
                    <a:pt x="6027" y="40"/>
                    <a:pt x="6021" y="40"/>
                    <a:pt x="6015" y="43"/>
                  </a:cubicBezTo>
                  <a:lnTo>
                    <a:pt x="354" y="2308"/>
                  </a:lnTo>
                  <a:cubicBezTo>
                    <a:pt x="139" y="2396"/>
                    <a:pt x="0" y="2601"/>
                    <a:pt x="0" y="2830"/>
                  </a:cubicBezTo>
                  <a:lnTo>
                    <a:pt x="0" y="16418"/>
                  </a:lnTo>
                  <a:cubicBezTo>
                    <a:pt x="0" y="16744"/>
                    <a:pt x="267" y="16984"/>
                    <a:pt x="566" y="16984"/>
                  </a:cubicBezTo>
                  <a:cubicBezTo>
                    <a:pt x="635" y="16984"/>
                    <a:pt x="706" y="16971"/>
                    <a:pt x="776" y="16943"/>
                  </a:cubicBezTo>
                  <a:lnTo>
                    <a:pt x="6248" y="14754"/>
                  </a:lnTo>
                  <a:lnTo>
                    <a:pt x="12917" y="16952"/>
                  </a:lnTo>
                  <a:cubicBezTo>
                    <a:pt x="12933" y="16958"/>
                    <a:pt x="12951" y="16964"/>
                    <a:pt x="12966" y="16967"/>
                  </a:cubicBezTo>
                  <a:cubicBezTo>
                    <a:pt x="13008" y="16976"/>
                    <a:pt x="13050" y="16983"/>
                    <a:pt x="13096" y="16983"/>
                  </a:cubicBezTo>
                  <a:lnTo>
                    <a:pt x="13099" y="16983"/>
                  </a:lnTo>
                  <a:cubicBezTo>
                    <a:pt x="13156" y="16983"/>
                    <a:pt x="13213" y="16973"/>
                    <a:pt x="13271" y="16955"/>
                  </a:cubicBezTo>
                  <a:cubicBezTo>
                    <a:pt x="13283" y="16952"/>
                    <a:pt x="13295" y="16946"/>
                    <a:pt x="13307" y="16940"/>
                  </a:cubicBezTo>
                  <a:lnTo>
                    <a:pt x="18965" y="14676"/>
                  </a:lnTo>
                  <a:cubicBezTo>
                    <a:pt x="19183" y="14591"/>
                    <a:pt x="19325" y="14386"/>
                    <a:pt x="19325" y="14153"/>
                  </a:cubicBezTo>
                  <a:lnTo>
                    <a:pt x="19325" y="566"/>
                  </a:lnTo>
                  <a:cubicBezTo>
                    <a:pt x="19325" y="379"/>
                    <a:pt x="19231" y="203"/>
                    <a:pt x="19077" y="98"/>
                  </a:cubicBezTo>
                  <a:cubicBezTo>
                    <a:pt x="18981" y="33"/>
                    <a:pt x="18869" y="0"/>
                    <a:pt x="1875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868" name="Google Shape;868;p85"/>
            <p:cNvSpPr/>
            <p:nvPr/>
          </p:nvSpPr>
          <p:spPr>
            <a:xfrm>
              <a:off x="2136375" y="2292025"/>
              <a:ext cx="36400" cy="41975"/>
            </a:xfrm>
            <a:custGeom>
              <a:rect b="b" l="l" r="r" t="t"/>
              <a:pathLst>
                <a:path extrusionOk="0" h="1679" w="1456">
                  <a:moveTo>
                    <a:pt x="820" y="1"/>
                  </a:moveTo>
                  <a:cubicBezTo>
                    <a:pt x="583" y="1"/>
                    <a:pt x="361" y="151"/>
                    <a:pt x="284" y="390"/>
                  </a:cubicBezTo>
                  <a:lnTo>
                    <a:pt x="103" y="927"/>
                  </a:lnTo>
                  <a:cubicBezTo>
                    <a:pt x="0" y="1223"/>
                    <a:pt x="160" y="1549"/>
                    <a:pt x="459" y="1649"/>
                  </a:cubicBezTo>
                  <a:cubicBezTo>
                    <a:pt x="519" y="1669"/>
                    <a:pt x="579" y="1678"/>
                    <a:pt x="639" y="1678"/>
                  </a:cubicBezTo>
                  <a:cubicBezTo>
                    <a:pt x="878" y="1678"/>
                    <a:pt x="1101" y="1525"/>
                    <a:pt x="1178" y="1284"/>
                  </a:cubicBezTo>
                  <a:lnTo>
                    <a:pt x="1356" y="746"/>
                  </a:lnTo>
                  <a:cubicBezTo>
                    <a:pt x="1456" y="450"/>
                    <a:pt x="1296" y="130"/>
                    <a:pt x="1000" y="30"/>
                  </a:cubicBezTo>
                  <a:cubicBezTo>
                    <a:pt x="940" y="10"/>
                    <a:pt x="880" y="1"/>
                    <a:pt x="82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869" name="Google Shape;869;p85"/>
            <p:cNvSpPr/>
            <p:nvPr/>
          </p:nvSpPr>
          <p:spPr>
            <a:xfrm>
              <a:off x="2296850" y="2220800"/>
              <a:ext cx="46075" cy="51650"/>
            </a:xfrm>
            <a:custGeom>
              <a:rect b="b" l="l" r="r" t="t"/>
              <a:pathLst>
                <a:path extrusionOk="0" h="2066" w="1843">
                  <a:moveTo>
                    <a:pt x="634" y="1"/>
                  </a:moveTo>
                  <a:cubicBezTo>
                    <a:pt x="506" y="1"/>
                    <a:pt x="378" y="44"/>
                    <a:pt x="272" y="132"/>
                  </a:cubicBezTo>
                  <a:cubicBezTo>
                    <a:pt x="37" y="331"/>
                    <a:pt x="1" y="681"/>
                    <a:pt x="194" y="920"/>
                  </a:cubicBezTo>
                  <a:cubicBezTo>
                    <a:pt x="354" y="1113"/>
                    <a:pt x="487" y="1327"/>
                    <a:pt x="593" y="1557"/>
                  </a:cubicBezTo>
                  <a:cubicBezTo>
                    <a:pt x="626" y="1626"/>
                    <a:pt x="662" y="1696"/>
                    <a:pt x="698" y="1765"/>
                  </a:cubicBezTo>
                  <a:cubicBezTo>
                    <a:pt x="798" y="1957"/>
                    <a:pt x="993" y="2065"/>
                    <a:pt x="1195" y="2065"/>
                  </a:cubicBezTo>
                  <a:cubicBezTo>
                    <a:pt x="1285" y="2065"/>
                    <a:pt x="1377" y="2044"/>
                    <a:pt x="1462" y="1998"/>
                  </a:cubicBezTo>
                  <a:cubicBezTo>
                    <a:pt x="1740" y="1853"/>
                    <a:pt x="1843" y="1509"/>
                    <a:pt x="1698" y="1234"/>
                  </a:cubicBezTo>
                  <a:cubicBezTo>
                    <a:pt x="1670" y="1183"/>
                    <a:pt x="1643" y="1131"/>
                    <a:pt x="1622" y="1083"/>
                  </a:cubicBezTo>
                  <a:cubicBezTo>
                    <a:pt x="1474" y="763"/>
                    <a:pt x="1287" y="464"/>
                    <a:pt x="1061" y="195"/>
                  </a:cubicBezTo>
                  <a:cubicBezTo>
                    <a:pt x="949" y="67"/>
                    <a:pt x="792" y="1"/>
                    <a:pt x="63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870" name="Google Shape;870;p85"/>
            <p:cNvSpPr/>
            <p:nvPr/>
          </p:nvSpPr>
          <p:spPr>
            <a:xfrm>
              <a:off x="2158650" y="2216775"/>
              <a:ext cx="47275" cy="51425"/>
            </a:xfrm>
            <a:custGeom>
              <a:rect b="b" l="l" r="r" t="t"/>
              <a:pathLst>
                <a:path extrusionOk="0" h="2057" w="1891">
                  <a:moveTo>
                    <a:pt x="1264" y="1"/>
                  </a:moveTo>
                  <a:cubicBezTo>
                    <a:pt x="1109" y="1"/>
                    <a:pt x="955" y="63"/>
                    <a:pt x="843" y="187"/>
                  </a:cubicBezTo>
                  <a:lnTo>
                    <a:pt x="846" y="184"/>
                  </a:lnTo>
                  <a:lnTo>
                    <a:pt x="846" y="184"/>
                  </a:lnTo>
                  <a:cubicBezTo>
                    <a:pt x="547" y="498"/>
                    <a:pt x="305" y="860"/>
                    <a:pt x="130" y="1256"/>
                  </a:cubicBezTo>
                  <a:cubicBezTo>
                    <a:pt x="0" y="1543"/>
                    <a:pt x="127" y="1878"/>
                    <a:pt x="414" y="2005"/>
                  </a:cubicBezTo>
                  <a:cubicBezTo>
                    <a:pt x="486" y="2038"/>
                    <a:pt x="565" y="2056"/>
                    <a:pt x="643" y="2056"/>
                  </a:cubicBezTo>
                  <a:cubicBezTo>
                    <a:pt x="867" y="2056"/>
                    <a:pt x="1069" y="1923"/>
                    <a:pt x="1163" y="1721"/>
                  </a:cubicBezTo>
                  <a:cubicBezTo>
                    <a:pt x="1286" y="1443"/>
                    <a:pt x="1455" y="1187"/>
                    <a:pt x="1664" y="966"/>
                  </a:cubicBezTo>
                  <a:cubicBezTo>
                    <a:pt x="1890" y="740"/>
                    <a:pt x="1884" y="374"/>
                    <a:pt x="1655" y="157"/>
                  </a:cubicBezTo>
                  <a:cubicBezTo>
                    <a:pt x="1544" y="52"/>
                    <a:pt x="1404" y="1"/>
                    <a:pt x="126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871" name="Google Shape;871;p85"/>
            <p:cNvSpPr/>
            <p:nvPr/>
          </p:nvSpPr>
          <p:spPr>
            <a:xfrm>
              <a:off x="2426475" y="2255725"/>
              <a:ext cx="55875" cy="46900"/>
            </a:xfrm>
            <a:custGeom>
              <a:rect b="b" l="l" r="r" t="t"/>
              <a:pathLst>
                <a:path extrusionOk="0" h="1876" w="2235">
                  <a:moveTo>
                    <a:pt x="1592" y="1"/>
                  </a:moveTo>
                  <a:cubicBezTo>
                    <a:pt x="1423" y="1"/>
                    <a:pt x="1257" y="76"/>
                    <a:pt x="1144" y="220"/>
                  </a:cubicBezTo>
                  <a:cubicBezTo>
                    <a:pt x="960" y="462"/>
                    <a:pt x="734" y="667"/>
                    <a:pt x="477" y="830"/>
                  </a:cubicBezTo>
                  <a:cubicBezTo>
                    <a:pt x="0" y="1135"/>
                    <a:pt x="218" y="1875"/>
                    <a:pt x="782" y="1875"/>
                  </a:cubicBezTo>
                  <a:cubicBezTo>
                    <a:pt x="891" y="1875"/>
                    <a:pt x="997" y="1845"/>
                    <a:pt x="1087" y="1784"/>
                  </a:cubicBezTo>
                  <a:cubicBezTo>
                    <a:pt x="1452" y="1552"/>
                    <a:pt x="1776" y="1256"/>
                    <a:pt x="2041" y="912"/>
                  </a:cubicBezTo>
                  <a:cubicBezTo>
                    <a:pt x="2234" y="667"/>
                    <a:pt x="2186" y="311"/>
                    <a:pt x="1939" y="121"/>
                  </a:cubicBezTo>
                  <a:cubicBezTo>
                    <a:pt x="1835" y="40"/>
                    <a:pt x="1713" y="1"/>
                    <a:pt x="15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872" name="Google Shape;872;p85"/>
            <p:cNvSpPr/>
            <p:nvPr/>
          </p:nvSpPr>
          <p:spPr>
            <a:xfrm>
              <a:off x="2473050" y="2192325"/>
              <a:ext cx="37000" cy="41500"/>
            </a:xfrm>
            <a:custGeom>
              <a:rect b="b" l="l" r="r" t="t"/>
              <a:pathLst>
                <a:path extrusionOk="0" h="1660" w="1480">
                  <a:moveTo>
                    <a:pt x="838" y="0"/>
                  </a:moveTo>
                  <a:cubicBezTo>
                    <a:pt x="609" y="0"/>
                    <a:pt x="393" y="140"/>
                    <a:pt x="308" y="368"/>
                  </a:cubicBezTo>
                  <a:lnTo>
                    <a:pt x="109" y="896"/>
                  </a:lnTo>
                  <a:cubicBezTo>
                    <a:pt x="0" y="1189"/>
                    <a:pt x="148" y="1515"/>
                    <a:pt x="441" y="1624"/>
                  </a:cubicBezTo>
                  <a:cubicBezTo>
                    <a:pt x="506" y="1648"/>
                    <a:pt x="573" y="1660"/>
                    <a:pt x="639" y="1660"/>
                  </a:cubicBezTo>
                  <a:cubicBezTo>
                    <a:pt x="868" y="1660"/>
                    <a:pt x="1084" y="1520"/>
                    <a:pt x="1169" y="1292"/>
                  </a:cubicBezTo>
                  <a:lnTo>
                    <a:pt x="1368" y="764"/>
                  </a:lnTo>
                  <a:cubicBezTo>
                    <a:pt x="1480" y="471"/>
                    <a:pt x="1329" y="145"/>
                    <a:pt x="1036" y="36"/>
                  </a:cubicBezTo>
                  <a:cubicBezTo>
                    <a:pt x="971" y="12"/>
                    <a:pt x="904" y="0"/>
                    <a:pt x="83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873" name="Google Shape;873;p85"/>
          <p:cNvGrpSpPr/>
          <p:nvPr/>
        </p:nvGrpSpPr>
        <p:grpSpPr>
          <a:xfrm>
            <a:off x="9201778" y="2177050"/>
            <a:ext cx="866826" cy="986251"/>
            <a:chOff x="6524150" y="1938725"/>
            <a:chExt cx="297725" cy="276625"/>
          </a:xfrm>
        </p:grpSpPr>
        <p:sp>
          <p:nvSpPr>
            <p:cNvPr id="874" name="Google Shape;874;p85"/>
            <p:cNvSpPr/>
            <p:nvPr/>
          </p:nvSpPr>
          <p:spPr>
            <a:xfrm>
              <a:off x="6524150" y="2025375"/>
              <a:ext cx="297725" cy="189975"/>
            </a:xfrm>
            <a:custGeom>
              <a:rect b="b" l="l" r="r" t="t"/>
              <a:pathLst>
                <a:path extrusionOk="0" h="7599" w="11909">
                  <a:moveTo>
                    <a:pt x="9767" y="2079"/>
                  </a:moveTo>
                  <a:lnTo>
                    <a:pt x="9767" y="5198"/>
                  </a:lnTo>
                  <a:cubicBezTo>
                    <a:pt x="9735" y="5041"/>
                    <a:pt x="9672" y="4915"/>
                    <a:pt x="9546" y="4789"/>
                  </a:cubicBezTo>
                  <a:lnTo>
                    <a:pt x="7813" y="3056"/>
                  </a:lnTo>
                  <a:cubicBezTo>
                    <a:pt x="7624" y="2867"/>
                    <a:pt x="7341" y="2741"/>
                    <a:pt x="7057" y="2741"/>
                  </a:cubicBezTo>
                  <a:lnTo>
                    <a:pt x="6018" y="2741"/>
                  </a:lnTo>
                  <a:cubicBezTo>
                    <a:pt x="5923" y="2741"/>
                    <a:pt x="5797" y="2836"/>
                    <a:pt x="5734" y="2930"/>
                  </a:cubicBezTo>
                  <a:lnTo>
                    <a:pt x="5482" y="3403"/>
                  </a:lnTo>
                  <a:cubicBezTo>
                    <a:pt x="5293" y="3812"/>
                    <a:pt x="4883" y="4001"/>
                    <a:pt x="4505" y="4001"/>
                  </a:cubicBezTo>
                  <a:lnTo>
                    <a:pt x="5356" y="2269"/>
                  </a:lnTo>
                  <a:cubicBezTo>
                    <a:pt x="5419" y="2143"/>
                    <a:pt x="5576" y="2079"/>
                    <a:pt x="5671" y="2079"/>
                  </a:cubicBezTo>
                  <a:close/>
                  <a:moveTo>
                    <a:pt x="1418" y="2079"/>
                  </a:moveTo>
                  <a:lnTo>
                    <a:pt x="1418" y="5545"/>
                  </a:lnTo>
                  <a:lnTo>
                    <a:pt x="725" y="5545"/>
                  </a:lnTo>
                  <a:lnTo>
                    <a:pt x="725" y="2079"/>
                  </a:lnTo>
                  <a:close/>
                  <a:moveTo>
                    <a:pt x="11153" y="2079"/>
                  </a:moveTo>
                  <a:lnTo>
                    <a:pt x="11153" y="5545"/>
                  </a:lnTo>
                  <a:lnTo>
                    <a:pt x="10460" y="5545"/>
                  </a:lnTo>
                  <a:lnTo>
                    <a:pt x="10460" y="2079"/>
                  </a:lnTo>
                  <a:close/>
                  <a:moveTo>
                    <a:pt x="6931" y="630"/>
                  </a:moveTo>
                  <a:cubicBezTo>
                    <a:pt x="6774" y="1008"/>
                    <a:pt x="6427" y="1323"/>
                    <a:pt x="5955" y="1323"/>
                  </a:cubicBezTo>
                  <a:lnTo>
                    <a:pt x="5671" y="1323"/>
                  </a:lnTo>
                  <a:cubicBezTo>
                    <a:pt x="5293" y="1323"/>
                    <a:pt x="4946" y="1575"/>
                    <a:pt x="4726" y="1922"/>
                  </a:cubicBezTo>
                  <a:lnTo>
                    <a:pt x="3655" y="4064"/>
                  </a:lnTo>
                  <a:cubicBezTo>
                    <a:pt x="3623" y="4127"/>
                    <a:pt x="3623" y="4253"/>
                    <a:pt x="3655" y="4316"/>
                  </a:cubicBezTo>
                  <a:cubicBezTo>
                    <a:pt x="3718" y="4411"/>
                    <a:pt x="3781" y="4474"/>
                    <a:pt x="3875" y="4537"/>
                  </a:cubicBezTo>
                  <a:cubicBezTo>
                    <a:pt x="4088" y="4627"/>
                    <a:pt x="4310" y="4670"/>
                    <a:pt x="4532" y="4670"/>
                  </a:cubicBezTo>
                  <a:cubicBezTo>
                    <a:pt x="5165" y="4670"/>
                    <a:pt x="5785" y="4316"/>
                    <a:pt x="6112" y="3686"/>
                  </a:cubicBezTo>
                  <a:lnTo>
                    <a:pt x="6238" y="3434"/>
                  </a:lnTo>
                  <a:lnTo>
                    <a:pt x="7026" y="3434"/>
                  </a:lnTo>
                  <a:cubicBezTo>
                    <a:pt x="7089" y="3434"/>
                    <a:pt x="7215" y="3466"/>
                    <a:pt x="7246" y="3529"/>
                  </a:cubicBezTo>
                  <a:lnTo>
                    <a:pt x="8979" y="5261"/>
                  </a:lnTo>
                  <a:cubicBezTo>
                    <a:pt x="9137" y="5419"/>
                    <a:pt x="9137" y="5545"/>
                    <a:pt x="9105" y="5640"/>
                  </a:cubicBezTo>
                  <a:cubicBezTo>
                    <a:pt x="9105" y="5671"/>
                    <a:pt x="9042" y="5829"/>
                    <a:pt x="8885" y="5860"/>
                  </a:cubicBezTo>
                  <a:lnTo>
                    <a:pt x="5576" y="6805"/>
                  </a:lnTo>
                  <a:cubicBezTo>
                    <a:pt x="5543" y="6814"/>
                    <a:pt x="5507" y="6818"/>
                    <a:pt x="5470" y="6818"/>
                  </a:cubicBezTo>
                  <a:cubicBezTo>
                    <a:pt x="5371" y="6818"/>
                    <a:pt x="5268" y="6788"/>
                    <a:pt x="5198" y="6742"/>
                  </a:cubicBezTo>
                  <a:lnTo>
                    <a:pt x="4096" y="5640"/>
                  </a:lnTo>
                  <a:cubicBezTo>
                    <a:pt x="4033" y="5545"/>
                    <a:pt x="3938" y="5514"/>
                    <a:pt x="3875" y="5514"/>
                  </a:cubicBezTo>
                  <a:lnTo>
                    <a:pt x="2111" y="5514"/>
                  </a:lnTo>
                  <a:lnTo>
                    <a:pt x="2111" y="2048"/>
                  </a:lnTo>
                  <a:lnTo>
                    <a:pt x="2741" y="2048"/>
                  </a:lnTo>
                  <a:cubicBezTo>
                    <a:pt x="3119" y="2048"/>
                    <a:pt x="3466" y="1796"/>
                    <a:pt x="3686" y="1449"/>
                  </a:cubicBezTo>
                  <a:lnTo>
                    <a:pt x="4001" y="819"/>
                  </a:lnTo>
                  <a:cubicBezTo>
                    <a:pt x="4064" y="693"/>
                    <a:pt x="4190" y="630"/>
                    <a:pt x="4316" y="630"/>
                  </a:cubicBezTo>
                  <a:close/>
                  <a:moveTo>
                    <a:pt x="4316" y="0"/>
                  </a:moveTo>
                  <a:cubicBezTo>
                    <a:pt x="3907" y="0"/>
                    <a:pt x="3560" y="221"/>
                    <a:pt x="3371" y="599"/>
                  </a:cubicBezTo>
                  <a:lnTo>
                    <a:pt x="3056" y="1229"/>
                  </a:lnTo>
                  <a:cubicBezTo>
                    <a:pt x="2962" y="1323"/>
                    <a:pt x="2836" y="1418"/>
                    <a:pt x="2741" y="1418"/>
                  </a:cubicBezTo>
                  <a:lnTo>
                    <a:pt x="378" y="1418"/>
                  </a:lnTo>
                  <a:cubicBezTo>
                    <a:pt x="158" y="1418"/>
                    <a:pt x="0" y="1575"/>
                    <a:pt x="0" y="1764"/>
                  </a:cubicBezTo>
                  <a:lnTo>
                    <a:pt x="0" y="5955"/>
                  </a:lnTo>
                  <a:cubicBezTo>
                    <a:pt x="0" y="6144"/>
                    <a:pt x="158" y="6301"/>
                    <a:pt x="378" y="6301"/>
                  </a:cubicBezTo>
                  <a:lnTo>
                    <a:pt x="3718" y="6301"/>
                  </a:lnTo>
                  <a:lnTo>
                    <a:pt x="4694" y="7278"/>
                  </a:lnTo>
                  <a:cubicBezTo>
                    <a:pt x="4894" y="7477"/>
                    <a:pt x="5139" y="7598"/>
                    <a:pt x="5410" y="7598"/>
                  </a:cubicBezTo>
                  <a:cubicBezTo>
                    <a:pt x="5525" y="7598"/>
                    <a:pt x="5644" y="7577"/>
                    <a:pt x="5766" y="7530"/>
                  </a:cubicBezTo>
                  <a:lnTo>
                    <a:pt x="9074" y="6553"/>
                  </a:lnTo>
                  <a:cubicBezTo>
                    <a:pt x="9263" y="6522"/>
                    <a:pt x="9420" y="6396"/>
                    <a:pt x="9578" y="6238"/>
                  </a:cubicBezTo>
                  <a:lnTo>
                    <a:pt x="11562" y="6238"/>
                  </a:lnTo>
                  <a:cubicBezTo>
                    <a:pt x="11751" y="6238"/>
                    <a:pt x="11909" y="6081"/>
                    <a:pt x="11909" y="5892"/>
                  </a:cubicBezTo>
                  <a:lnTo>
                    <a:pt x="11909" y="1733"/>
                  </a:lnTo>
                  <a:cubicBezTo>
                    <a:pt x="11877" y="1544"/>
                    <a:pt x="11720" y="1386"/>
                    <a:pt x="11499" y="1386"/>
                  </a:cubicBezTo>
                  <a:lnTo>
                    <a:pt x="7341" y="1386"/>
                  </a:lnTo>
                  <a:cubicBezTo>
                    <a:pt x="7561" y="1103"/>
                    <a:pt x="7687" y="693"/>
                    <a:pt x="7687" y="347"/>
                  </a:cubicBezTo>
                  <a:cubicBezTo>
                    <a:pt x="7687" y="158"/>
                    <a:pt x="7530" y="0"/>
                    <a:pt x="734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5" name="Google Shape;875;p85"/>
            <p:cNvSpPr/>
            <p:nvPr/>
          </p:nvSpPr>
          <p:spPr>
            <a:xfrm>
              <a:off x="6664325" y="1938725"/>
              <a:ext cx="17375" cy="43350"/>
            </a:xfrm>
            <a:custGeom>
              <a:rect b="b" l="l" r="r" t="t"/>
              <a:pathLst>
                <a:path extrusionOk="0" h="1734" w="695">
                  <a:moveTo>
                    <a:pt x="348" y="1"/>
                  </a:moveTo>
                  <a:cubicBezTo>
                    <a:pt x="159" y="1"/>
                    <a:pt x="1" y="158"/>
                    <a:pt x="1" y="347"/>
                  </a:cubicBezTo>
                  <a:lnTo>
                    <a:pt x="1" y="1355"/>
                  </a:lnTo>
                  <a:cubicBezTo>
                    <a:pt x="1" y="1576"/>
                    <a:pt x="159" y="1733"/>
                    <a:pt x="348" y="1733"/>
                  </a:cubicBezTo>
                  <a:cubicBezTo>
                    <a:pt x="537" y="1733"/>
                    <a:pt x="694" y="1576"/>
                    <a:pt x="694" y="1355"/>
                  </a:cubicBezTo>
                  <a:lnTo>
                    <a:pt x="694" y="347"/>
                  </a:lnTo>
                  <a:cubicBezTo>
                    <a:pt x="694" y="158"/>
                    <a:pt x="537" y="1"/>
                    <a:pt x="34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6" name="Google Shape;876;p85"/>
            <p:cNvSpPr/>
            <p:nvPr/>
          </p:nvSpPr>
          <p:spPr>
            <a:xfrm>
              <a:off x="6594250" y="1972800"/>
              <a:ext cx="35450" cy="35275"/>
            </a:xfrm>
            <a:custGeom>
              <a:rect b="b" l="l" r="r" t="t"/>
              <a:pathLst>
                <a:path extrusionOk="0" h="1411" w="1418">
                  <a:moveTo>
                    <a:pt x="374" y="0"/>
                  </a:moveTo>
                  <a:cubicBezTo>
                    <a:pt x="291" y="0"/>
                    <a:pt x="205" y="40"/>
                    <a:pt x="126" y="118"/>
                  </a:cubicBezTo>
                  <a:cubicBezTo>
                    <a:pt x="0" y="244"/>
                    <a:pt x="0" y="496"/>
                    <a:pt x="126" y="591"/>
                  </a:cubicBezTo>
                  <a:lnTo>
                    <a:pt x="819" y="1316"/>
                  </a:lnTo>
                  <a:cubicBezTo>
                    <a:pt x="882" y="1379"/>
                    <a:pt x="969" y="1410"/>
                    <a:pt x="1055" y="1410"/>
                  </a:cubicBezTo>
                  <a:cubicBezTo>
                    <a:pt x="1142" y="1410"/>
                    <a:pt x="1229" y="1379"/>
                    <a:pt x="1292" y="1316"/>
                  </a:cubicBezTo>
                  <a:cubicBezTo>
                    <a:pt x="1418" y="1190"/>
                    <a:pt x="1418" y="969"/>
                    <a:pt x="1292" y="843"/>
                  </a:cubicBezTo>
                  <a:lnTo>
                    <a:pt x="599" y="118"/>
                  </a:lnTo>
                  <a:cubicBezTo>
                    <a:pt x="536" y="40"/>
                    <a:pt x="457" y="0"/>
                    <a:pt x="37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7" name="Google Shape;877;p85"/>
            <p:cNvSpPr/>
            <p:nvPr/>
          </p:nvSpPr>
          <p:spPr>
            <a:xfrm>
              <a:off x="6715525" y="1972800"/>
              <a:ext cx="35475" cy="35275"/>
            </a:xfrm>
            <a:custGeom>
              <a:rect b="b" l="l" r="r" t="t"/>
              <a:pathLst>
                <a:path extrusionOk="0" h="1411" w="1419">
                  <a:moveTo>
                    <a:pt x="1056" y="0"/>
                  </a:moveTo>
                  <a:cubicBezTo>
                    <a:pt x="970" y="0"/>
                    <a:pt x="883" y="40"/>
                    <a:pt x="820" y="118"/>
                  </a:cubicBezTo>
                  <a:lnTo>
                    <a:pt x="127" y="843"/>
                  </a:lnTo>
                  <a:cubicBezTo>
                    <a:pt x="1" y="969"/>
                    <a:pt x="1" y="1190"/>
                    <a:pt x="127" y="1316"/>
                  </a:cubicBezTo>
                  <a:cubicBezTo>
                    <a:pt x="174" y="1379"/>
                    <a:pt x="261" y="1410"/>
                    <a:pt x="351" y="1410"/>
                  </a:cubicBezTo>
                  <a:cubicBezTo>
                    <a:pt x="442" y="1410"/>
                    <a:pt x="536" y="1379"/>
                    <a:pt x="599" y="1316"/>
                  </a:cubicBezTo>
                  <a:lnTo>
                    <a:pt x="1293" y="591"/>
                  </a:lnTo>
                  <a:cubicBezTo>
                    <a:pt x="1419" y="496"/>
                    <a:pt x="1419" y="244"/>
                    <a:pt x="1293" y="118"/>
                  </a:cubicBezTo>
                  <a:cubicBezTo>
                    <a:pt x="1230" y="40"/>
                    <a:pt x="1143" y="0"/>
                    <a:pt x="105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1" name="Shape 8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2" name="Google Shape;882;p86"/>
          <p:cNvSpPr txBox="1"/>
          <p:nvPr>
            <p:ph type="title"/>
          </p:nvPr>
        </p:nvSpPr>
        <p:spPr>
          <a:xfrm>
            <a:off x="685800" y="533400"/>
            <a:ext cx="10845900" cy="609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Two different ways of making decisions </a:t>
            </a:r>
            <a:endParaRPr/>
          </a:p>
        </p:txBody>
      </p:sp>
      <p:pic>
        <p:nvPicPr>
          <p:cNvPr id="883" name="Google Shape;883;p8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35135" y="1536833"/>
            <a:ext cx="7321721" cy="41196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87" name="Shape 8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8" name="Google Shape;888;p87"/>
          <p:cNvSpPr txBox="1"/>
          <p:nvPr>
            <p:ph type="ctrTitle"/>
          </p:nvPr>
        </p:nvSpPr>
        <p:spPr>
          <a:xfrm>
            <a:off x="1176964" y="1289254"/>
            <a:ext cx="8533500" cy="831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9" name="Google Shape;889;p87"/>
          <p:cNvSpPr txBox="1"/>
          <p:nvPr>
            <p:ph idx="1" type="subTitle"/>
          </p:nvPr>
        </p:nvSpPr>
        <p:spPr>
          <a:xfrm>
            <a:off x="1163212" y="2491862"/>
            <a:ext cx="8533500" cy="2910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90" name="Google Shape;890;p87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6392" l="0" r="0" t="6401"/>
          <a:stretch/>
        </p:blipFill>
        <p:spPr>
          <a:xfrm>
            <a:off x="0" y="0"/>
            <a:ext cx="12192000" cy="6943949"/>
          </a:xfrm>
          <a:prstGeom prst="rect">
            <a:avLst/>
          </a:prstGeom>
        </p:spPr>
      </p:pic>
      <p:sp>
        <p:nvSpPr>
          <p:cNvPr id="891" name="Google Shape;891;p87"/>
          <p:cNvSpPr txBox="1"/>
          <p:nvPr/>
        </p:nvSpPr>
        <p:spPr>
          <a:xfrm>
            <a:off x="893539" y="1426733"/>
            <a:ext cx="10404900" cy="4090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84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b="1" lang="en-US" sz="5300">
                <a:solidFill>
                  <a:schemeClr val="lt1"/>
                </a:solidFill>
              </a:rPr>
              <a:t>Our present behaviour depends on many prior decisions and behaviours</a:t>
            </a:r>
            <a:endParaRPr b="1" sz="5300">
              <a:solidFill>
                <a:schemeClr val="lt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t/>
            </a:r>
            <a:endParaRPr b="1" sz="5300">
              <a:solidFill>
                <a:schemeClr val="lt1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lt1"/>
                </a:solidFill>
              </a:rPr>
              <a:t>Whether we perform a specific behaviour at a given moment in time depends on a series of decisions and behaviours that take place beforehand.</a:t>
            </a:r>
            <a:endParaRPr b="1" sz="53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5" name="Shape 8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6" name="Google Shape;896;p88"/>
          <p:cNvSpPr txBox="1"/>
          <p:nvPr/>
        </p:nvSpPr>
        <p:spPr>
          <a:xfrm>
            <a:off x="767107" y="5380806"/>
            <a:ext cx="106578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rgbClr val="E07838"/>
                </a:solidFill>
              </a:rPr>
              <a:t>Decision-making Process</a:t>
            </a:r>
            <a:endParaRPr i="0" sz="1400" u="none" cap="none" strike="noStrike">
              <a:solidFill>
                <a:srgbClr val="E07838"/>
              </a:solidFill>
            </a:endParaRPr>
          </a:p>
        </p:txBody>
      </p:sp>
      <p:grpSp>
        <p:nvGrpSpPr>
          <p:cNvPr id="897" name="Google Shape;897;p88"/>
          <p:cNvGrpSpPr/>
          <p:nvPr/>
        </p:nvGrpSpPr>
        <p:grpSpPr>
          <a:xfrm>
            <a:off x="772332" y="928353"/>
            <a:ext cx="1722900" cy="2992067"/>
            <a:chOff x="756834" y="772412"/>
            <a:chExt cx="1722900" cy="2992067"/>
          </a:xfrm>
        </p:grpSpPr>
        <p:pic>
          <p:nvPicPr>
            <p:cNvPr id="898" name="Google Shape;898;p8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62646" y="2057081"/>
              <a:ext cx="1707397" cy="170739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99" name="Google Shape;899;p88"/>
            <p:cNvSpPr txBox="1"/>
            <p:nvPr/>
          </p:nvSpPr>
          <p:spPr>
            <a:xfrm>
              <a:off x="756834" y="772412"/>
              <a:ext cx="1722900" cy="430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Arial"/>
                <a:buNone/>
              </a:pPr>
              <a:r>
                <a:rPr b="1" i="0" lang="en-US" sz="2800" u="none" cap="none" strike="noStrike">
                  <a:solidFill>
                    <a:srgbClr val="E07838"/>
                  </a:solidFill>
                </a:rPr>
                <a:t>Desire</a:t>
              </a:r>
              <a:endParaRPr i="0" sz="1400" u="none" cap="none" strike="noStrike">
                <a:solidFill>
                  <a:srgbClr val="E07838"/>
                </a:solidFill>
              </a:endParaRPr>
            </a:p>
          </p:txBody>
        </p:sp>
      </p:grpSp>
      <p:grpSp>
        <p:nvGrpSpPr>
          <p:cNvPr id="900" name="Google Shape;900;p88"/>
          <p:cNvGrpSpPr/>
          <p:nvPr/>
        </p:nvGrpSpPr>
        <p:grpSpPr>
          <a:xfrm>
            <a:off x="3790627" y="928353"/>
            <a:ext cx="1734519" cy="3005627"/>
            <a:chOff x="3625958" y="772412"/>
            <a:chExt cx="1734519" cy="3005627"/>
          </a:xfrm>
        </p:grpSpPr>
        <p:pic>
          <p:nvPicPr>
            <p:cNvPr id="901" name="Google Shape;901;p8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3625958" y="2043520"/>
              <a:ext cx="1734519" cy="173451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02" name="Google Shape;902;p88"/>
            <p:cNvSpPr txBox="1"/>
            <p:nvPr/>
          </p:nvSpPr>
          <p:spPr>
            <a:xfrm>
              <a:off x="3633707" y="772412"/>
              <a:ext cx="1722900" cy="430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Arial"/>
                <a:buNone/>
              </a:pPr>
              <a:r>
                <a:rPr b="1" i="0" lang="en-US" sz="2800" u="none" cap="none" strike="noStrike">
                  <a:solidFill>
                    <a:srgbClr val="E07838"/>
                  </a:solidFill>
                </a:rPr>
                <a:t>Intention</a:t>
              </a:r>
              <a:endParaRPr i="0" sz="1400" u="none" cap="none" strike="noStrike">
                <a:solidFill>
                  <a:srgbClr val="E07838"/>
                </a:solidFill>
              </a:endParaRPr>
            </a:p>
          </p:txBody>
        </p:sp>
      </p:grpSp>
      <p:grpSp>
        <p:nvGrpSpPr>
          <p:cNvPr id="903" name="Google Shape;903;p88"/>
          <p:cNvGrpSpPr/>
          <p:nvPr/>
        </p:nvGrpSpPr>
        <p:grpSpPr>
          <a:xfrm>
            <a:off x="6820546" y="928354"/>
            <a:ext cx="1722900" cy="2959131"/>
            <a:chOff x="7006525" y="772413"/>
            <a:chExt cx="1722900" cy="2959130"/>
          </a:xfrm>
        </p:grpSpPr>
        <p:pic>
          <p:nvPicPr>
            <p:cNvPr id="904" name="Google Shape;904;p88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7045270" y="2090014"/>
              <a:ext cx="1641529" cy="164152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05" name="Google Shape;905;p88"/>
            <p:cNvSpPr txBox="1"/>
            <p:nvPr/>
          </p:nvSpPr>
          <p:spPr>
            <a:xfrm>
              <a:off x="7006525" y="772413"/>
              <a:ext cx="1722900" cy="430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Arial"/>
                <a:buNone/>
              </a:pPr>
              <a:r>
                <a:rPr b="1" i="0" lang="en-US" sz="2800" u="none" cap="none" strike="noStrike">
                  <a:solidFill>
                    <a:srgbClr val="E07838"/>
                  </a:solidFill>
                </a:rPr>
                <a:t>Action</a:t>
              </a:r>
              <a:endParaRPr i="0" sz="1400" u="none" cap="none" strike="noStrike">
                <a:solidFill>
                  <a:srgbClr val="E07838"/>
                </a:solidFill>
              </a:endParaRPr>
            </a:p>
          </p:txBody>
        </p:sp>
      </p:grpSp>
      <p:grpSp>
        <p:nvGrpSpPr>
          <p:cNvPr id="906" name="Google Shape;906;p88"/>
          <p:cNvGrpSpPr/>
          <p:nvPr/>
        </p:nvGrpSpPr>
        <p:grpSpPr>
          <a:xfrm>
            <a:off x="9838840" y="913092"/>
            <a:ext cx="1722900" cy="2997875"/>
            <a:chOff x="9823342" y="772413"/>
            <a:chExt cx="1722900" cy="2997875"/>
          </a:xfrm>
        </p:grpSpPr>
        <p:pic>
          <p:nvPicPr>
            <p:cNvPr id="907" name="Google Shape;907;p88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9823342" y="2051269"/>
              <a:ext cx="1719019" cy="171901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08" name="Google Shape;908;p88"/>
            <p:cNvSpPr txBox="1"/>
            <p:nvPr/>
          </p:nvSpPr>
          <p:spPr>
            <a:xfrm>
              <a:off x="9823342" y="772413"/>
              <a:ext cx="1722900" cy="430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Arial"/>
                <a:buNone/>
              </a:pPr>
              <a:r>
                <a:rPr b="1" i="0" lang="en-US" sz="2800" u="none" cap="none" strike="noStrike">
                  <a:solidFill>
                    <a:srgbClr val="E07838"/>
                  </a:solidFill>
                </a:rPr>
                <a:t>Outcome</a:t>
              </a:r>
              <a:endParaRPr i="0" sz="1400" u="none" cap="none" strike="noStrike">
                <a:solidFill>
                  <a:srgbClr val="E07838"/>
                </a:solidFill>
              </a:endParaRPr>
            </a:p>
          </p:txBody>
        </p:sp>
      </p:grpSp>
      <p:grpSp>
        <p:nvGrpSpPr>
          <p:cNvPr id="909" name="Google Shape;909;p88"/>
          <p:cNvGrpSpPr/>
          <p:nvPr/>
        </p:nvGrpSpPr>
        <p:grpSpPr>
          <a:xfrm>
            <a:off x="3127429" y="913091"/>
            <a:ext cx="0" cy="4271524"/>
            <a:chOff x="2882685" y="772412"/>
            <a:chExt cx="0" cy="4271524"/>
          </a:xfrm>
        </p:grpSpPr>
        <p:cxnSp>
          <p:nvCxnSpPr>
            <p:cNvPr id="910" name="Google Shape;910;p88"/>
            <p:cNvCxnSpPr/>
            <p:nvPr/>
          </p:nvCxnSpPr>
          <p:spPr>
            <a:xfrm>
              <a:off x="2882685" y="772412"/>
              <a:ext cx="0" cy="873600"/>
            </a:xfrm>
            <a:prstGeom prst="straightConnector1">
              <a:avLst/>
            </a:prstGeom>
            <a:noFill/>
            <a:ln cap="flat" cmpd="sng" w="9525">
              <a:solidFill>
                <a:srgbClr val="323232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911" name="Google Shape;911;p88"/>
            <p:cNvCxnSpPr/>
            <p:nvPr/>
          </p:nvCxnSpPr>
          <p:spPr>
            <a:xfrm>
              <a:off x="2882685" y="4170336"/>
              <a:ext cx="0" cy="873600"/>
            </a:xfrm>
            <a:prstGeom prst="straightConnector1">
              <a:avLst/>
            </a:prstGeom>
            <a:noFill/>
            <a:ln cap="flat" cmpd="sng" w="9525">
              <a:solidFill>
                <a:srgbClr val="323232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912" name="Google Shape;912;p88"/>
          <p:cNvGrpSpPr/>
          <p:nvPr/>
        </p:nvGrpSpPr>
        <p:grpSpPr>
          <a:xfrm>
            <a:off x="6157348" y="913091"/>
            <a:ext cx="0" cy="4271524"/>
            <a:chOff x="6199322" y="772412"/>
            <a:chExt cx="0" cy="4271524"/>
          </a:xfrm>
        </p:grpSpPr>
        <p:cxnSp>
          <p:nvCxnSpPr>
            <p:cNvPr id="913" name="Google Shape;913;p88"/>
            <p:cNvCxnSpPr/>
            <p:nvPr/>
          </p:nvCxnSpPr>
          <p:spPr>
            <a:xfrm>
              <a:off x="6199322" y="772412"/>
              <a:ext cx="0" cy="873600"/>
            </a:xfrm>
            <a:prstGeom prst="straightConnector1">
              <a:avLst/>
            </a:prstGeom>
            <a:noFill/>
            <a:ln cap="flat" cmpd="sng" w="9525">
              <a:solidFill>
                <a:srgbClr val="323232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914" name="Google Shape;914;p88"/>
            <p:cNvCxnSpPr/>
            <p:nvPr/>
          </p:nvCxnSpPr>
          <p:spPr>
            <a:xfrm>
              <a:off x="6199322" y="4170336"/>
              <a:ext cx="0" cy="873600"/>
            </a:xfrm>
            <a:prstGeom prst="straightConnector1">
              <a:avLst/>
            </a:prstGeom>
            <a:noFill/>
            <a:ln cap="flat" cmpd="sng" w="9525">
              <a:solidFill>
                <a:srgbClr val="323232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915" name="Google Shape;915;p88"/>
          <p:cNvGrpSpPr/>
          <p:nvPr/>
        </p:nvGrpSpPr>
        <p:grpSpPr>
          <a:xfrm>
            <a:off x="9175643" y="913091"/>
            <a:ext cx="0" cy="4271524"/>
            <a:chOff x="9329979" y="772412"/>
            <a:chExt cx="0" cy="4271524"/>
          </a:xfrm>
        </p:grpSpPr>
        <p:cxnSp>
          <p:nvCxnSpPr>
            <p:cNvPr id="916" name="Google Shape;916;p88"/>
            <p:cNvCxnSpPr/>
            <p:nvPr/>
          </p:nvCxnSpPr>
          <p:spPr>
            <a:xfrm>
              <a:off x="9329979" y="772412"/>
              <a:ext cx="0" cy="873600"/>
            </a:xfrm>
            <a:prstGeom prst="straightConnector1">
              <a:avLst/>
            </a:prstGeom>
            <a:noFill/>
            <a:ln cap="flat" cmpd="sng" w="9525">
              <a:solidFill>
                <a:srgbClr val="323232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917" name="Google Shape;917;p88"/>
            <p:cNvCxnSpPr/>
            <p:nvPr/>
          </p:nvCxnSpPr>
          <p:spPr>
            <a:xfrm>
              <a:off x="9329979" y="4170336"/>
              <a:ext cx="0" cy="873600"/>
            </a:xfrm>
            <a:prstGeom prst="straightConnector1">
              <a:avLst/>
            </a:prstGeom>
            <a:noFill/>
            <a:ln cap="flat" cmpd="sng" w="9525">
              <a:solidFill>
                <a:srgbClr val="323232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1" name="Shape 9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2" name="Google Shape;922;p89"/>
          <p:cNvGrpSpPr/>
          <p:nvPr/>
        </p:nvGrpSpPr>
        <p:grpSpPr>
          <a:xfrm>
            <a:off x="772332" y="928353"/>
            <a:ext cx="1722900" cy="2992067"/>
            <a:chOff x="756834" y="772412"/>
            <a:chExt cx="1722900" cy="2992067"/>
          </a:xfrm>
        </p:grpSpPr>
        <p:pic>
          <p:nvPicPr>
            <p:cNvPr id="923" name="Google Shape;923;p8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62646" y="2057081"/>
              <a:ext cx="1707397" cy="170739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24" name="Google Shape;924;p89"/>
            <p:cNvSpPr txBox="1"/>
            <p:nvPr/>
          </p:nvSpPr>
          <p:spPr>
            <a:xfrm>
              <a:off x="756834" y="772412"/>
              <a:ext cx="1722900" cy="430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Arial"/>
                <a:buNone/>
              </a:pPr>
              <a:r>
                <a:rPr b="1" i="0" lang="en-US" sz="2800" u="none" cap="none" strike="noStrike">
                  <a:solidFill>
                    <a:srgbClr val="E07838"/>
                  </a:solidFill>
                </a:rPr>
                <a:t>Desire</a:t>
              </a:r>
              <a:endParaRPr i="0" sz="1400" u="none" cap="none" strike="noStrike">
                <a:solidFill>
                  <a:srgbClr val="E07838"/>
                </a:solidFill>
              </a:endParaRPr>
            </a:p>
          </p:txBody>
        </p:sp>
      </p:grpSp>
      <p:grpSp>
        <p:nvGrpSpPr>
          <p:cNvPr id="925" name="Google Shape;925;p89"/>
          <p:cNvGrpSpPr/>
          <p:nvPr/>
        </p:nvGrpSpPr>
        <p:grpSpPr>
          <a:xfrm>
            <a:off x="3790627" y="928353"/>
            <a:ext cx="1734519" cy="3005627"/>
            <a:chOff x="3625958" y="772412"/>
            <a:chExt cx="1734519" cy="3005627"/>
          </a:xfrm>
        </p:grpSpPr>
        <p:pic>
          <p:nvPicPr>
            <p:cNvPr id="926" name="Google Shape;926;p8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3625958" y="2043520"/>
              <a:ext cx="1734519" cy="173451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27" name="Google Shape;927;p89"/>
            <p:cNvSpPr txBox="1"/>
            <p:nvPr/>
          </p:nvSpPr>
          <p:spPr>
            <a:xfrm>
              <a:off x="3633707" y="772412"/>
              <a:ext cx="1722900" cy="430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Arial"/>
                <a:buNone/>
              </a:pPr>
              <a:r>
                <a:rPr b="1" i="0" lang="en-US" sz="2800" u="none" cap="none" strike="noStrike">
                  <a:solidFill>
                    <a:srgbClr val="E07838"/>
                  </a:solidFill>
                </a:rPr>
                <a:t>Intention</a:t>
              </a:r>
              <a:endParaRPr i="0" sz="1400" u="none" cap="none" strike="noStrike">
                <a:solidFill>
                  <a:srgbClr val="E07838"/>
                </a:solidFill>
              </a:endParaRPr>
            </a:p>
          </p:txBody>
        </p:sp>
      </p:grpSp>
      <p:grpSp>
        <p:nvGrpSpPr>
          <p:cNvPr id="928" name="Google Shape;928;p89"/>
          <p:cNvGrpSpPr/>
          <p:nvPr/>
        </p:nvGrpSpPr>
        <p:grpSpPr>
          <a:xfrm>
            <a:off x="6820546" y="928354"/>
            <a:ext cx="1722900" cy="2959131"/>
            <a:chOff x="7006525" y="772413"/>
            <a:chExt cx="1722900" cy="2959130"/>
          </a:xfrm>
        </p:grpSpPr>
        <p:pic>
          <p:nvPicPr>
            <p:cNvPr id="929" name="Google Shape;929;p89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7045270" y="2090014"/>
              <a:ext cx="1641529" cy="164152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30" name="Google Shape;930;p89"/>
            <p:cNvSpPr txBox="1"/>
            <p:nvPr/>
          </p:nvSpPr>
          <p:spPr>
            <a:xfrm>
              <a:off x="7006525" y="772413"/>
              <a:ext cx="1722900" cy="430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Arial"/>
                <a:buNone/>
              </a:pPr>
              <a:r>
                <a:rPr b="1" i="0" lang="en-US" sz="2800" u="none" cap="none" strike="noStrike">
                  <a:solidFill>
                    <a:srgbClr val="E07838"/>
                  </a:solidFill>
                </a:rPr>
                <a:t>Action</a:t>
              </a:r>
              <a:endParaRPr i="0" sz="1400" u="none" cap="none" strike="noStrike">
                <a:solidFill>
                  <a:srgbClr val="E07838"/>
                </a:solidFill>
              </a:endParaRPr>
            </a:p>
          </p:txBody>
        </p:sp>
      </p:grpSp>
      <p:grpSp>
        <p:nvGrpSpPr>
          <p:cNvPr id="931" name="Google Shape;931;p89"/>
          <p:cNvGrpSpPr/>
          <p:nvPr/>
        </p:nvGrpSpPr>
        <p:grpSpPr>
          <a:xfrm>
            <a:off x="9838840" y="913092"/>
            <a:ext cx="1722900" cy="2997875"/>
            <a:chOff x="9823342" y="772413"/>
            <a:chExt cx="1722900" cy="2997875"/>
          </a:xfrm>
        </p:grpSpPr>
        <p:pic>
          <p:nvPicPr>
            <p:cNvPr id="932" name="Google Shape;932;p89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9823342" y="2051269"/>
              <a:ext cx="1719019" cy="171901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33" name="Google Shape;933;p89"/>
            <p:cNvSpPr txBox="1"/>
            <p:nvPr/>
          </p:nvSpPr>
          <p:spPr>
            <a:xfrm>
              <a:off x="9823342" y="772413"/>
              <a:ext cx="1722900" cy="430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Arial"/>
                <a:buNone/>
              </a:pPr>
              <a:r>
                <a:rPr b="1" i="0" lang="en-US" sz="2800" u="none" cap="none" strike="noStrike">
                  <a:solidFill>
                    <a:srgbClr val="E07838"/>
                  </a:solidFill>
                </a:rPr>
                <a:t>Outcome</a:t>
              </a:r>
              <a:endParaRPr i="0" sz="1400" u="none" cap="none" strike="noStrike">
                <a:solidFill>
                  <a:srgbClr val="E07838"/>
                </a:solidFill>
              </a:endParaRPr>
            </a:p>
          </p:txBody>
        </p:sp>
      </p:grpSp>
      <p:grpSp>
        <p:nvGrpSpPr>
          <p:cNvPr id="934" name="Google Shape;934;p89"/>
          <p:cNvGrpSpPr/>
          <p:nvPr/>
        </p:nvGrpSpPr>
        <p:grpSpPr>
          <a:xfrm>
            <a:off x="3127429" y="913091"/>
            <a:ext cx="0" cy="4271524"/>
            <a:chOff x="2882685" y="772412"/>
            <a:chExt cx="0" cy="4271524"/>
          </a:xfrm>
        </p:grpSpPr>
        <p:cxnSp>
          <p:nvCxnSpPr>
            <p:cNvPr id="935" name="Google Shape;935;p89"/>
            <p:cNvCxnSpPr/>
            <p:nvPr/>
          </p:nvCxnSpPr>
          <p:spPr>
            <a:xfrm>
              <a:off x="2882685" y="772412"/>
              <a:ext cx="0" cy="873600"/>
            </a:xfrm>
            <a:prstGeom prst="straightConnector1">
              <a:avLst/>
            </a:prstGeom>
            <a:noFill/>
            <a:ln cap="flat" cmpd="sng" w="9525">
              <a:solidFill>
                <a:srgbClr val="323232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936" name="Google Shape;936;p89"/>
            <p:cNvCxnSpPr/>
            <p:nvPr/>
          </p:nvCxnSpPr>
          <p:spPr>
            <a:xfrm>
              <a:off x="2882685" y="4170336"/>
              <a:ext cx="0" cy="873600"/>
            </a:xfrm>
            <a:prstGeom prst="straightConnector1">
              <a:avLst/>
            </a:prstGeom>
            <a:noFill/>
            <a:ln cap="flat" cmpd="sng" w="9525">
              <a:solidFill>
                <a:srgbClr val="323232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937" name="Google Shape;937;p89"/>
          <p:cNvGrpSpPr/>
          <p:nvPr/>
        </p:nvGrpSpPr>
        <p:grpSpPr>
          <a:xfrm>
            <a:off x="6157348" y="913091"/>
            <a:ext cx="0" cy="4271524"/>
            <a:chOff x="6199322" y="772412"/>
            <a:chExt cx="0" cy="4271524"/>
          </a:xfrm>
        </p:grpSpPr>
        <p:cxnSp>
          <p:nvCxnSpPr>
            <p:cNvPr id="938" name="Google Shape;938;p89"/>
            <p:cNvCxnSpPr/>
            <p:nvPr/>
          </p:nvCxnSpPr>
          <p:spPr>
            <a:xfrm>
              <a:off x="6199322" y="772412"/>
              <a:ext cx="0" cy="873600"/>
            </a:xfrm>
            <a:prstGeom prst="straightConnector1">
              <a:avLst/>
            </a:prstGeom>
            <a:noFill/>
            <a:ln cap="flat" cmpd="sng" w="9525">
              <a:solidFill>
                <a:srgbClr val="323232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939" name="Google Shape;939;p89"/>
            <p:cNvCxnSpPr/>
            <p:nvPr/>
          </p:nvCxnSpPr>
          <p:spPr>
            <a:xfrm>
              <a:off x="6199322" y="4170336"/>
              <a:ext cx="0" cy="873600"/>
            </a:xfrm>
            <a:prstGeom prst="straightConnector1">
              <a:avLst/>
            </a:prstGeom>
            <a:noFill/>
            <a:ln cap="flat" cmpd="sng" w="9525">
              <a:solidFill>
                <a:srgbClr val="323232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940" name="Google Shape;940;p89"/>
          <p:cNvGrpSpPr/>
          <p:nvPr/>
        </p:nvGrpSpPr>
        <p:grpSpPr>
          <a:xfrm>
            <a:off x="9175643" y="913091"/>
            <a:ext cx="0" cy="4271524"/>
            <a:chOff x="9329979" y="772412"/>
            <a:chExt cx="0" cy="4271524"/>
          </a:xfrm>
        </p:grpSpPr>
        <p:cxnSp>
          <p:nvCxnSpPr>
            <p:cNvPr id="941" name="Google Shape;941;p89"/>
            <p:cNvCxnSpPr/>
            <p:nvPr/>
          </p:nvCxnSpPr>
          <p:spPr>
            <a:xfrm>
              <a:off x="9329979" y="772412"/>
              <a:ext cx="0" cy="873600"/>
            </a:xfrm>
            <a:prstGeom prst="straightConnector1">
              <a:avLst/>
            </a:prstGeom>
            <a:noFill/>
            <a:ln cap="flat" cmpd="sng" w="9525">
              <a:solidFill>
                <a:srgbClr val="323232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942" name="Google Shape;942;p89"/>
            <p:cNvCxnSpPr/>
            <p:nvPr/>
          </p:nvCxnSpPr>
          <p:spPr>
            <a:xfrm>
              <a:off x="9329979" y="4170336"/>
              <a:ext cx="0" cy="873600"/>
            </a:xfrm>
            <a:prstGeom prst="straightConnector1">
              <a:avLst/>
            </a:prstGeom>
            <a:noFill/>
            <a:ln cap="flat" cmpd="sng" w="9525">
              <a:solidFill>
                <a:srgbClr val="323232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943" name="Google Shape;943;p89"/>
          <p:cNvGrpSpPr/>
          <p:nvPr/>
        </p:nvGrpSpPr>
        <p:grpSpPr>
          <a:xfrm>
            <a:off x="2594233" y="2571161"/>
            <a:ext cx="1066114" cy="1026941"/>
            <a:chOff x="2605533" y="2539466"/>
            <a:chExt cx="1066114" cy="1026941"/>
          </a:xfrm>
        </p:grpSpPr>
        <p:grpSp>
          <p:nvGrpSpPr>
            <p:cNvPr id="944" name="Google Shape;944;p89"/>
            <p:cNvGrpSpPr/>
            <p:nvPr/>
          </p:nvGrpSpPr>
          <p:grpSpPr>
            <a:xfrm>
              <a:off x="2605533" y="2539466"/>
              <a:ext cx="418415" cy="1026941"/>
              <a:chOff x="2723877" y="2495227"/>
              <a:chExt cx="867900" cy="1026941"/>
            </a:xfrm>
          </p:grpSpPr>
          <p:cxnSp>
            <p:nvCxnSpPr>
              <p:cNvPr id="945" name="Google Shape;945;p89"/>
              <p:cNvCxnSpPr/>
              <p:nvPr/>
            </p:nvCxnSpPr>
            <p:spPr>
              <a:xfrm>
                <a:off x="2723877" y="2495227"/>
                <a:ext cx="867900" cy="0"/>
              </a:xfrm>
              <a:prstGeom prst="straightConnector1">
                <a:avLst/>
              </a:prstGeom>
              <a:noFill/>
              <a:ln cap="rnd" cmpd="sng" w="50800">
                <a:solidFill>
                  <a:srgbClr val="323232"/>
                </a:solidFill>
                <a:prstDash val="solid"/>
                <a:miter lim="800000"/>
                <a:headEnd len="sm" w="sm" type="none"/>
                <a:tailEnd len="med" w="med" type="stealth"/>
              </a:ln>
            </p:spPr>
          </p:cxnSp>
          <p:cxnSp>
            <p:nvCxnSpPr>
              <p:cNvPr id="946" name="Google Shape;946;p89"/>
              <p:cNvCxnSpPr/>
              <p:nvPr/>
            </p:nvCxnSpPr>
            <p:spPr>
              <a:xfrm>
                <a:off x="2723877" y="3008697"/>
                <a:ext cx="867900" cy="0"/>
              </a:xfrm>
              <a:prstGeom prst="straightConnector1">
                <a:avLst/>
              </a:prstGeom>
              <a:noFill/>
              <a:ln cap="rnd" cmpd="sng" w="50800">
                <a:solidFill>
                  <a:srgbClr val="323232"/>
                </a:solidFill>
                <a:prstDash val="solid"/>
                <a:miter lim="800000"/>
                <a:headEnd len="sm" w="sm" type="none"/>
                <a:tailEnd len="med" w="med" type="stealth"/>
              </a:ln>
            </p:spPr>
          </p:cxnSp>
          <p:cxnSp>
            <p:nvCxnSpPr>
              <p:cNvPr id="947" name="Google Shape;947;p89"/>
              <p:cNvCxnSpPr/>
              <p:nvPr/>
            </p:nvCxnSpPr>
            <p:spPr>
              <a:xfrm>
                <a:off x="2723877" y="3522168"/>
                <a:ext cx="867900" cy="0"/>
              </a:xfrm>
              <a:prstGeom prst="straightConnector1">
                <a:avLst/>
              </a:prstGeom>
              <a:noFill/>
              <a:ln cap="rnd" cmpd="sng" w="50800">
                <a:solidFill>
                  <a:srgbClr val="323232"/>
                </a:solidFill>
                <a:prstDash val="solid"/>
                <a:miter lim="800000"/>
                <a:headEnd len="sm" w="sm" type="none"/>
                <a:tailEnd len="med" w="med" type="stealth"/>
              </a:ln>
            </p:spPr>
          </p:cxnSp>
        </p:grpSp>
        <p:grpSp>
          <p:nvGrpSpPr>
            <p:cNvPr id="948" name="Google Shape;948;p89"/>
            <p:cNvGrpSpPr/>
            <p:nvPr/>
          </p:nvGrpSpPr>
          <p:grpSpPr>
            <a:xfrm>
              <a:off x="3253232" y="2539466"/>
              <a:ext cx="418415" cy="1026941"/>
              <a:chOff x="2723877" y="2495227"/>
              <a:chExt cx="867900" cy="1026941"/>
            </a:xfrm>
          </p:grpSpPr>
          <p:cxnSp>
            <p:nvCxnSpPr>
              <p:cNvPr id="949" name="Google Shape;949;p89"/>
              <p:cNvCxnSpPr/>
              <p:nvPr/>
            </p:nvCxnSpPr>
            <p:spPr>
              <a:xfrm>
                <a:off x="2723877" y="2495227"/>
                <a:ext cx="867900" cy="0"/>
              </a:xfrm>
              <a:prstGeom prst="straightConnector1">
                <a:avLst/>
              </a:prstGeom>
              <a:noFill/>
              <a:ln cap="rnd" cmpd="sng" w="50800">
                <a:solidFill>
                  <a:srgbClr val="323232"/>
                </a:solidFill>
                <a:prstDash val="solid"/>
                <a:miter lim="800000"/>
                <a:headEnd len="sm" w="sm" type="none"/>
                <a:tailEnd len="med" w="med" type="stealth"/>
              </a:ln>
            </p:spPr>
          </p:cxnSp>
          <p:cxnSp>
            <p:nvCxnSpPr>
              <p:cNvPr id="950" name="Google Shape;950;p89"/>
              <p:cNvCxnSpPr/>
              <p:nvPr/>
            </p:nvCxnSpPr>
            <p:spPr>
              <a:xfrm>
                <a:off x="2723877" y="3008697"/>
                <a:ext cx="867900" cy="0"/>
              </a:xfrm>
              <a:prstGeom prst="straightConnector1">
                <a:avLst/>
              </a:prstGeom>
              <a:noFill/>
              <a:ln cap="rnd" cmpd="sng" w="50800">
                <a:solidFill>
                  <a:srgbClr val="323232"/>
                </a:solidFill>
                <a:prstDash val="solid"/>
                <a:miter lim="800000"/>
                <a:headEnd len="sm" w="sm" type="none"/>
                <a:tailEnd len="med" w="med" type="stealth"/>
              </a:ln>
            </p:spPr>
          </p:cxnSp>
          <p:cxnSp>
            <p:nvCxnSpPr>
              <p:cNvPr id="951" name="Google Shape;951;p89"/>
              <p:cNvCxnSpPr/>
              <p:nvPr/>
            </p:nvCxnSpPr>
            <p:spPr>
              <a:xfrm>
                <a:off x="2723877" y="3522168"/>
                <a:ext cx="867900" cy="0"/>
              </a:xfrm>
              <a:prstGeom prst="straightConnector1">
                <a:avLst/>
              </a:prstGeom>
              <a:noFill/>
              <a:ln cap="rnd" cmpd="sng" w="50800">
                <a:solidFill>
                  <a:srgbClr val="323232"/>
                </a:solidFill>
                <a:prstDash val="solid"/>
                <a:miter lim="800000"/>
                <a:headEnd len="sm" w="sm" type="none"/>
                <a:tailEnd len="med" w="med" type="stealth"/>
              </a:ln>
            </p:spPr>
          </p:cxnSp>
        </p:grpSp>
      </p:grpSp>
      <p:grpSp>
        <p:nvGrpSpPr>
          <p:cNvPr id="952" name="Google Shape;952;p89"/>
          <p:cNvGrpSpPr/>
          <p:nvPr/>
        </p:nvGrpSpPr>
        <p:grpSpPr>
          <a:xfrm>
            <a:off x="5639650" y="2571161"/>
            <a:ext cx="1066114" cy="1026941"/>
            <a:chOff x="5521151" y="2497263"/>
            <a:chExt cx="1066114" cy="1026941"/>
          </a:xfrm>
        </p:grpSpPr>
        <p:grpSp>
          <p:nvGrpSpPr>
            <p:cNvPr id="953" name="Google Shape;953;p89"/>
            <p:cNvGrpSpPr/>
            <p:nvPr/>
          </p:nvGrpSpPr>
          <p:grpSpPr>
            <a:xfrm>
              <a:off x="5521151" y="2497263"/>
              <a:ext cx="418415" cy="1026941"/>
              <a:chOff x="2723877" y="2495227"/>
              <a:chExt cx="867900" cy="1026941"/>
            </a:xfrm>
          </p:grpSpPr>
          <p:cxnSp>
            <p:nvCxnSpPr>
              <p:cNvPr id="954" name="Google Shape;954;p89"/>
              <p:cNvCxnSpPr/>
              <p:nvPr/>
            </p:nvCxnSpPr>
            <p:spPr>
              <a:xfrm>
                <a:off x="2723877" y="2495227"/>
                <a:ext cx="867900" cy="0"/>
              </a:xfrm>
              <a:prstGeom prst="straightConnector1">
                <a:avLst/>
              </a:prstGeom>
              <a:noFill/>
              <a:ln cap="rnd" cmpd="sng" w="50800">
                <a:solidFill>
                  <a:srgbClr val="323232"/>
                </a:solidFill>
                <a:prstDash val="solid"/>
                <a:miter lim="800000"/>
                <a:headEnd len="sm" w="sm" type="none"/>
                <a:tailEnd len="med" w="med" type="stealth"/>
              </a:ln>
            </p:spPr>
          </p:cxnSp>
          <p:cxnSp>
            <p:nvCxnSpPr>
              <p:cNvPr id="955" name="Google Shape;955;p89"/>
              <p:cNvCxnSpPr/>
              <p:nvPr/>
            </p:nvCxnSpPr>
            <p:spPr>
              <a:xfrm>
                <a:off x="2723877" y="3008697"/>
                <a:ext cx="867900" cy="0"/>
              </a:xfrm>
              <a:prstGeom prst="straightConnector1">
                <a:avLst/>
              </a:prstGeom>
              <a:noFill/>
              <a:ln cap="rnd" cmpd="sng" w="50800">
                <a:solidFill>
                  <a:srgbClr val="323232"/>
                </a:solidFill>
                <a:prstDash val="solid"/>
                <a:miter lim="800000"/>
                <a:headEnd len="sm" w="sm" type="none"/>
                <a:tailEnd len="med" w="med" type="stealth"/>
              </a:ln>
            </p:spPr>
          </p:cxnSp>
          <p:cxnSp>
            <p:nvCxnSpPr>
              <p:cNvPr id="956" name="Google Shape;956;p89"/>
              <p:cNvCxnSpPr/>
              <p:nvPr/>
            </p:nvCxnSpPr>
            <p:spPr>
              <a:xfrm>
                <a:off x="2723877" y="3522168"/>
                <a:ext cx="867900" cy="0"/>
              </a:xfrm>
              <a:prstGeom prst="straightConnector1">
                <a:avLst/>
              </a:prstGeom>
              <a:noFill/>
              <a:ln cap="rnd" cmpd="sng" w="50800">
                <a:solidFill>
                  <a:srgbClr val="323232"/>
                </a:solidFill>
                <a:prstDash val="solid"/>
                <a:miter lim="800000"/>
                <a:headEnd len="sm" w="sm" type="none"/>
                <a:tailEnd len="med" w="med" type="stealth"/>
              </a:ln>
            </p:spPr>
          </p:cxnSp>
        </p:grpSp>
        <p:grpSp>
          <p:nvGrpSpPr>
            <p:cNvPr id="957" name="Google Shape;957;p89"/>
            <p:cNvGrpSpPr/>
            <p:nvPr/>
          </p:nvGrpSpPr>
          <p:grpSpPr>
            <a:xfrm>
              <a:off x="6168850" y="2497263"/>
              <a:ext cx="418415" cy="1026941"/>
              <a:chOff x="2723877" y="2495227"/>
              <a:chExt cx="867900" cy="1026941"/>
            </a:xfrm>
          </p:grpSpPr>
          <p:cxnSp>
            <p:nvCxnSpPr>
              <p:cNvPr id="958" name="Google Shape;958;p89"/>
              <p:cNvCxnSpPr/>
              <p:nvPr/>
            </p:nvCxnSpPr>
            <p:spPr>
              <a:xfrm>
                <a:off x="2723877" y="2495227"/>
                <a:ext cx="867900" cy="0"/>
              </a:xfrm>
              <a:prstGeom prst="straightConnector1">
                <a:avLst/>
              </a:prstGeom>
              <a:noFill/>
              <a:ln cap="rnd" cmpd="sng" w="50800">
                <a:solidFill>
                  <a:srgbClr val="323232"/>
                </a:solidFill>
                <a:prstDash val="solid"/>
                <a:miter lim="800000"/>
                <a:headEnd len="sm" w="sm" type="none"/>
                <a:tailEnd len="med" w="med" type="stealth"/>
              </a:ln>
            </p:spPr>
          </p:cxnSp>
          <p:cxnSp>
            <p:nvCxnSpPr>
              <p:cNvPr id="959" name="Google Shape;959;p89"/>
              <p:cNvCxnSpPr/>
              <p:nvPr/>
            </p:nvCxnSpPr>
            <p:spPr>
              <a:xfrm>
                <a:off x="2723877" y="3008697"/>
                <a:ext cx="867900" cy="0"/>
              </a:xfrm>
              <a:prstGeom prst="straightConnector1">
                <a:avLst/>
              </a:prstGeom>
              <a:noFill/>
              <a:ln cap="rnd" cmpd="sng" w="50800">
                <a:solidFill>
                  <a:srgbClr val="323232"/>
                </a:solidFill>
                <a:prstDash val="solid"/>
                <a:miter lim="800000"/>
                <a:headEnd len="sm" w="sm" type="none"/>
                <a:tailEnd len="med" w="med" type="stealth"/>
              </a:ln>
            </p:spPr>
          </p:cxnSp>
          <p:cxnSp>
            <p:nvCxnSpPr>
              <p:cNvPr id="960" name="Google Shape;960;p89"/>
              <p:cNvCxnSpPr/>
              <p:nvPr/>
            </p:nvCxnSpPr>
            <p:spPr>
              <a:xfrm>
                <a:off x="2723877" y="3522168"/>
                <a:ext cx="867900" cy="0"/>
              </a:xfrm>
              <a:prstGeom prst="straightConnector1">
                <a:avLst/>
              </a:prstGeom>
              <a:noFill/>
              <a:ln cap="rnd" cmpd="sng" w="50800">
                <a:solidFill>
                  <a:srgbClr val="323232"/>
                </a:solidFill>
                <a:prstDash val="solid"/>
                <a:miter lim="800000"/>
                <a:headEnd len="sm" w="sm" type="none"/>
                <a:tailEnd len="med" w="med" type="stealth"/>
              </a:ln>
            </p:spPr>
          </p:cxnSp>
        </p:grpSp>
      </p:grpSp>
      <p:grpSp>
        <p:nvGrpSpPr>
          <p:cNvPr id="961" name="Google Shape;961;p89"/>
          <p:cNvGrpSpPr/>
          <p:nvPr/>
        </p:nvGrpSpPr>
        <p:grpSpPr>
          <a:xfrm>
            <a:off x="8657945" y="2571161"/>
            <a:ext cx="1066114" cy="1026941"/>
            <a:chOff x="8658246" y="2539465"/>
            <a:chExt cx="1066114" cy="1026941"/>
          </a:xfrm>
        </p:grpSpPr>
        <p:grpSp>
          <p:nvGrpSpPr>
            <p:cNvPr id="962" name="Google Shape;962;p89"/>
            <p:cNvGrpSpPr/>
            <p:nvPr/>
          </p:nvGrpSpPr>
          <p:grpSpPr>
            <a:xfrm>
              <a:off x="8658246" y="2539465"/>
              <a:ext cx="418415" cy="1026941"/>
              <a:chOff x="2723877" y="2495227"/>
              <a:chExt cx="867900" cy="1026941"/>
            </a:xfrm>
          </p:grpSpPr>
          <p:cxnSp>
            <p:nvCxnSpPr>
              <p:cNvPr id="963" name="Google Shape;963;p89"/>
              <p:cNvCxnSpPr/>
              <p:nvPr/>
            </p:nvCxnSpPr>
            <p:spPr>
              <a:xfrm>
                <a:off x="2723877" y="2495227"/>
                <a:ext cx="867900" cy="0"/>
              </a:xfrm>
              <a:prstGeom prst="straightConnector1">
                <a:avLst/>
              </a:prstGeom>
              <a:noFill/>
              <a:ln cap="rnd" cmpd="sng" w="50800">
                <a:solidFill>
                  <a:srgbClr val="323232"/>
                </a:solidFill>
                <a:prstDash val="solid"/>
                <a:miter lim="800000"/>
                <a:headEnd len="sm" w="sm" type="none"/>
                <a:tailEnd len="med" w="med" type="stealth"/>
              </a:ln>
            </p:spPr>
          </p:cxnSp>
          <p:cxnSp>
            <p:nvCxnSpPr>
              <p:cNvPr id="964" name="Google Shape;964;p89"/>
              <p:cNvCxnSpPr/>
              <p:nvPr/>
            </p:nvCxnSpPr>
            <p:spPr>
              <a:xfrm>
                <a:off x="2723877" y="3008697"/>
                <a:ext cx="867900" cy="0"/>
              </a:xfrm>
              <a:prstGeom prst="straightConnector1">
                <a:avLst/>
              </a:prstGeom>
              <a:noFill/>
              <a:ln cap="rnd" cmpd="sng" w="50800">
                <a:solidFill>
                  <a:srgbClr val="323232"/>
                </a:solidFill>
                <a:prstDash val="solid"/>
                <a:miter lim="800000"/>
                <a:headEnd len="sm" w="sm" type="none"/>
                <a:tailEnd len="med" w="med" type="stealth"/>
              </a:ln>
            </p:spPr>
          </p:cxnSp>
          <p:cxnSp>
            <p:nvCxnSpPr>
              <p:cNvPr id="965" name="Google Shape;965;p89"/>
              <p:cNvCxnSpPr/>
              <p:nvPr/>
            </p:nvCxnSpPr>
            <p:spPr>
              <a:xfrm>
                <a:off x="2723877" y="3522168"/>
                <a:ext cx="867900" cy="0"/>
              </a:xfrm>
              <a:prstGeom prst="straightConnector1">
                <a:avLst/>
              </a:prstGeom>
              <a:noFill/>
              <a:ln cap="rnd" cmpd="sng" w="50800">
                <a:solidFill>
                  <a:srgbClr val="323232"/>
                </a:solidFill>
                <a:prstDash val="solid"/>
                <a:miter lim="800000"/>
                <a:headEnd len="sm" w="sm" type="none"/>
                <a:tailEnd len="med" w="med" type="stealth"/>
              </a:ln>
            </p:spPr>
          </p:cxnSp>
        </p:grpSp>
        <p:grpSp>
          <p:nvGrpSpPr>
            <p:cNvPr id="966" name="Google Shape;966;p89"/>
            <p:cNvGrpSpPr/>
            <p:nvPr/>
          </p:nvGrpSpPr>
          <p:grpSpPr>
            <a:xfrm>
              <a:off x="9305945" y="2539465"/>
              <a:ext cx="418415" cy="1026941"/>
              <a:chOff x="2723877" y="2495227"/>
              <a:chExt cx="867900" cy="1026941"/>
            </a:xfrm>
          </p:grpSpPr>
          <p:cxnSp>
            <p:nvCxnSpPr>
              <p:cNvPr id="967" name="Google Shape;967;p89"/>
              <p:cNvCxnSpPr/>
              <p:nvPr/>
            </p:nvCxnSpPr>
            <p:spPr>
              <a:xfrm>
                <a:off x="2723877" y="2495227"/>
                <a:ext cx="867900" cy="0"/>
              </a:xfrm>
              <a:prstGeom prst="straightConnector1">
                <a:avLst/>
              </a:prstGeom>
              <a:noFill/>
              <a:ln cap="rnd" cmpd="sng" w="50800">
                <a:solidFill>
                  <a:srgbClr val="323232"/>
                </a:solidFill>
                <a:prstDash val="solid"/>
                <a:miter lim="800000"/>
                <a:headEnd len="sm" w="sm" type="none"/>
                <a:tailEnd len="med" w="med" type="stealth"/>
              </a:ln>
            </p:spPr>
          </p:cxnSp>
          <p:cxnSp>
            <p:nvCxnSpPr>
              <p:cNvPr id="968" name="Google Shape;968;p89"/>
              <p:cNvCxnSpPr/>
              <p:nvPr/>
            </p:nvCxnSpPr>
            <p:spPr>
              <a:xfrm>
                <a:off x="2723877" y="3008697"/>
                <a:ext cx="867900" cy="0"/>
              </a:xfrm>
              <a:prstGeom prst="straightConnector1">
                <a:avLst/>
              </a:prstGeom>
              <a:noFill/>
              <a:ln cap="rnd" cmpd="sng" w="50800">
                <a:solidFill>
                  <a:srgbClr val="323232"/>
                </a:solidFill>
                <a:prstDash val="solid"/>
                <a:miter lim="800000"/>
                <a:headEnd len="sm" w="sm" type="none"/>
                <a:tailEnd len="med" w="med" type="stealth"/>
              </a:ln>
            </p:spPr>
          </p:cxnSp>
          <p:cxnSp>
            <p:nvCxnSpPr>
              <p:cNvPr id="969" name="Google Shape;969;p89"/>
              <p:cNvCxnSpPr/>
              <p:nvPr/>
            </p:nvCxnSpPr>
            <p:spPr>
              <a:xfrm>
                <a:off x="2723877" y="3522168"/>
                <a:ext cx="867900" cy="0"/>
              </a:xfrm>
              <a:prstGeom prst="straightConnector1">
                <a:avLst/>
              </a:prstGeom>
              <a:noFill/>
              <a:ln cap="rnd" cmpd="sng" w="50800">
                <a:solidFill>
                  <a:srgbClr val="323232"/>
                </a:solidFill>
                <a:prstDash val="solid"/>
                <a:miter lim="800000"/>
                <a:headEnd len="sm" w="sm" type="none"/>
                <a:tailEnd len="med" w="med" type="stealth"/>
              </a:ln>
            </p:spPr>
          </p:cxnSp>
        </p:grpSp>
      </p:grpSp>
      <p:sp>
        <p:nvSpPr>
          <p:cNvPr id="970" name="Google Shape;970;p89"/>
          <p:cNvSpPr txBox="1"/>
          <p:nvPr/>
        </p:nvSpPr>
        <p:spPr>
          <a:xfrm>
            <a:off x="857225" y="1273475"/>
            <a:ext cx="1553100" cy="90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/>
              <a:t>To use organic manure</a:t>
            </a:r>
            <a:endParaRPr sz="1600"/>
          </a:p>
        </p:txBody>
      </p:sp>
      <p:sp>
        <p:nvSpPr>
          <p:cNvPr id="971" name="Google Shape;971;p89"/>
          <p:cNvSpPr txBox="1"/>
          <p:nvPr/>
        </p:nvSpPr>
        <p:spPr>
          <a:xfrm>
            <a:off x="3865850" y="1273475"/>
            <a:ext cx="1553100" cy="61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/>
              <a:t>To use organic manure</a:t>
            </a:r>
            <a:endParaRPr sz="1600"/>
          </a:p>
        </p:txBody>
      </p:sp>
      <p:sp>
        <p:nvSpPr>
          <p:cNvPr id="972" name="Google Shape;972;p89"/>
          <p:cNvSpPr txBox="1"/>
          <p:nvPr/>
        </p:nvSpPr>
        <p:spPr>
          <a:xfrm>
            <a:off x="6852350" y="1273475"/>
            <a:ext cx="1553100" cy="90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/>
              <a:t>Uses organic manure</a:t>
            </a:r>
            <a:endParaRPr sz="1600"/>
          </a:p>
        </p:txBody>
      </p:sp>
      <p:sp>
        <p:nvSpPr>
          <p:cNvPr id="973" name="Google Shape;973;p89"/>
          <p:cNvSpPr txBox="1"/>
          <p:nvPr/>
        </p:nvSpPr>
        <p:spPr>
          <a:xfrm>
            <a:off x="9945850" y="1273475"/>
            <a:ext cx="1553100" cy="90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/>
              <a:t>Better soil conservation</a:t>
            </a:r>
            <a:endParaRPr sz="1600"/>
          </a:p>
        </p:txBody>
      </p:sp>
      <p:sp>
        <p:nvSpPr>
          <p:cNvPr id="974" name="Google Shape;974;p89"/>
          <p:cNvSpPr txBox="1"/>
          <p:nvPr/>
        </p:nvSpPr>
        <p:spPr>
          <a:xfrm>
            <a:off x="767107" y="5380806"/>
            <a:ext cx="106578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rgbClr val="E07838"/>
                </a:solidFill>
              </a:rPr>
              <a:t>Decision-making Process</a:t>
            </a:r>
            <a:endParaRPr i="0" sz="1400" u="none" cap="none" strike="noStrike">
              <a:solidFill>
                <a:srgbClr val="E07838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8" name="Shape 9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79" name="Google Shape;979;p90"/>
          <p:cNvGrpSpPr/>
          <p:nvPr/>
        </p:nvGrpSpPr>
        <p:grpSpPr>
          <a:xfrm>
            <a:off x="772332" y="928353"/>
            <a:ext cx="1722900" cy="2992067"/>
            <a:chOff x="756834" y="772412"/>
            <a:chExt cx="1722900" cy="2992067"/>
          </a:xfrm>
        </p:grpSpPr>
        <p:pic>
          <p:nvPicPr>
            <p:cNvPr id="980" name="Google Shape;980;p90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62646" y="2057081"/>
              <a:ext cx="1707397" cy="170739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81" name="Google Shape;981;p90"/>
            <p:cNvSpPr txBox="1"/>
            <p:nvPr/>
          </p:nvSpPr>
          <p:spPr>
            <a:xfrm>
              <a:off x="756834" y="772412"/>
              <a:ext cx="1722900" cy="430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Arial"/>
                <a:buNone/>
              </a:pPr>
              <a:r>
                <a:rPr b="1" i="0" lang="en-US" sz="2800" u="none" cap="none" strike="noStrike">
                  <a:solidFill>
                    <a:srgbClr val="E07838"/>
                  </a:solidFill>
                </a:rPr>
                <a:t>Desire</a:t>
              </a:r>
              <a:endParaRPr i="0" sz="1400" u="none" cap="none" strike="noStrike">
                <a:solidFill>
                  <a:srgbClr val="E07838"/>
                </a:solidFill>
              </a:endParaRPr>
            </a:p>
          </p:txBody>
        </p:sp>
      </p:grpSp>
      <p:grpSp>
        <p:nvGrpSpPr>
          <p:cNvPr id="982" name="Google Shape;982;p90"/>
          <p:cNvGrpSpPr/>
          <p:nvPr/>
        </p:nvGrpSpPr>
        <p:grpSpPr>
          <a:xfrm>
            <a:off x="3790627" y="928353"/>
            <a:ext cx="1734519" cy="3005627"/>
            <a:chOff x="3625958" y="772412"/>
            <a:chExt cx="1734519" cy="3005627"/>
          </a:xfrm>
        </p:grpSpPr>
        <p:pic>
          <p:nvPicPr>
            <p:cNvPr id="983" name="Google Shape;983;p9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3625958" y="2043520"/>
              <a:ext cx="1734519" cy="173451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84" name="Google Shape;984;p90"/>
            <p:cNvSpPr txBox="1"/>
            <p:nvPr/>
          </p:nvSpPr>
          <p:spPr>
            <a:xfrm>
              <a:off x="3633707" y="772412"/>
              <a:ext cx="1722900" cy="430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Arial"/>
                <a:buNone/>
              </a:pPr>
              <a:r>
                <a:rPr b="1" i="0" lang="en-US" sz="2800" u="none" cap="none" strike="noStrike">
                  <a:solidFill>
                    <a:srgbClr val="E07838"/>
                  </a:solidFill>
                </a:rPr>
                <a:t>Intention</a:t>
              </a:r>
              <a:endParaRPr i="0" sz="1400" u="none" cap="none" strike="noStrike">
                <a:solidFill>
                  <a:srgbClr val="E07838"/>
                </a:solidFill>
              </a:endParaRPr>
            </a:p>
          </p:txBody>
        </p:sp>
      </p:grpSp>
      <p:grpSp>
        <p:nvGrpSpPr>
          <p:cNvPr id="985" name="Google Shape;985;p90"/>
          <p:cNvGrpSpPr/>
          <p:nvPr/>
        </p:nvGrpSpPr>
        <p:grpSpPr>
          <a:xfrm>
            <a:off x="6820546" y="928354"/>
            <a:ext cx="1722900" cy="2959131"/>
            <a:chOff x="7006525" y="772413"/>
            <a:chExt cx="1722900" cy="2959130"/>
          </a:xfrm>
        </p:grpSpPr>
        <p:pic>
          <p:nvPicPr>
            <p:cNvPr id="986" name="Google Shape;986;p90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7045270" y="2090014"/>
              <a:ext cx="1641529" cy="164152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87" name="Google Shape;987;p90"/>
            <p:cNvSpPr txBox="1"/>
            <p:nvPr/>
          </p:nvSpPr>
          <p:spPr>
            <a:xfrm>
              <a:off x="7006525" y="772413"/>
              <a:ext cx="1722900" cy="430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Arial"/>
                <a:buNone/>
              </a:pPr>
              <a:r>
                <a:rPr b="1" i="0" lang="en-US" sz="2800" u="none" cap="none" strike="noStrike">
                  <a:solidFill>
                    <a:srgbClr val="E07838"/>
                  </a:solidFill>
                </a:rPr>
                <a:t>Action</a:t>
              </a:r>
              <a:endParaRPr i="0" sz="1400" u="none" cap="none" strike="noStrike">
                <a:solidFill>
                  <a:srgbClr val="E07838"/>
                </a:solidFill>
              </a:endParaRPr>
            </a:p>
          </p:txBody>
        </p:sp>
      </p:grpSp>
      <p:grpSp>
        <p:nvGrpSpPr>
          <p:cNvPr id="988" name="Google Shape;988;p90"/>
          <p:cNvGrpSpPr/>
          <p:nvPr/>
        </p:nvGrpSpPr>
        <p:grpSpPr>
          <a:xfrm>
            <a:off x="9838840" y="913092"/>
            <a:ext cx="1722900" cy="2997875"/>
            <a:chOff x="9823342" y="772413"/>
            <a:chExt cx="1722900" cy="2997875"/>
          </a:xfrm>
        </p:grpSpPr>
        <p:pic>
          <p:nvPicPr>
            <p:cNvPr id="989" name="Google Shape;989;p90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9823342" y="2051269"/>
              <a:ext cx="1719019" cy="171901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90" name="Google Shape;990;p90"/>
            <p:cNvSpPr txBox="1"/>
            <p:nvPr/>
          </p:nvSpPr>
          <p:spPr>
            <a:xfrm>
              <a:off x="9823342" y="772413"/>
              <a:ext cx="1722900" cy="430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Arial"/>
                <a:buNone/>
              </a:pPr>
              <a:r>
                <a:rPr b="1" i="0" lang="en-US" sz="2800" u="none" cap="none" strike="noStrike">
                  <a:solidFill>
                    <a:srgbClr val="E07838"/>
                  </a:solidFill>
                </a:rPr>
                <a:t>Outcome</a:t>
              </a:r>
              <a:endParaRPr i="0" sz="1400" u="none" cap="none" strike="noStrike">
                <a:solidFill>
                  <a:srgbClr val="E07838"/>
                </a:solidFill>
              </a:endParaRPr>
            </a:p>
          </p:txBody>
        </p:sp>
      </p:grpSp>
      <p:grpSp>
        <p:nvGrpSpPr>
          <p:cNvPr id="991" name="Google Shape;991;p90"/>
          <p:cNvGrpSpPr/>
          <p:nvPr/>
        </p:nvGrpSpPr>
        <p:grpSpPr>
          <a:xfrm>
            <a:off x="3127429" y="913091"/>
            <a:ext cx="0" cy="4271524"/>
            <a:chOff x="2882685" y="772412"/>
            <a:chExt cx="0" cy="4271524"/>
          </a:xfrm>
        </p:grpSpPr>
        <p:cxnSp>
          <p:nvCxnSpPr>
            <p:cNvPr id="992" name="Google Shape;992;p90"/>
            <p:cNvCxnSpPr/>
            <p:nvPr/>
          </p:nvCxnSpPr>
          <p:spPr>
            <a:xfrm>
              <a:off x="2882685" y="772412"/>
              <a:ext cx="0" cy="873600"/>
            </a:xfrm>
            <a:prstGeom prst="straightConnector1">
              <a:avLst/>
            </a:prstGeom>
            <a:noFill/>
            <a:ln cap="flat" cmpd="sng" w="9525">
              <a:solidFill>
                <a:srgbClr val="323232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993" name="Google Shape;993;p90"/>
            <p:cNvCxnSpPr/>
            <p:nvPr/>
          </p:nvCxnSpPr>
          <p:spPr>
            <a:xfrm>
              <a:off x="2882685" y="4170336"/>
              <a:ext cx="0" cy="873600"/>
            </a:xfrm>
            <a:prstGeom prst="straightConnector1">
              <a:avLst/>
            </a:prstGeom>
            <a:noFill/>
            <a:ln cap="flat" cmpd="sng" w="9525">
              <a:solidFill>
                <a:srgbClr val="323232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994" name="Google Shape;994;p90"/>
          <p:cNvGrpSpPr/>
          <p:nvPr/>
        </p:nvGrpSpPr>
        <p:grpSpPr>
          <a:xfrm>
            <a:off x="6157348" y="913091"/>
            <a:ext cx="0" cy="4271524"/>
            <a:chOff x="6199322" y="772412"/>
            <a:chExt cx="0" cy="4271524"/>
          </a:xfrm>
        </p:grpSpPr>
        <p:cxnSp>
          <p:nvCxnSpPr>
            <p:cNvPr id="995" name="Google Shape;995;p90"/>
            <p:cNvCxnSpPr/>
            <p:nvPr/>
          </p:nvCxnSpPr>
          <p:spPr>
            <a:xfrm>
              <a:off x="6199322" y="772412"/>
              <a:ext cx="0" cy="873600"/>
            </a:xfrm>
            <a:prstGeom prst="straightConnector1">
              <a:avLst/>
            </a:prstGeom>
            <a:noFill/>
            <a:ln cap="flat" cmpd="sng" w="9525">
              <a:solidFill>
                <a:srgbClr val="323232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996" name="Google Shape;996;p90"/>
            <p:cNvCxnSpPr/>
            <p:nvPr/>
          </p:nvCxnSpPr>
          <p:spPr>
            <a:xfrm>
              <a:off x="6199322" y="4170336"/>
              <a:ext cx="0" cy="873600"/>
            </a:xfrm>
            <a:prstGeom prst="straightConnector1">
              <a:avLst/>
            </a:prstGeom>
            <a:noFill/>
            <a:ln cap="flat" cmpd="sng" w="9525">
              <a:solidFill>
                <a:srgbClr val="323232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997" name="Google Shape;997;p90"/>
          <p:cNvGrpSpPr/>
          <p:nvPr/>
        </p:nvGrpSpPr>
        <p:grpSpPr>
          <a:xfrm>
            <a:off x="9175643" y="913091"/>
            <a:ext cx="0" cy="4271524"/>
            <a:chOff x="9329979" y="772412"/>
            <a:chExt cx="0" cy="4271524"/>
          </a:xfrm>
        </p:grpSpPr>
        <p:cxnSp>
          <p:nvCxnSpPr>
            <p:cNvPr id="998" name="Google Shape;998;p90"/>
            <p:cNvCxnSpPr/>
            <p:nvPr/>
          </p:nvCxnSpPr>
          <p:spPr>
            <a:xfrm>
              <a:off x="9329979" y="772412"/>
              <a:ext cx="0" cy="873600"/>
            </a:xfrm>
            <a:prstGeom prst="straightConnector1">
              <a:avLst/>
            </a:prstGeom>
            <a:noFill/>
            <a:ln cap="flat" cmpd="sng" w="9525">
              <a:solidFill>
                <a:srgbClr val="323232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999" name="Google Shape;999;p90"/>
            <p:cNvCxnSpPr/>
            <p:nvPr/>
          </p:nvCxnSpPr>
          <p:spPr>
            <a:xfrm>
              <a:off x="9329979" y="4170336"/>
              <a:ext cx="0" cy="873600"/>
            </a:xfrm>
            <a:prstGeom prst="straightConnector1">
              <a:avLst/>
            </a:prstGeom>
            <a:noFill/>
            <a:ln cap="flat" cmpd="sng" w="9525">
              <a:solidFill>
                <a:srgbClr val="323232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cxnSp>
        <p:nvCxnSpPr>
          <p:cNvPr id="1000" name="Google Shape;1000;p90"/>
          <p:cNvCxnSpPr/>
          <p:nvPr/>
        </p:nvCxnSpPr>
        <p:spPr>
          <a:xfrm rot="-3359452">
            <a:off x="2594400" y="2571218"/>
            <a:ext cx="418361" cy="0"/>
          </a:xfrm>
          <a:prstGeom prst="straightConnector1">
            <a:avLst/>
          </a:prstGeom>
          <a:noFill/>
          <a:ln cap="rnd" cmpd="sng" w="50800">
            <a:solidFill>
              <a:srgbClr val="66AAD7"/>
            </a:solidFill>
            <a:prstDash val="solid"/>
            <a:miter lim="800000"/>
            <a:headEnd len="sm" w="sm" type="none"/>
            <a:tailEnd len="med" w="med" type="stealth"/>
          </a:ln>
        </p:spPr>
      </p:cxnSp>
      <p:cxnSp>
        <p:nvCxnSpPr>
          <p:cNvPr id="1001" name="Google Shape;1001;p90"/>
          <p:cNvCxnSpPr/>
          <p:nvPr/>
        </p:nvCxnSpPr>
        <p:spPr>
          <a:xfrm rot="10800000">
            <a:off x="2594307" y="3084631"/>
            <a:ext cx="418500" cy="0"/>
          </a:xfrm>
          <a:prstGeom prst="straightConnector1">
            <a:avLst/>
          </a:prstGeom>
          <a:noFill/>
          <a:ln cap="rnd" cmpd="sng" w="50800">
            <a:solidFill>
              <a:srgbClr val="66AAD7"/>
            </a:solidFill>
            <a:prstDash val="solid"/>
            <a:miter lim="800000"/>
            <a:headEnd len="sm" w="sm" type="none"/>
            <a:tailEnd len="med" w="med" type="stealth"/>
          </a:ln>
        </p:spPr>
      </p:cxnSp>
      <p:cxnSp>
        <p:nvCxnSpPr>
          <p:cNvPr id="1002" name="Google Shape;1002;p90"/>
          <p:cNvCxnSpPr/>
          <p:nvPr/>
        </p:nvCxnSpPr>
        <p:spPr>
          <a:xfrm>
            <a:off x="2594352" y="3598102"/>
            <a:ext cx="418500" cy="0"/>
          </a:xfrm>
          <a:prstGeom prst="straightConnector1">
            <a:avLst/>
          </a:prstGeom>
          <a:noFill/>
          <a:ln cap="rnd" cmpd="sng" w="50800">
            <a:solidFill>
              <a:srgbClr val="66AAD7"/>
            </a:solidFill>
            <a:prstDash val="solid"/>
            <a:miter lim="800000"/>
            <a:headEnd len="sm" w="sm" type="none"/>
            <a:tailEnd len="med" w="med" type="stealth"/>
          </a:ln>
        </p:spPr>
      </p:cxnSp>
      <p:cxnSp>
        <p:nvCxnSpPr>
          <p:cNvPr id="1003" name="Google Shape;1003;p90"/>
          <p:cNvCxnSpPr/>
          <p:nvPr/>
        </p:nvCxnSpPr>
        <p:spPr>
          <a:xfrm rot="2700000">
            <a:off x="3242070" y="2571115"/>
            <a:ext cx="418324" cy="0"/>
          </a:xfrm>
          <a:prstGeom prst="straightConnector1">
            <a:avLst/>
          </a:prstGeom>
          <a:noFill/>
          <a:ln cap="rnd" cmpd="sng" w="50800">
            <a:solidFill>
              <a:srgbClr val="0071BC"/>
            </a:solidFill>
            <a:prstDash val="solid"/>
            <a:miter lim="800000"/>
            <a:headEnd len="sm" w="sm" type="none"/>
            <a:tailEnd len="med" w="med" type="stealth"/>
          </a:ln>
        </p:spPr>
      </p:cxnSp>
      <p:cxnSp>
        <p:nvCxnSpPr>
          <p:cNvPr id="1004" name="Google Shape;1004;p90"/>
          <p:cNvCxnSpPr/>
          <p:nvPr/>
        </p:nvCxnSpPr>
        <p:spPr>
          <a:xfrm rot="-3600937">
            <a:off x="3242016" y="3084627"/>
            <a:ext cx="418398" cy="0"/>
          </a:xfrm>
          <a:prstGeom prst="straightConnector1">
            <a:avLst/>
          </a:prstGeom>
          <a:noFill/>
          <a:ln cap="rnd" cmpd="sng" w="50800">
            <a:solidFill>
              <a:srgbClr val="0071BC"/>
            </a:solidFill>
            <a:prstDash val="solid"/>
            <a:miter lim="800000"/>
            <a:headEnd len="sm" w="sm" type="none"/>
            <a:tailEnd len="med" w="med" type="stealth"/>
          </a:ln>
        </p:spPr>
      </p:cxnSp>
      <p:cxnSp>
        <p:nvCxnSpPr>
          <p:cNvPr id="1005" name="Google Shape;1005;p90"/>
          <p:cNvCxnSpPr/>
          <p:nvPr/>
        </p:nvCxnSpPr>
        <p:spPr>
          <a:xfrm rot="1919539">
            <a:off x="3242066" y="3598078"/>
            <a:ext cx="418455" cy="0"/>
          </a:xfrm>
          <a:prstGeom prst="straightConnector1">
            <a:avLst/>
          </a:prstGeom>
          <a:noFill/>
          <a:ln cap="rnd" cmpd="sng" w="50800">
            <a:solidFill>
              <a:srgbClr val="0071BC"/>
            </a:solidFill>
            <a:prstDash val="solid"/>
            <a:miter lim="800000"/>
            <a:headEnd len="sm" w="sm" type="none"/>
            <a:tailEnd len="med" w="med" type="stealth"/>
          </a:ln>
        </p:spPr>
      </p:cxnSp>
      <p:cxnSp>
        <p:nvCxnSpPr>
          <p:cNvPr id="1006" name="Google Shape;1006;p90"/>
          <p:cNvCxnSpPr/>
          <p:nvPr/>
        </p:nvCxnSpPr>
        <p:spPr>
          <a:xfrm rot="-4499828">
            <a:off x="5639814" y="2571209"/>
            <a:ext cx="418361" cy="0"/>
          </a:xfrm>
          <a:prstGeom prst="straightConnector1">
            <a:avLst/>
          </a:prstGeom>
          <a:noFill/>
          <a:ln cap="rnd" cmpd="sng" w="50800">
            <a:solidFill>
              <a:srgbClr val="0071BC"/>
            </a:solidFill>
            <a:prstDash val="solid"/>
            <a:miter lim="800000"/>
            <a:headEnd len="sm" w="sm" type="none"/>
            <a:tailEnd len="med" w="med" type="stealth"/>
          </a:ln>
        </p:spPr>
      </p:cxnSp>
      <p:cxnSp>
        <p:nvCxnSpPr>
          <p:cNvPr id="1007" name="Google Shape;1007;p90"/>
          <p:cNvCxnSpPr/>
          <p:nvPr/>
        </p:nvCxnSpPr>
        <p:spPr>
          <a:xfrm rot="5400000">
            <a:off x="5639747" y="3084654"/>
            <a:ext cx="418500" cy="0"/>
          </a:xfrm>
          <a:prstGeom prst="straightConnector1">
            <a:avLst/>
          </a:prstGeom>
          <a:noFill/>
          <a:ln cap="rnd" cmpd="sng" w="50800">
            <a:solidFill>
              <a:srgbClr val="0071BC"/>
            </a:solidFill>
            <a:prstDash val="solid"/>
            <a:miter lim="800000"/>
            <a:headEnd len="sm" w="sm" type="none"/>
            <a:tailEnd len="med" w="med" type="stealth"/>
          </a:ln>
        </p:spPr>
      </p:cxnSp>
      <p:cxnSp>
        <p:nvCxnSpPr>
          <p:cNvPr id="1008" name="Google Shape;1008;p90"/>
          <p:cNvCxnSpPr/>
          <p:nvPr/>
        </p:nvCxnSpPr>
        <p:spPr>
          <a:xfrm rot="-5999337">
            <a:off x="5639756" y="3598051"/>
            <a:ext cx="418545" cy="0"/>
          </a:xfrm>
          <a:prstGeom prst="straightConnector1">
            <a:avLst/>
          </a:prstGeom>
          <a:noFill/>
          <a:ln cap="rnd" cmpd="sng" w="50800">
            <a:solidFill>
              <a:srgbClr val="0071BC"/>
            </a:solidFill>
            <a:prstDash val="solid"/>
            <a:miter lim="800000"/>
            <a:headEnd len="sm" w="sm" type="none"/>
            <a:tailEnd len="med" w="med" type="stealth"/>
          </a:ln>
        </p:spPr>
      </p:cxnSp>
      <p:cxnSp>
        <p:nvCxnSpPr>
          <p:cNvPr id="1009" name="Google Shape;1009;p90"/>
          <p:cNvCxnSpPr/>
          <p:nvPr/>
        </p:nvCxnSpPr>
        <p:spPr>
          <a:xfrm rot="3900922">
            <a:off x="6287448" y="2571136"/>
            <a:ext cx="418349" cy="0"/>
          </a:xfrm>
          <a:prstGeom prst="straightConnector1">
            <a:avLst/>
          </a:prstGeom>
          <a:noFill/>
          <a:ln cap="rnd" cmpd="sng" w="50800">
            <a:solidFill>
              <a:srgbClr val="00558D"/>
            </a:solidFill>
            <a:prstDash val="solid"/>
            <a:miter lim="800000"/>
            <a:headEnd len="sm" w="sm" type="none"/>
            <a:tailEnd len="med" w="med" type="stealth"/>
          </a:ln>
        </p:spPr>
      </p:cxnSp>
      <p:cxnSp>
        <p:nvCxnSpPr>
          <p:cNvPr id="1010" name="Google Shape;1010;p90"/>
          <p:cNvCxnSpPr/>
          <p:nvPr/>
        </p:nvCxnSpPr>
        <p:spPr>
          <a:xfrm>
            <a:off x="6287468" y="3084631"/>
            <a:ext cx="418500" cy="0"/>
          </a:xfrm>
          <a:prstGeom prst="straightConnector1">
            <a:avLst/>
          </a:prstGeom>
          <a:noFill/>
          <a:ln cap="rnd" cmpd="sng" w="50800">
            <a:solidFill>
              <a:srgbClr val="00558D"/>
            </a:solidFill>
            <a:prstDash val="solid"/>
            <a:miter lim="800000"/>
            <a:headEnd len="sm" w="sm" type="none"/>
            <a:tailEnd len="med" w="med" type="stealth"/>
          </a:ln>
        </p:spPr>
      </p:cxnSp>
      <p:cxnSp>
        <p:nvCxnSpPr>
          <p:cNvPr id="1011" name="Google Shape;1011;p90"/>
          <p:cNvCxnSpPr/>
          <p:nvPr/>
        </p:nvCxnSpPr>
        <p:spPr>
          <a:xfrm rot="-1799063">
            <a:off x="6287500" y="3598166"/>
            <a:ext cx="418398" cy="0"/>
          </a:xfrm>
          <a:prstGeom prst="straightConnector1">
            <a:avLst/>
          </a:prstGeom>
          <a:noFill/>
          <a:ln cap="rnd" cmpd="sng" w="50800">
            <a:solidFill>
              <a:srgbClr val="00558D"/>
            </a:solidFill>
            <a:prstDash val="solid"/>
            <a:miter lim="800000"/>
            <a:headEnd len="sm" w="sm" type="none"/>
            <a:tailEnd len="med" w="med" type="stealth"/>
          </a:ln>
        </p:spPr>
      </p:cxnSp>
      <p:cxnSp>
        <p:nvCxnSpPr>
          <p:cNvPr id="1012" name="Google Shape;1012;p90"/>
          <p:cNvCxnSpPr/>
          <p:nvPr/>
        </p:nvCxnSpPr>
        <p:spPr>
          <a:xfrm rot="1499078">
            <a:off x="8658093" y="2571088"/>
            <a:ext cx="418349" cy="0"/>
          </a:xfrm>
          <a:prstGeom prst="straightConnector1">
            <a:avLst/>
          </a:prstGeom>
          <a:noFill/>
          <a:ln cap="rnd" cmpd="sng" w="50800">
            <a:solidFill>
              <a:srgbClr val="00558D"/>
            </a:solidFill>
            <a:prstDash val="solid"/>
            <a:miter lim="800000"/>
            <a:headEnd len="sm" w="sm" type="none"/>
            <a:tailEnd len="med" w="med" type="stealth"/>
          </a:ln>
        </p:spPr>
      </p:cxnSp>
      <p:cxnSp>
        <p:nvCxnSpPr>
          <p:cNvPr id="1013" name="Google Shape;1013;p90"/>
          <p:cNvCxnSpPr/>
          <p:nvPr/>
        </p:nvCxnSpPr>
        <p:spPr>
          <a:xfrm rot="10800000">
            <a:off x="8658019" y="3084631"/>
            <a:ext cx="418500" cy="0"/>
          </a:xfrm>
          <a:prstGeom prst="straightConnector1">
            <a:avLst/>
          </a:prstGeom>
          <a:noFill/>
          <a:ln cap="rnd" cmpd="sng" w="50800">
            <a:solidFill>
              <a:srgbClr val="00558D"/>
            </a:solidFill>
            <a:prstDash val="solid"/>
            <a:miter lim="800000"/>
            <a:headEnd len="sm" w="sm" type="none"/>
            <a:tailEnd len="med" w="med" type="stealth"/>
          </a:ln>
        </p:spPr>
      </p:cxnSp>
      <p:cxnSp>
        <p:nvCxnSpPr>
          <p:cNvPr id="1014" name="Google Shape;1014;p90"/>
          <p:cNvCxnSpPr/>
          <p:nvPr/>
        </p:nvCxnSpPr>
        <p:spPr>
          <a:xfrm rot="1499078">
            <a:off x="8658093" y="3598029"/>
            <a:ext cx="418349" cy="0"/>
          </a:xfrm>
          <a:prstGeom prst="straightConnector1">
            <a:avLst/>
          </a:prstGeom>
          <a:noFill/>
          <a:ln cap="rnd" cmpd="sng" w="50800">
            <a:solidFill>
              <a:srgbClr val="00558D"/>
            </a:solidFill>
            <a:prstDash val="solid"/>
            <a:miter lim="800000"/>
            <a:headEnd len="sm" w="sm" type="none"/>
            <a:tailEnd len="med" w="med" type="stealth"/>
          </a:ln>
        </p:spPr>
      </p:cxnSp>
      <p:cxnSp>
        <p:nvCxnSpPr>
          <p:cNvPr id="1015" name="Google Shape;1015;p90"/>
          <p:cNvCxnSpPr/>
          <p:nvPr/>
        </p:nvCxnSpPr>
        <p:spPr>
          <a:xfrm rot="-1799063">
            <a:off x="9305795" y="2571225"/>
            <a:ext cx="418398" cy="0"/>
          </a:xfrm>
          <a:prstGeom prst="straightConnector1">
            <a:avLst/>
          </a:prstGeom>
          <a:noFill/>
          <a:ln cap="rnd" cmpd="sng" w="50800">
            <a:solidFill>
              <a:srgbClr val="323232"/>
            </a:solidFill>
            <a:prstDash val="solid"/>
            <a:miter lim="800000"/>
            <a:headEnd len="sm" w="sm" type="none"/>
            <a:tailEnd len="med" w="med" type="stealth"/>
          </a:ln>
        </p:spPr>
      </p:cxnSp>
      <p:cxnSp>
        <p:nvCxnSpPr>
          <p:cNvPr id="1016" name="Google Shape;1016;p90"/>
          <p:cNvCxnSpPr/>
          <p:nvPr/>
        </p:nvCxnSpPr>
        <p:spPr>
          <a:xfrm rot="2999995">
            <a:off x="9305729" y="3084703"/>
            <a:ext cx="418645" cy="0"/>
          </a:xfrm>
          <a:prstGeom prst="straightConnector1">
            <a:avLst/>
          </a:prstGeom>
          <a:noFill/>
          <a:ln cap="rnd" cmpd="sng" w="50800">
            <a:solidFill>
              <a:srgbClr val="323232"/>
            </a:solidFill>
            <a:prstDash val="solid"/>
            <a:miter lim="800000"/>
            <a:headEnd len="sm" w="sm" type="none"/>
            <a:tailEnd len="med" w="med" type="stealth"/>
          </a:ln>
        </p:spPr>
      </p:cxnSp>
      <p:cxnSp>
        <p:nvCxnSpPr>
          <p:cNvPr id="1017" name="Google Shape;1017;p90"/>
          <p:cNvCxnSpPr/>
          <p:nvPr/>
        </p:nvCxnSpPr>
        <p:spPr>
          <a:xfrm rot="4800663">
            <a:off x="9305686" y="3598153"/>
            <a:ext cx="418545" cy="0"/>
          </a:xfrm>
          <a:prstGeom prst="straightConnector1">
            <a:avLst/>
          </a:prstGeom>
          <a:noFill/>
          <a:ln cap="rnd" cmpd="sng" w="50800">
            <a:solidFill>
              <a:srgbClr val="323232"/>
            </a:solidFill>
            <a:prstDash val="solid"/>
            <a:miter lim="800000"/>
            <a:headEnd len="sm" w="sm" type="none"/>
            <a:tailEnd len="med" w="med" type="stealth"/>
          </a:ln>
        </p:spPr>
      </p:cxnSp>
      <p:sp>
        <p:nvSpPr>
          <p:cNvPr id="1018" name="Google Shape;1018;p90"/>
          <p:cNvSpPr txBox="1"/>
          <p:nvPr/>
        </p:nvSpPr>
        <p:spPr>
          <a:xfrm>
            <a:off x="857225" y="1273475"/>
            <a:ext cx="1553100" cy="90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/>
              <a:t>To use organic manure</a:t>
            </a:r>
            <a:endParaRPr sz="1600"/>
          </a:p>
        </p:txBody>
      </p:sp>
      <p:sp>
        <p:nvSpPr>
          <p:cNvPr id="1019" name="Google Shape;1019;p90"/>
          <p:cNvSpPr txBox="1"/>
          <p:nvPr/>
        </p:nvSpPr>
        <p:spPr>
          <a:xfrm>
            <a:off x="3865850" y="1273475"/>
            <a:ext cx="1553100" cy="61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/>
              <a:t>To use organic manure</a:t>
            </a:r>
            <a:endParaRPr sz="1600"/>
          </a:p>
        </p:txBody>
      </p:sp>
      <p:sp>
        <p:nvSpPr>
          <p:cNvPr id="1020" name="Google Shape;1020;p90"/>
          <p:cNvSpPr txBox="1"/>
          <p:nvPr/>
        </p:nvSpPr>
        <p:spPr>
          <a:xfrm>
            <a:off x="6852350" y="1273475"/>
            <a:ext cx="1553100" cy="90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/>
              <a:t>Uses organic manure</a:t>
            </a:r>
            <a:endParaRPr sz="1600"/>
          </a:p>
        </p:txBody>
      </p:sp>
      <p:sp>
        <p:nvSpPr>
          <p:cNvPr id="1021" name="Google Shape;1021;p90"/>
          <p:cNvSpPr txBox="1"/>
          <p:nvPr/>
        </p:nvSpPr>
        <p:spPr>
          <a:xfrm>
            <a:off x="9945850" y="1273475"/>
            <a:ext cx="1553100" cy="90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/>
              <a:t>Better soil conservation</a:t>
            </a:r>
            <a:endParaRPr sz="1600"/>
          </a:p>
        </p:txBody>
      </p:sp>
      <p:sp>
        <p:nvSpPr>
          <p:cNvPr id="1022" name="Google Shape;1022;p90"/>
          <p:cNvSpPr txBox="1"/>
          <p:nvPr/>
        </p:nvSpPr>
        <p:spPr>
          <a:xfrm>
            <a:off x="767107" y="5380806"/>
            <a:ext cx="106578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rgbClr val="E07838"/>
                </a:solidFill>
              </a:rPr>
              <a:t>Decision-making Process</a:t>
            </a:r>
            <a:endParaRPr i="0" sz="1400" u="none" cap="none" strike="noStrike">
              <a:solidFill>
                <a:srgbClr val="E07838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6" name="Shape 10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7" name="Google Shape;1027;p91"/>
          <p:cNvGrpSpPr/>
          <p:nvPr/>
        </p:nvGrpSpPr>
        <p:grpSpPr>
          <a:xfrm>
            <a:off x="772332" y="928353"/>
            <a:ext cx="1722900" cy="2992067"/>
            <a:chOff x="756834" y="772412"/>
            <a:chExt cx="1722900" cy="2992067"/>
          </a:xfrm>
        </p:grpSpPr>
        <p:pic>
          <p:nvPicPr>
            <p:cNvPr id="1028" name="Google Shape;1028;p9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62646" y="2057081"/>
              <a:ext cx="1707397" cy="170739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29" name="Google Shape;1029;p91"/>
            <p:cNvSpPr txBox="1"/>
            <p:nvPr/>
          </p:nvSpPr>
          <p:spPr>
            <a:xfrm>
              <a:off x="756834" y="772412"/>
              <a:ext cx="1722900" cy="430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Arial"/>
                <a:buNone/>
              </a:pPr>
              <a:r>
                <a:rPr b="1" i="0" lang="en-US" sz="2800" u="none" cap="none" strike="noStrike">
                  <a:solidFill>
                    <a:srgbClr val="E07838"/>
                  </a:solidFill>
                </a:rPr>
                <a:t>Desire</a:t>
              </a:r>
              <a:endParaRPr i="0" sz="1400" u="none" cap="none" strike="noStrike">
                <a:solidFill>
                  <a:srgbClr val="E07838"/>
                </a:solidFill>
              </a:endParaRPr>
            </a:p>
          </p:txBody>
        </p:sp>
      </p:grpSp>
      <p:grpSp>
        <p:nvGrpSpPr>
          <p:cNvPr id="1030" name="Google Shape;1030;p91"/>
          <p:cNvGrpSpPr/>
          <p:nvPr/>
        </p:nvGrpSpPr>
        <p:grpSpPr>
          <a:xfrm>
            <a:off x="3790627" y="928353"/>
            <a:ext cx="1734519" cy="3005627"/>
            <a:chOff x="3625958" y="772412"/>
            <a:chExt cx="1734519" cy="3005627"/>
          </a:xfrm>
        </p:grpSpPr>
        <p:pic>
          <p:nvPicPr>
            <p:cNvPr id="1031" name="Google Shape;1031;p91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3625958" y="2043520"/>
              <a:ext cx="1734519" cy="173451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32" name="Google Shape;1032;p91"/>
            <p:cNvSpPr txBox="1"/>
            <p:nvPr/>
          </p:nvSpPr>
          <p:spPr>
            <a:xfrm>
              <a:off x="3633707" y="772412"/>
              <a:ext cx="1722900" cy="430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Arial"/>
                <a:buNone/>
              </a:pPr>
              <a:r>
                <a:rPr b="1" i="0" lang="en-US" sz="2800" u="none" cap="none" strike="noStrike">
                  <a:solidFill>
                    <a:srgbClr val="E07838"/>
                  </a:solidFill>
                </a:rPr>
                <a:t>Intention</a:t>
              </a:r>
              <a:endParaRPr i="0" sz="1400" u="none" cap="none" strike="noStrike">
                <a:solidFill>
                  <a:srgbClr val="E07838"/>
                </a:solidFill>
              </a:endParaRPr>
            </a:p>
          </p:txBody>
        </p:sp>
      </p:grpSp>
      <p:grpSp>
        <p:nvGrpSpPr>
          <p:cNvPr id="1033" name="Google Shape;1033;p91"/>
          <p:cNvGrpSpPr/>
          <p:nvPr/>
        </p:nvGrpSpPr>
        <p:grpSpPr>
          <a:xfrm>
            <a:off x="6820546" y="928354"/>
            <a:ext cx="1722900" cy="2959131"/>
            <a:chOff x="7006525" y="772413"/>
            <a:chExt cx="1722900" cy="2959130"/>
          </a:xfrm>
        </p:grpSpPr>
        <p:pic>
          <p:nvPicPr>
            <p:cNvPr id="1034" name="Google Shape;1034;p91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7045270" y="2090014"/>
              <a:ext cx="1641529" cy="164152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35" name="Google Shape;1035;p91"/>
            <p:cNvSpPr txBox="1"/>
            <p:nvPr/>
          </p:nvSpPr>
          <p:spPr>
            <a:xfrm>
              <a:off x="7006525" y="772413"/>
              <a:ext cx="1722900" cy="430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Arial"/>
                <a:buNone/>
              </a:pPr>
              <a:r>
                <a:rPr b="1" i="0" lang="en-US" sz="2800" u="none" cap="none" strike="noStrike">
                  <a:solidFill>
                    <a:srgbClr val="E07838"/>
                  </a:solidFill>
                </a:rPr>
                <a:t>Action</a:t>
              </a:r>
              <a:endParaRPr i="0" sz="1400" u="none" cap="none" strike="noStrike">
                <a:solidFill>
                  <a:srgbClr val="E07838"/>
                </a:solidFill>
              </a:endParaRPr>
            </a:p>
          </p:txBody>
        </p:sp>
      </p:grpSp>
      <p:grpSp>
        <p:nvGrpSpPr>
          <p:cNvPr id="1036" name="Google Shape;1036;p91"/>
          <p:cNvGrpSpPr/>
          <p:nvPr/>
        </p:nvGrpSpPr>
        <p:grpSpPr>
          <a:xfrm>
            <a:off x="9838840" y="913092"/>
            <a:ext cx="1722900" cy="2997875"/>
            <a:chOff x="9823342" y="772413"/>
            <a:chExt cx="1722900" cy="2997875"/>
          </a:xfrm>
        </p:grpSpPr>
        <p:pic>
          <p:nvPicPr>
            <p:cNvPr id="1037" name="Google Shape;1037;p91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9823342" y="2051269"/>
              <a:ext cx="1719019" cy="171901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38" name="Google Shape;1038;p91"/>
            <p:cNvSpPr txBox="1"/>
            <p:nvPr/>
          </p:nvSpPr>
          <p:spPr>
            <a:xfrm>
              <a:off x="9823342" y="772413"/>
              <a:ext cx="1722900" cy="430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Arial"/>
                <a:buNone/>
              </a:pPr>
              <a:r>
                <a:rPr b="1" i="0" lang="en-US" sz="2800" u="none" cap="none" strike="noStrike">
                  <a:solidFill>
                    <a:srgbClr val="E07838"/>
                  </a:solidFill>
                </a:rPr>
                <a:t>Outcome</a:t>
              </a:r>
              <a:endParaRPr i="0" sz="1400" u="none" cap="none" strike="noStrike">
                <a:solidFill>
                  <a:srgbClr val="E07838"/>
                </a:solidFill>
              </a:endParaRPr>
            </a:p>
          </p:txBody>
        </p:sp>
      </p:grpSp>
      <p:grpSp>
        <p:nvGrpSpPr>
          <p:cNvPr id="1039" name="Google Shape;1039;p91"/>
          <p:cNvGrpSpPr/>
          <p:nvPr/>
        </p:nvGrpSpPr>
        <p:grpSpPr>
          <a:xfrm>
            <a:off x="3127429" y="913091"/>
            <a:ext cx="0" cy="4271524"/>
            <a:chOff x="2882685" y="772412"/>
            <a:chExt cx="0" cy="4271524"/>
          </a:xfrm>
        </p:grpSpPr>
        <p:cxnSp>
          <p:nvCxnSpPr>
            <p:cNvPr id="1040" name="Google Shape;1040;p91"/>
            <p:cNvCxnSpPr/>
            <p:nvPr/>
          </p:nvCxnSpPr>
          <p:spPr>
            <a:xfrm>
              <a:off x="2882685" y="772412"/>
              <a:ext cx="0" cy="873600"/>
            </a:xfrm>
            <a:prstGeom prst="straightConnector1">
              <a:avLst/>
            </a:prstGeom>
            <a:noFill/>
            <a:ln cap="flat" cmpd="sng" w="9525">
              <a:solidFill>
                <a:srgbClr val="323232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041" name="Google Shape;1041;p91"/>
            <p:cNvCxnSpPr/>
            <p:nvPr/>
          </p:nvCxnSpPr>
          <p:spPr>
            <a:xfrm>
              <a:off x="2882685" y="4170336"/>
              <a:ext cx="0" cy="873600"/>
            </a:xfrm>
            <a:prstGeom prst="straightConnector1">
              <a:avLst/>
            </a:prstGeom>
            <a:noFill/>
            <a:ln cap="flat" cmpd="sng" w="9525">
              <a:solidFill>
                <a:srgbClr val="323232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1042" name="Google Shape;1042;p91"/>
          <p:cNvGrpSpPr/>
          <p:nvPr/>
        </p:nvGrpSpPr>
        <p:grpSpPr>
          <a:xfrm>
            <a:off x="6157348" y="913091"/>
            <a:ext cx="0" cy="4271524"/>
            <a:chOff x="6199322" y="772412"/>
            <a:chExt cx="0" cy="4271524"/>
          </a:xfrm>
        </p:grpSpPr>
        <p:cxnSp>
          <p:nvCxnSpPr>
            <p:cNvPr id="1043" name="Google Shape;1043;p91"/>
            <p:cNvCxnSpPr/>
            <p:nvPr/>
          </p:nvCxnSpPr>
          <p:spPr>
            <a:xfrm>
              <a:off x="6199322" y="772412"/>
              <a:ext cx="0" cy="873600"/>
            </a:xfrm>
            <a:prstGeom prst="straightConnector1">
              <a:avLst/>
            </a:prstGeom>
            <a:noFill/>
            <a:ln cap="flat" cmpd="sng" w="9525">
              <a:solidFill>
                <a:srgbClr val="323232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044" name="Google Shape;1044;p91"/>
            <p:cNvCxnSpPr/>
            <p:nvPr/>
          </p:nvCxnSpPr>
          <p:spPr>
            <a:xfrm>
              <a:off x="6199322" y="4170336"/>
              <a:ext cx="0" cy="873600"/>
            </a:xfrm>
            <a:prstGeom prst="straightConnector1">
              <a:avLst/>
            </a:prstGeom>
            <a:noFill/>
            <a:ln cap="flat" cmpd="sng" w="9525">
              <a:solidFill>
                <a:srgbClr val="323232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1045" name="Google Shape;1045;p91"/>
          <p:cNvGrpSpPr/>
          <p:nvPr/>
        </p:nvGrpSpPr>
        <p:grpSpPr>
          <a:xfrm>
            <a:off x="9175643" y="913091"/>
            <a:ext cx="0" cy="4271524"/>
            <a:chOff x="9329979" y="772412"/>
            <a:chExt cx="0" cy="4271524"/>
          </a:xfrm>
        </p:grpSpPr>
        <p:cxnSp>
          <p:nvCxnSpPr>
            <p:cNvPr id="1046" name="Google Shape;1046;p91"/>
            <p:cNvCxnSpPr/>
            <p:nvPr/>
          </p:nvCxnSpPr>
          <p:spPr>
            <a:xfrm>
              <a:off x="9329979" y="772412"/>
              <a:ext cx="0" cy="873600"/>
            </a:xfrm>
            <a:prstGeom prst="straightConnector1">
              <a:avLst/>
            </a:prstGeom>
            <a:noFill/>
            <a:ln cap="flat" cmpd="sng" w="9525">
              <a:solidFill>
                <a:srgbClr val="323232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047" name="Google Shape;1047;p91"/>
            <p:cNvCxnSpPr/>
            <p:nvPr/>
          </p:nvCxnSpPr>
          <p:spPr>
            <a:xfrm>
              <a:off x="9329979" y="4170336"/>
              <a:ext cx="0" cy="873600"/>
            </a:xfrm>
            <a:prstGeom prst="straightConnector1">
              <a:avLst/>
            </a:prstGeom>
            <a:noFill/>
            <a:ln cap="flat" cmpd="sng" w="9525">
              <a:solidFill>
                <a:srgbClr val="323232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cxnSp>
        <p:nvCxnSpPr>
          <p:cNvPr id="1048" name="Google Shape;1048;p91"/>
          <p:cNvCxnSpPr/>
          <p:nvPr/>
        </p:nvCxnSpPr>
        <p:spPr>
          <a:xfrm rot="-3359452">
            <a:off x="2594400" y="2571218"/>
            <a:ext cx="418361" cy="0"/>
          </a:xfrm>
          <a:prstGeom prst="straightConnector1">
            <a:avLst/>
          </a:prstGeom>
          <a:noFill/>
          <a:ln cap="rnd" cmpd="sng" w="50800">
            <a:solidFill>
              <a:srgbClr val="66AAD7"/>
            </a:solidFill>
            <a:prstDash val="solid"/>
            <a:miter lim="800000"/>
            <a:headEnd len="sm" w="sm" type="none"/>
            <a:tailEnd len="med" w="med" type="stealth"/>
          </a:ln>
        </p:spPr>
      </p:cxnSp>
      <p:cxnSp>
        <p:nvCxnSpPr>
          <p:cNvPr id="1049" name="Google Shape;1049;p91"/>
          <p:cNvCxnSpPr/>
          <p:nvPr/>
        </p:nvCxnSpPr>
        <p:spPr>
          <a:xfrm rot="10800000">
            <a:off x="2594307" y="3084631"/>
            <a:ext cx="418500" cy="0"/>
          </a:xfrm>
          <a:prstGeom prst="straightConnector1">
            <a:avLst/>
          </a:prstGeom>
          <a:noFill/>
          <a:ln cap="rnd" cmpd="sng" w="50800">
            <a:solidFill>
              <a:srgbClr val="66AAD7"/>
            </a:solidFill>
            <a:prstDash val="solid"/>
            <a:miter lim="800000"/>
            <a:headEnd len="sm" w="sm" type="none"/>
            <a:tailEnd len="med" w="med" type="stealth"/>
          </a:ln>
        </p:spPr>
      </p:cxnSp>
      <p:cxnSp>
        <p:nvCxnSpPr>
          <p:cNvPr id="1050" name="Google Shape;1050;p91"/>
          <p:cNvCxnSpPr/>
          <p:nvPr/>
        </p:nvCxnSpPr>
        <p:spPr>
          <a:xfrm>
            <a:off x="2594352" y="3598102"/>
            <a:ext cx="418500" cy="0"/>
          </a:xfrm>
          <a:prstGeom prst="straightConnector1">
            <a:avLst/>
          </a:prstGeom>
          <a:noFill/>
          <a:ln cap="rnd" cmpd="sng" w="50800">
            <a:solidFill>
              <a:srgbClr val="66AAD7"/>
            </a:solidFill>
            <a:prstDash val="solid"/>
            <a:miter lim="800000"/>
            <a:headEnd len="sm" w="sm" type="none"/>
            <a:tailEnd len="med" w="med" type="stealth"/>
          </a:ln>
        </p:spPr>
      </p:cxnSp>
      <p:cxnSp>
        <p:nvCxnSpPr>
          <p:cNvPr id="1051" name="Google Shape;1051;p91"/>
          <p:cNvCxnSpPr/>
          <p:nvPr/>
        </p:nvCxnSpPr>
        <p:spPr>
          <a:xfrm rot="2700000">
            <a:off x="3242070" y="2571115"/>
            <a:ext cx="418324" cy="0"/>
          </a:xfrm>
          <a:prstGeom prst="straightConnector1">
            <a:avLst/>
          </a:prstGeom>
          <a:noFill/>
          <a:ln cap="rnd" cmpd="sng" w="50800">
            <a:solidFill>
              <a:srgbClr val="0071BC"/>
            </a:solidFill>
            <a:prstDash val="solid"/>
            <a:miter lim="800000"/>
            <a:headEnd len="sm" w="sm" type="none"/>
            <a:tailEnd len="med" w="med" type="stealth"/>
          </a:ln>
        </p:spPr>
      </p:cxnSp>
      <p:cxnSp>
        <p:nvCxnSpPr>
          <p:cNvPr id="1052" name="Google Shape;1052;p91"/>
          <p:cNvCxnSpPr/>
          <p:nvPr/>
        </p:nvCxnSpPr>
        <p:spPr>
          <a:xfrm rot="-3600937">
            <a:off x="3242016" y="3084627"/>
            <a:ext cx="418398" cy="0"/>
          </a:xfrm>
          <a:prstGeom prst="straightConnector1">
            <a:avLst/>
          </a:prstGeom>
          <a:noFill/>
          <a:ln cap="rnd" cmpd="sng" w="50800">
            <a:solidFill>
              <a:srgbClr val="0071BC"/>
            </a:solidFill>
            <a:prstDash val="solid"/>
            <a:miter lim="800000"/>
            <a:headEnd len="sm" w="sm" type="none"/>
            <a:tailEnd len="med" w="med" type="stealth"/>
          </a:ln>
        </p:spPr>
      </p:cxnSp>
      <p:cxnSp>
        <p:nvCxnSpPr>
          <p:cNvPr id="1053" name="Google Shape;1053;p91"/>
          <p:cNvCxnSpPr/>
          <p:nvPr/>
        </p:nvCxnSpPr>
        <p:spPr>
          <a:xfrm rot="1919539">
            <a:off x="3242066" y="3598078"/>
            <a:ext cx="418455" cy="0"/>
          </a:xfrm>
          <a:prstGeom prst="straightConnector1">
            <a:avLst/>
          </a:prstGeom>
          <a:noFill/>
          <a:ln cap="rnd" cmpd="sng" w="50800">
            <a:solidFill>
              <a:srgbClr val="0071BC"/>
            </a:solidFill>
            <a:prstDash val="solid"/>
            <a:miter lim="800000"/>
            <a:headEnd len="sm" w="sm" type="none"/>
            <a:tailEnd len="med" w="med" type="stealth"/>
          </a:ln>
        </p:spPr>
      </p:cxnSp>
      <p:cxnSp>
        <p:nvCxnSpPr>
          <p:cNvPr id="1054" name="Google Shape;1054;p91"/>
          <p:cNvCxnSpPr/>
          <p:nvPr/>
        </p:nvCxnSpPr>
        <p:spPr>
          <a:xfrm rot="-4499828">
            <a:off x="5639814" y="2571209"/>
            <a:ext cx="418361" cy="0"/>
          </a:xfrm>
          <a:prstGeom prst="straightConnector1">
            <a:avLst/>
          </a:prstGeom>
          <a:noFill/>
          <a:ln cap="rnd" cmpd="sng" w="50800">
            <a:solidFill>
              <a:srgbClr val="0071BC"/>
            </a:solidFill>
            <a:prstDash val="solid"/>
            <a:miter lim="800000"/>
            <a:headEnd len="sm" w="sm" type="none"/>
            <a:tailEnd len="med" w="med" type="stealth"/>
          </a:ln>
        </p:spPr>
      </p:cxnSp>
      <p:cxnSp>
        <p:nvCxnSpPr>
          <p:cNvPr id="1055" name="Google Shape;1055;p91"/>
          <p:cNvCxnSpPr/>
          <p:nvPr/>
        </p:nvCxnSpPr>
        <p:spPr>
          <a:xfrm rot="5400000">
            <a:off x="5639747" y="3084654"/>
            <a:ext cx="418500" cy="0"/>
          </a:xfrm>
          <a:prstGeom prst="straightConnector1">
            <a:avLst/>
          </a:prstGeom>
          <a:noFill/>
          <a:ln cap="rnd" cmpd="sng" w="50800">
            <a:solidFill>
              <a:srgbClr val="0071BC"/>
            </a:solidFill>
            <a:prstDash val="solid"/>
            <a:miter lim="800000"/>
            <a:headEnd len="sm" w="sm" type="none"/>
            <a:tailEnd len="med" w="med" type="stealth"/>
          </a:ln>
        </p:spPr>
      </p:cxnSp>
      <p:cxnSp>
        <p:nvCxnSpPr>
          <p:cNvPr id="1056" name="Google Shape;1056;p91"/>
          <p:cNvCxnSpPr/>
          <p:nvPr/>
        </p:nvCxnSpPr>
        <p:spPr>
          <a:xfrm rot="-5999337">
            <a:off x="5639756" y="3598051"/>
            <a:ext cx="418545" cy="0"/>
          </a:xfrm>
          <a:prstGeom prst="straightConnector1">
            <a:avLst/>
          </a:prstGeom>
          <a:noFill/>
          <a:ln cap="rnd" cmpd="sng" w="50800">
            <a:solidFill>
              <a:srgbClr val="0071BC"/>
            </a:solidFill>
            <a:prstDash val="solid"/>
            <a:miter lim="800000"/>
            <a:headEnd len="sm" w="sm" type="none"/>
            <a:tailEnd len="med" w="med" type="stealth"/>
          </a:ln>
        </p:spPr>
      </p:cxnSp>
      <p:cxnSp>
        <p:nvCxnSpPr>
          <p:cNvPr id="1057" name="Google Shape;1057;p91"/>
          <p:cNvCxnSpPr/>
          <p:nvPr/>
        </p:nvCxnSpPr>
        <p:spPr>
          <a:xfrm rot="3900922">
            <a:off x="6287448" y="2571136"/>
            <a:ext cx="418349" cy="0"/>
          </a:xfrm>
          <a:prstGeom prst="straightConnector1">
            <a:avLst/>
          </a:prstGeom>
          <a:noFill/>
          <a:ln cap="rnd" cmpd="sng" w="50800">
            <a:solidFill>
              <a:srgbClr val="00558D"/>
            </a:solidFill>
            <a:prstDash val="solid"/>
            <a:miter lim="800000"/>
            <a:headEnd len="sm" w="sm" type="none"/>
            <a:tailEnd len="med" w="med" type="stealth"/>
          </a:ln>
        </p:spPr>
      </p:cxnSp>
      <p:cxnSp>
        <p:nvCxnSpPr>
          <p:cNvPr id="1058" name="Google Shape;1058;p91"/>
          <p:cNvCxnSpPr/>
          <p:nvPr/>
        </p:nvCxnSpPr>
        <p:spPr>
          <a:xfrm>
            <a:off x="6287468" y="3084631"/>
            <a:ext cx="418500" cy="0"/>
          </a:xfrm>
          <a:prstGeom prst="straightConnector1">
            <a:avLst/>
          </a:prstGeom>
          <a:noFill/>
          <a:ln cap="rnd" cmpd="sng" w="50800">
            <a:solidFill>
              <a:srgbClr val="00558D"/>
            </a:solidFill>
            <a:prstDash val="solid"/>
            <a:miter lim="800000"/>
            <a:headEnd len="sm" w="sm" type="none"/>
            <a:tailEnd len="med" w="med" type="stealth"/>
          </a:ln>
        </p:spPr>
      </p:cxnSp>
      <p:cxnSp>
        <p:nvCxnSpPr>
          <p:cNvPr id="1059" name="Google Shape;1059;p91"/>
          <p:cNvCxnSpPr/>
          <p:nvPr/>
        </p:nvCxnSpPr>
        <p:spPr>
          <a:xfrm rot="-1799063">
            <a:off x="6287500" y="3598166"/>
            <a:ext cx="418398" cy="0"/>
          </a:xfrm>
          <a:prstGeom prst="straightConnector1">
            <a:avLst/>
          </a:prstGeom>
          <a:noFill/>
          <a:ln cap="rnd" cmpd="sng" w="50800">
            <a:solidFill>
              <a:srgbClr val="00558D"/>
            </a:solidFill>
            <a:prstDash val="solid"/>
            <a:miter lim="800000"/>
            <a:headEnd len="sm" w="sm" type="none"/>
            <a:tailEnd len="med" w="med" type="stealth"/>
          </a:ln>
        </p:spPr>
      </p:cxnSp>
      <p:cxnSp>
        <p:nvCxnSpPr>
          <p:cNvPr id="1060" name="Google Shape;1060;p91"/>
          <p:cNvCxnSpPr/>
          <p:nvPr/>
        </p:nvCxnSpPr>
        <p:spPr>
          <a:xfrm rot="1499078">
            <a:off x="8658093" y="2571088"/>
            <a:ext cx="418349" cy="0"/>
          </a:xfrm>
          <a:prstGeom prst="straightConnector1">
            <a:avLst/>
          </a:prstGeom>
          <a:noFill/>
          <a:ln cap="rnd" cmpd="sng" w="50800">
            <a:solidFill>
              <a:srgbClr val="00558D"/>
            </a:solidFill>
            <a:prstDash val="solid"/>
            <a:miter lim="800000"/>
            <a:headEnd len="sm" w="sm" type="none"/>
            <a:tailEnd len="med" w="med" type="stealth"/>
          </a:ln>
        </p:spPr>
      </p:cxnSp>
      <p:cxnSp>
        <p:nvCxnSpPr>
          <p:cNvPr id="1061" name="Google Shape;1061;p91"/>
          <p:cNvCxnSpPr/>
          <p:nvPr/>
        </p:nvCxnSpPr>
        <p:spPr>
          <a:xfrm rot="10800000">
            <a:off x="8658019" y="3084631"/>
            <a:ext cx="418500" cy="0"/>
          </a:xfrm>
          <a:prstGeom prst="straightConnector1">
            <a:avLst/>
          </a:prstGeom>
          <a:noFill/>
          <a:ln cap="rnd" cmpd="sng" w="50800">
            <a:solidFill>
              <a:srgbClr val="00558D"/>
            </a:solidFill>
            <a:prstDash val="solid"/>
            <a:miter lim="800000"/>
            <a:headEnd len="sm" w="sm" type="none"/>
            <a:tailEnd len="med" w="med" type="stealth"/>
          </a:ln>
        </p:spPr>
      </p:cxnSp>
      <p:cxnSp>
        <p:nvCxnSpPr>
          <p:cNvPr id="1062" name="Google Shape;1062;p91"/>
          <p:cNvCxnSpPr/>
          <p:nvPr/>
        </p:nvCxnSpPr>
        <p:spPr>
          <a:xfrm rot="1499078">
            <a:off x="8658093" y="3598029"/>
            <a:ext cx="418349" cy="0"/>
          </a:xfrm>
          <a:prstGeom prst="straightConnector1">
            <a:avLst/>
          </a:prstGeom>
          <a:noFill/>
          <a:ln cap="rnd" cmpd="sng" w="50800">
            <a:solidFill>
              <a:srgbClr val="00558D"/>
            </a:solidFill>
            <a:prstDash val="solid"/>
            <a:miter lim="800000"/>
            <a:headEnd len="sm" w="sm" type="none"/>
            <a:tailEnd len="med" w="med" type="stealth"/>
          </a:ln>
        </p:spPr>
      </p:cxnSp>
      <p:cxnSp>
        <p:nvCxnSpPr>
          <p:cNvPr id="1063" name="Google Shape;1063;p91"/>
          <p:cNvCxnSpPr/>
          <p:nvPr/>
        </p:nvCxnSpPr>
        <p:spPr>
          <a:xfrm rot="-1799063">
            <a:off x="9305795" y="2571225"/>
            <a:ext cx="418398" cy="0"/>
          </a:xfrm>
          <a:prstGeom prst="straightConnector1">
            <a:avLst/>
          </a:prstGeom>
          <a:noFill/>
          <a:ln cap="rnd" cmpd="sng" w="50800">
            <a:solidFill>
              <a:srgbClr val="323232"/>
            </a:solidFill>
            <a:prstDash val="solid"/>
            <a:miter lim="800000"/>
            <a:headEnd len="sm" w="sm" type="none"/>
            <a:tailEnd len="med" w="med" type="stealth"/>
          </a:ln>
        </p:spPr>
      </p:cxnSp>
      <p:cxnSp>
        <p:nvCxnSpPr>
          <p:cNvPr id="1064" name="Google Shape;1064;p91"/>
          <p:cNvCxnSpPr/>
          <p:nvPr/>
        </p:nvCxnSpPr>
        <p:spPr>
          <a:xfrm rot="2999995">
            <a:off x="9305729" y="3084703"/>
            <a:ext cx="418645" cy="0"/>
          </a:xfrm>
          <a:prstGeom prst="straightConnector1">
            <a:avLst/>
          </a:prstGeom>
          <a:noFill/>
          <a:ln cap="rnd" cmpd="sng" w="50800">
            <a:solidFill>
              <a:srgbClr val="323232"/>
            </a:solidFill>
            <a:prstDash val="solid"/>
            <a:miter lim="800000"/>
            <a:headEnd len="sm" w="sm" type="none"/>
            <a:tailEnd len="med" w="med" type="stealth"/>
          </a:ln>
        </p:spPr>
      </p:cxnSp>
      <p:cxnSp>
        <p:nvCxnSpPr>
          <p:cNvPr id="1065" name="Google Shape;1065;p91"/>
          <p:cNvCxnSpPr/>
          <p:nvPr/>
        </p:nvCxnSpPr>
        <p:spPr>
          <a:xfrm rot="4800663">
            <a:off x="9305686" y="3598153"/>
            <a:ext cx="418545" cy="0"/>
          </a:xfrm>
          <a:prstGeom prst="straightConnector1">
            <a:avLst/>
          </a:prstGeom>
          <a:noFill/>
          <a:ln cap="rnd" cmpd="sng" w="50800">
            <a:solidFill>
              <a:srgbClr val="323232"/>
            </a:solidFill>
            <a:prstDash val="solid"/>
            <a:miter lim="800000"/>
            <a:headEnd len="sm" w="sm" type="none"/>
            <a:tailEnd len="med" w="med" type="stealth"/>
          </a:ln>
        </p:spPr>
      </p:cxnSp>
      <p:sp>
        <p:nvSpPr>
          <p:cNvPr id="1066" name="Google Shape;1066;p91"/>
          <p:cNvSpPr txBox="1"/>
          <p:nvPr/>
        </p:nvSpPr>
        <p:spPr>
          <a:xfrm>
            <a:off x="2472368" y="1942694"/>
            <a:ext cx="8874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323232"/>
                </a:solidFill>
                <a:latin typeface="Arial"/>
                <a:ea typeface="Arial"/>
                <a:cs typeface="Arial"/>
                <a:sym typeface="Arial"/>
              </a:rPr>
              <a:t>I’m not sure what I want.</a:t>
            </a:r>
            <a:endParaRPr b="0" i="0" sz="1200" u="none" cap="none" strike="noStrike">
              <a:solidFill>
                <a:srgbClr val="32323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7" name="Google Shape;1067;p91"/>
          <p:cNvSpPr txBox="1"/>
          <p:nvPr/>
        </p:nvSpPr>
        <p:spPr>
          <a:xfrm>
            <a:off x="3052100" y="3836482"/>
            <a:ext cx="8874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323232"/>
                </a:solidFill>
                <a:latin typeface="Arial"/>
                <a:ea typeface="Arial"/>
                <a:cs typeface="Arial"/>
                <a:sym typeface="Arial"/>
              </a:rPr>
              <a:t>I’m not in the mood.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8" name="Google Shape;1068;p91"/>
          <p:cNvSpPr txBox="1"/>
          <p:nvPr/>
        </p:nvSpPr>
        <p:spPr>
          <a:xfrm>
            <a:off x="5459414" y="3928445"/>
            <a:ext cx="8874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323232"/>
                </a:solidFill>
                <a:latin typeface="Arial"/>
                <a:ea typeface="Arial"/>
                <a:cs typeface="Arial"/>
                <a:sym typeface="Arial"/>
              </a:rPr>
              <a:t>It’ll take too long.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9" name="Google Shape;1069;p91"/>
          <p:cNvSpPr txBox="1"/>
          <p:nvPr/>
        </p:nvSpPr>
        <p:spPr>
          <a:xfrm>
            <a:off x="5442379" y="1942694"/>
            <a:ext cx="8874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323232"/>
                </a:solidFill>
                <a:latin typeface="Arial"/>
                <a:ea typeface="Arial"/>
                <a:cs typeface="Arial"/>
                <a:sym typeface="Arial"/>
              </a:rPr>
              <a:t>I’ll do it tomorrow.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0" name="Google Shape;1070;p91"/>
          <p:cNvSpPr txBox="1"/>
          <p:nvPr/>
        </p:nvSpPr>
        <p:spPr>
          <a:xfrm>
            <a:off x="6664327" y="3401527"/>
            <a:ext cx="8874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323232"/>
                </a:solidFill>
                <a:latin typeface="Arial"/>
                <a:ea typeface="Arial"/>
                <a:cs typeface="Arial"/>
                <a:sym typeface="Arial"/>
              </a:rPr>
              <a:t>It’s too complicated.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1" name="Google Shape;1071;p91"/>
          <p:cNvSpPr txBox="1"/>
          <p:nvPr/>
        </p:nvSpPr>
        <p:spPr>
          <a:xfrm>
            <a:off x="8402540" y="1810277"/>
            <a:ext cx="8874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323232"/>
                </a:solidFill>
                <a:latin typeface="Arial"/>
                <a:ea typeface="Arial"/>
                <a:cs typeface="Arial"/>
                <a:sym typeface="Arial"/>
              </a:rPr>
              <a:t>What’s everyone else doing?</a:t>
            </a:r>
            <a:endParaRPr b="0" i="0" sz="1200" u="none" cap="none" strike="noStrike">
              <a:solidFill>
                <a:srgbClr val="32323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2" name="Google Shape;1072;p91"/>
          <p:cNvSpPr txBox="1"/>
          <p:nvPr/>
        </p:nvSpPr>
        <p:spPr>
          <a:xfrm>
            <a:off x="8941102" y="3889369"/>
            <a:ext cx="1246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323232"/>
                </a:solidFill>
                <a:latin typeface="Arial"/>
                <a:ea typeface="Arial"/>
                <a:cs typeface="Arial"/>
                <a:sym typeface="Arial"/>
              </a:rPr>
              <a:t>It isn’t what I thought it would be.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3" name="Google Shape;1073;p91"/>
          <p:cNvSpPr txBox="1"/>
          <p:nvPr/>
        </p:nvSpPr>
        <p:spPr>
          <a:xfrm>
            <a:off x="857225" y="1273475"/>
            <a:ext cx="1553100" cy="90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/>
              <a:t>To use organic manure</a:t>
            </a:r>
            <a:endParaRPr sz="1600"/>
          </a:p>
        </p:txBody>
      </p:sp>
      <p:sp>
        <p:nvSpPr>
          <p:cNvPr id="1074" name="Google Shape;1074;p91"/>
          <p:cNvSpPr txBox="1"/>
          <p:nvPr/>
        </p:nvSpPr>
        <p:spPr>
          <a:xfrm>
            <a:off x="3865850" y="1273475"/>
            <a:ext cx="1553100" cy="61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/>
              <a:t>To use organic manure</a:t>
            </a:r>
            <a:endParaRPr sz="1600"/>
          </a:p>
        </p:txBody>
      </p:sp>
      <p:sp>
        <p:nvSpPr>
          <p:cNvPr id="1075" name="Google Shape;1075;p91"/>
          <p:cNvSpPr txBox="1"/>
          <p:nvPr/>
        </p:nvSpPr>
        <p:spPr>
          <a:xfrm>
            <a:off x="6852350" y="1273475"/>
            <a:ext cx="1553100" cy="90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/>
              <a:t>Uses organic manure</a:t>
            </a:r>
            <a:endParaRPr sz="1600"/>
          </a:p>
        </p:txBody>
      </p:sp>
      <p:sp>
        <p:nvSpPr>
          <p:cNvPr id="1076" name="Google Shape;1076;p91"/>
          <p:cNvSpPr txBox="1"/>
          <p:nvPr/>
        </p:nvSpPr>
        <p:spPr>
          <a:xfrm>
            <a:off x="9945850" y="1273475"/>
            <a:ext cx="1553100" cy="90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/>
              <a:t>Better soil conservation</a:t>
            </a:r>
            <a:endParaRPr sz="1600"/>
          </a:p>
        </p:txBody>
      </p:sp>
      <p:sp>
        <p:nvSpPr>
          <p:cNvPr id="1077" name="Google Shape;1077;p91"/>
          <p:cNvSpPr txBox="1"/>
          <p:nvPr/>
        </p:nvSpPr>
        <p:spPr>
          <a:xfrm>
            <a:off x="767107" y="5380806"/>
            <a:ext cx="106578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rgbClr val="E07838"/>
                </a:solidFill>
              </a:rPr>
              <a:t>Decision-making Process</a:t>
            </a:r>
            <a:endParaRPr i="0" sz="1400" u="none" cap="none" strike="noStrike">
              <a:solidFill>
                <a:srgbClr val="E07838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1" name="Shape 10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82" name="Google Shape;1082;p92"/>
          <p:cNvGrpSpPr/>
          <p:nvPr/>
        </p:nvGrpSpPr>
        <p:grpSpPr>
          <a:xfrm>
            <a:off x="772332" y="928353"/>
            <a:ext cx="1722900" cy="2992067"/>
            <a:chOff x="756834" y="772412"/>
            <a:chExt cx="1722900" cy="2992067"/>
          </a:xfrm>
        </p:grpSpPr>
        <p:pic>
          <p:nvPicPr>
            <p:cNvPr id="1083" name="Google Shape;1083;p9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62646" y="2057081"/>
              <a:ext cx="1707397" cy="170739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84" name="Google Shape;1084;p92"/>
            <p:cNvSpPr txBox="1"/>
            <p:nvPr/>
          </p:nvSpPr>
          <p:spPr>
            <a:xfrm>
              <a:off x="756834" y="772412"/>
              <a:ext cx="1722900" cy="430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Arial"/>
                <a:buNone/>
              </a:pPr>
              <a:r>
                <a:rPr b="1" i="0" lang="en-US" sz="2800" u="none" cap="none" strike="noStrike">
                  <a:solidFill>
                    <a:srgbClr val="E07838"/>
                  </a:solidFill>
                </a:rPr>
                <a:t>Desire</a:t>
              </a:r>
              <a:endParaRPr i="0" sz="1400" u="none" cap="none" strike="noStrike">
                <a:solidFill>
                  <a:srgbClr val="E07838"/>
                </a:solidFill>
              </a:endParaRPr>
            </a:p>
          </p:txBody>
        </p:sp>
      </p:grpSp>
      <p:grpSp>
        <p:nvGrpSpPr>
          <p:cNvPr id="1085" name="Google Shape;1085;p92"/>
          <p:cNvGrpSpPr/>
          <p:nvPr/>
        </p:nvGrpSpPr>
        <p:grpSpPr>
          <a:xfrm>
            <a:off x="3790627" y="928353"/>
            <a:ext cx="1734519" cy="3005627"/>
            <a:chOff x="3625958" y="772412"/>
            <a:chExt cx="1734519" cy="3005627"/>
          </a:xfrm>
        </p:grpSpPr>
        <p:pic>
          <p:nvPicPr>
            <p:cNvPr id="1086" name="Google Shape;1086;p9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3625958" y="2043520"/>
              <a:ext cx="1734519" cy="173451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87" name="Google Shape;1087;p92"/>
            <p:cNvSpPr txBox="1"/>
            <p:nvPr/>
          </p:nvSpPr>
          <p:spPr>
            <a:xfrm>
              <a:off x="3633707" y="772412"/>
              <a:ext cx="1722900" cy="430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Arial"/>
                <a:buNone/>
              </a:pPr>
              <a:r>
                <a:rPr b="1" i="0" lang="en-US" sz="2800" u="none" cap="none" strike="noStrike">
                  <a:solidFill>
                    <a:srgbClr val="E07838"/>
                  </a:solidFill>
                </a:rPr>
                <a:t>Intention</a:t>
              </a:r>
              <a:endParaRPr i="0" sz="1400" u="none" cap="none" strike="noStrike">
                <a:solidFill>
                  <a:srgbClr val="E07838"/>
                </a:solidFill>
              </a:endParaRPr>
            </a:p>
          </p:txBody>
        </p:sp>
      </p:grpSp>
      <p:grpSp>
        <p:nvGrpSpPr>
          <p:cNvPr id="1088" name="Google Shape;1088;p92"/>
          <p:cNvGrpSpPr/>
          <p:nvPr/>
        </p:nvGrpSpPr>
        <p:grpSpPr>
          <a:xfrm>
            <a:off x="6820546" y="928354"/>
            <a:ext cx="1722900" cy="2959131"/>
            <a:chOff x="7006525" y="772413"/>
            <a:chExt cx="1722900" cy="2959130"/>
          </a:xfrm>
        </p:grpSpPr>
        <p:pic>
          <p:nvPicPr>
            <p:cNvPr id="1089" name="Google Shape;1089;p92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7045270" y="2090014"/>
              <a:ext cx="1641529" cy="164152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90" name="Google Shape;1090;p92"/>
            <p:cNvSpPr txBox="1"/>
            <p:nvPr/>
          </p:nvSpPr>
          <p:spPr>
            <a:xfrm>
              <a:off x="7006525" y="772413"/>
              <a:ext cx="1722900" cy="430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Arial"/>
                <a:buNone/>
              </a:pPr>
              <a:r>
                <a:rPr b="1" i="0" lang="en-US" sz="2800" u="none" cap="none" strike="noStrike">
                  <a:solidFill>
                    <a:srgbClr val="E07838"/>
                  </a:solidFill>
                </a:rPr>
                <a:t>Action</a:t>
              </a:r>
              <a:endParaRPr i="0" sz="1400" u="none" cap="none" strike="noStrike">
                <a:solidFill>
                  <a:srgbClr val="E07838"/>
                </a:solidFill>
              </a:endParaRPr>
            </a:p>
          </p:txBody>
        </p:sp>
      </p:grpSp>
      <p:grpSp>
        <p:nvGrpSpPr>
          <p:cNvPr id="1091" name="Google Shape;1091;p92"/>
          <p:cNvGrpSpPr/>
          <p:nvPr/>
        </p:nvGrpSpPr>
        <p:grpSpPr>
          <a:xfrm>
            <a:off x="9838840" y="913092"/>
            <a:ext cx="1722900" cy="2997875"/>
            <a:chOff x="9823342" y="772413"/>
            <a:chExt cx="1722900" cy="2997875"/>
          </a:xfrm>
        </p:grpSpPr>
        <p:pic>
          <p:nvPicPr>
            <p:cNvPr id="1092" name="Google Shape;1092;p92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9823342" y="2051269"/>
              <a:ext cx="1719019" cy="171901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93" name="Google Shape;1093;p92"/>
            <p:cNvSpPr txBox="1"/>
            <p:nvPr/>
          </p:nvSpPr>
          <p:spPr>
            <a:xfrm>
              <a:off x="9823342" y="772413"/>
              <a:ext cx="1722900" cy="430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Arial"/>
                <a:buNone/>
              </a:pPr>
              <a:r>
                <a:rPr b="1" i="0" lang="en-US" sz="2800" u="none" cap="none" strike="noStrike">
                  <a:solidFill>
                    <a:srgbClr val="E07838"/>
                  </a:solidFill>
                </a:rPr>
                <a:t>Outcome</a:t>
              </a:r>
              <a:endParaRPr i="0" sz="1400" u="none" cap="none" strike="noStrike">
                <a:solidFill>
                  <a:srgbClr val="E07838"/>
                </a:solidFill>
              </a:endParaRPr>
            </a:p>
          </p:txBody>
        </p:sp>
      </p:grpSp>
      <p:grpSp>
        <p:nvGrpSpPr>
          <p:cNvPr id="1094" name="Google Shape;1094;p92"/>
          <p:cNvGrpSpPr/>
          <p:nvPr/>
        </p:nvGrpSpPr>
        <p:grpSpPr>
          <a:xfrm>
            <a:off x="3127429" y="913091"/>
            <a:ext cx="0" cy="4271524"/>
            <a:chOff x="2882685" y="772412"/>
            <a:chExt cx="0" cy="4271524"/>
          </a:xfrm>
        </p:grpSpPr>
        <p:cxnSp>
          <p:nvCxnSpPr>
            <p:cNvPr id="1095" name="Google Shape;1095;p92"/>
            <p:cNvCxnSpPr/>
            <p:nvPr/>
          </p:nvCxnSpPr>
          <p:spPr>
            <a:xfrm>
              <a:off x="2882685" y="772412"/>
              <a:ext cx="0" cy="873600"/>
            </a:xfrm>
            <a:prstGeom prst="straightConnector1">
              <a:avLst/>
            </a:prstGeom>
            <a:noFill/>
            <a:ln cap="flat" cmpd="sng" w="9525">
              <a:solidFill>
                <a:srgbClr val="323232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096" name="Google Shape;1096;p92"/>
            <p:cNvCxnSpPr/>
            <p:nvPr/>
          </p:nvCxnSpPr>
          <p:spPr>
            <a:xfrm>
              <a:off x="2882685" y="4170336"/>
              <a:ext cx="0" cy="873600"/>
            </a:xfrm>
            <a:prstGeom prst="straightConnector1">
              <a:avLst/>
            </a:prstGeom>
            <a:noFill/>
            <a:ln cap="flat" cmpd="sng" w="9525">
              <a:solidFill>
                <a:srgbClr val="323232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1097" name="Google Shape;1097;p92"/>
          <p:cNvGrpSpPr/>
          <p:nvPr/>
        </p:nvGrpSpPr>
        <p:grpSpPr>
          <a:xfrm>
            <a:off x="6157348" y="913091"/>
            <a:ext cx="0" cy="4271524"/>
            <a:chOff x="6199322" y="772412"/>
            <a:chExt cx="0" cy="4271524"/>
          </a:xfrm>
        </p:grpSpPr>
        <p:cxnSp>
          <p:nvCxnSpPr>
            <p:cNvPr id="1098" name="Google Shape;1098;p92"/>
            <p:cNvCxnSpPr/>
            <p:nvPr/>
          </p:nvCxnSpPr>
          <p:spPr>
            <a:xfrm>
              <a:off x="6199322" y="772412"/>
              <a:ext cx="0" cy="873600"/>
            </a:xfrm>
            <a:prstGeom prst="straightConnector1">
              <a:avLst/>
            </a:prstGeom>
            <a:noFill/>
            <a:ln cap="flat" cmpd="sng" w="9525">
              <a:solidFill>
                <a:srgbClr val="323232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099" name="Google Shape;1099;p92"/>
            <p:cNvCxnSpPr/>
            <p:nvPr/>
          </p:nvCxnSpPr>
          <p:spPr>
            <a:xfrm>
              <a:off x="6199322" y="4170336"/>
              <a:ext cx="0" cy="873600"/>
            </a:xfrm>
            <a:prstGeom prst="straightConnector1">
              <a:avLst/>
            </a:prstGeom>
            <a:noFill/>
            <a:ln cap="flat" cmpd="sng" w="9525">
              <a:solidFill>
                <a:srgbClr val="323232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1100" name="Google Shape;1100;p92"/>
          <p:cNvGrpSpPr/>
          <p:nvPr/>
        </p:nvGrpSpPr>
        <p:grpSpPr>
          <a:xfrm>
            <a:off x="9175643" y="913091"/>
            <a:ext cx="0" cy="4271524"/>
            <a:chOff x="9329979" y="772412"/>
            <a:chExt cx="0" cy="4271524"/>
          </a:xfrm>
        </p:grpSpPr>
        <p:cxnSp>
          <p:nvCxnSpPr>
            <p:cNvPr id="1101" name="Google Shape;1101;p92"/>
            <p:cNvCxnSpPr/>
            <p:nvPr/>
          </p:nvCxnSpPr>
          <p:spPr>
            <a:xfrm>
              <a:off x="9329979" y="772412"/>
              <a:ext cx="0" cy="873600"/>
            </a:xfrm>
            <a:prstGeom prst="straightConnector1">
              <a:avLst/>
            </a:prstGeom>
            <a:noFill/>
            <a:ln cap="flat" cmpd="sng" w="9525">
              <a:solidFill>
                <a:srgbClr val="323232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102" name="Google Shape;1102;p92"/>
            <p:cNvCxnSpPr/>
            <p:nvPr/>
          </p:nvCxnSpPr>
          <p:spPr>
            <a:xfrm>
              <a:off x="9329979" y="4170336"/>
              <a:ext cx="0" cy="873600"/>
            </a:xfrm>
            <a:prstGeom prst="straightConnector1">
              <a:avLst/>
            </a:prstGeom>
            <a:noFill/>
            <a:ln cap="flat" cmpd="sng" w="9525">
              <a:solidFill>
                <a:srgbClr val="323232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cxnSp>
        <p:nvCxnSpPr>
          <p:cNvPr id="1103" name="Google Shape;1103;p92"/>
          <p:cNvCxnSpPr/>
          <p:nvPr/>
        </p:nvCxnSpPr>
        <p:spPr>
          <a:xfrm rot="-3359452">
            <a:off x="2594400" y="2571218"/>
            <a:ext cx="418361" cy="0"/>
          </a:xfrm>
          <a:prstGeom prst="straightConnector1">
            <a:avLst/>
          </a:prstGeom>
          <a:noFill/>
          <a:ln cap="rnd" cmpd="sng" w="50800">
            <a:solidFill>
              <a:srgbClr val="D8D8D8"/>
            </a:solidFill>
            <a:prstDash val="solid"/>
            <a:miter lim="800000"/>
            <a:headEnd len="sm" w="sm" type="none"/>
            <a:tailEnd len="med" w="med" type="stealth"/>
          </a:ln>
        </p:spPr>
      </p:cxnSp>
      <p:cxnSp>
        <p:nvCxnSpPr>
          <p:cNvPr id="1104" name="Google Shape;1104;p92"/>
          <p:cNvCxnSpPr/>
          <p:nvPr/>
        </p:nvCxnSpPr>
        <p:spPr>
          <a:xfrm rot="10800000">
            <a:off x="2594307" y="3084631"/>
            <a:ext cx="418500" cy="0"/>
          </a:xfrm>
          <a:prstGeom prst="straightConnector1">
            <a:avLst/>
          </a:prstGeom>
          <a:noFill/>
          <a:ln cap="rnd" cmpd="sng" w="50800">
            <a:solidFill>
              <a:srgbClr val="66AAD7"/>
            </a:solidFill>
            <a:prstDash val="solid"/>
            <a:miter lim="800000"/>
            <a:headEnd len="sm" w="sm" type="none"/>
            <a:tailEnd len="med" w="med" type="stealth"/>
          </a:ln>
        </p:spPr>
      </p:cxnSp>
      <p:cxnSp>
        <p:nvCxnSpPr>
          <p:cNvPr id="1105" name="Google Shape;1105;p92"/>
          <p:cNvCxnSpPr/>
          <p:nvPr/>
        </p:nvCxnSpPr>
        <p:spPr>
          <a:xfrm>
            <a:off x="2594352" y="3598102"/>
            <a:ext cx="418500" cy="0"/>
          </a:xfrm>
          <a:prstGeom prst="straightConnector1">
            <a:avLst/>
          </a:prstGeom>
          <a:noFill/>
          <a:ln cap="rnd" cmpd="sng" w="50800">
            <a:solidFill>
              <a:srgbClr val="66AAD7"/>
            </a:solidFill>
            <a:prstDash val="solid"/>
            <a:miter lim="800000"/>
            <a:headEnd len="sm" w="sm" type="none"/>
            <a:tailEnd len="med" w="med" type="stealth"/>
          </a:ln>
        </p:spPr>
      </p:cxnSp>
      <p:cxnSp>
        <p:nvCxnSpPr>
          <p:cNvPr id="1106" name="Google Shape;1106;p92"/>
          <p:cNvCxnSpPr/>
          <p:nvPr/>
        </p:nvCxnSpPr>
        <p:spPr>
          <a:xfrm rot="2700000">
            <a:off x="3242070" y="2571115"/>
            <a:ext cx="418324" cy="0"/>
          </a:xfrm>
          <a:prstGeom prst="straightConnector1">
            <a:avLst/>
          </a:prstGeom>
          <a:noFill/>
          <a:ln cap="rnd" cmpd="sng" w="50800">
            <a:solidFill>
              <a:srgbClr val="0071BC"/>
            </a:solidFill>
            <a:prstDash val="solid"/>
            <a:miter lim="800000"/>
            <a:headEnd len="sm" w="sm" type="none"/>
            <a:tailEnd len="med" w="med" type="stealth"/>
          </a:ln>
        </p:spPr>
      </p:cxnSp>
      <p:cxnSp>
        <p:nvCxnSpPr>
          <p:cNvPr id="1107" name="Google Shape;1107;p92"/>
          <p:cNvCxnSpPr/>
          <p:nvPr/>
        </p:nvCxnSpPr>
        <p:spPr>
          <a:xfrm rot="-3600937">
            <a:off x="3242016" y="3084627"/>
            <a:ext cx="418398" cy="0"/>
          </a:xfrm>
          <a:prstGeom prst="straightConnector1">
            <a:avLst/>
          </a:prstGeom>
          <a:noFill/>
          <a:ln cap="rnd" cmpd="sng" w="50800">
            <a:solidFill>
              <a:srgbClr val="0071BC"/>
            </a:solidFill>
            <a:prstDash val="solid"/>
            <a:miter lim="800000"/>
            <a:headEnd len="sm" w="sm" type="none"/>
            <a:tailEnd len="med" w="med" type="stealth"/>
          </a:ln>
        </p:spPr>
      </p:cxnSp>
      <p:cxnSp>
        <p:nvCxnSpPr>
          <p:cNvPr id="1108" name="Google Shape;1108;p92"/>
          <p:cNvCxnSpPr/>
          <p:nvPr/>
        </p:nvCxnSpPr>
        <p:spPr>
          <a:xfrm rot="1919539">
            <a:off x="3242066" y="3598078"/>
            <a:ext cx="418455" cy="0"/>
          </a:xfrm>
          <a:prstGeom prst="straightConnector1">
            <a:avLst/>
          </a:prstGeom>
          <a:noFill/>
          <a:ln cap="rnd" cmpd="sng" w="50800">
            <a:solidFill>
              <a:srgbClr val="D8D8D8"/>
            </a:solidFill>
            <a:prstDash val="solid"/>
            <a:miter lim="800000"/>
            <a:headEnd len="sm" w="sm" type="none"/>
            <a:tailEnd len="med" w="med" type="stealth"/>
          </a:ln>
        </p:spPr>
      </p:cxnSp>
      <p:cxnSp>
        <p:nvCxnSpPr>
          <p:cNvPr id="1109" name="Google Shape;1109;p92"/>
          <p:cNvCxnSpPr/>
          <p:nvPr/>
        </p:nvCxnSpPr>
        <p:spPr>
          <a:xfrm rot="-4499828">
            <a:off x="5639814" y="2571209"/>
            <a:ext cx="418361" cy="0"/>
          </a:xfrm>
          <a:prstGeom prst="straightConnector1">
            <a:avLst/>
          </a:prstGeom>
          <a:noFill/>
          <a:ln cap="rnd" cmpd="sng" w="50800">
            <a:solidFill>
              <a:srgbClr val="D8D8D8"/>
            </a:solidFill>
            <a:prstDash val="solid"/>
            <a:miter lim="800000"/>
            <a:headEnd len="sm" w="sm" type="none"/>
            <a:tailEnd len="med" w="med" type="stealth"/>
          </a:ln>
        </p:spPr>
      </p:cxnSp>
      <p:cxnSp>
        <p:nvCxnSpPr>
          <p:cNvPr id="1110" name="Google Shape;1110;p92"/>
          <p:cNvCxnSpPr/>
          <p:nvPr/>
        </p:nvCxnSpPr>
        <p:spPr>
          <a:xfrm rot="5400000">
            <a:off x="5639747" y="3084654"/>
            <a:ext cx="418500" cy="0"/>
          </a:xfrm>
          <a:prstGeom prst="straightConnector1">
            <a:avLst/>
          </a:prstGeom>
          <a:noFill/>
          <a:ln cap="rnd" cmpd="sng" w="50800">
            <a:solidFill>
              <a:srgbClr val="0071BC"/>
            </a:solidFill>
            <a:prstDash val="solid"/>
            <a:miter lim="800000"/>
            <a:headEnd len="sm" w="sm" type="none"/>
            <a:tailEnd len="med" w="med" type="stealth"/>
          </a:ln>
        </p:spPr>
      </p:cxnSp>
      <p:cxnSp>
        <p:nvCxnSpPr>
          <p:cNvPr id="1111" name="Google Shape;1111;p92"/>
          <p:cNvCxnSpPr/>
          <p:nvPr/>
        </p:nvCxnSpPr>
        <p:spPr>
          <a:xfrm rot="-5999337">
            <a:off x="5639756" y="3598051"/>
            <a:ext cx="418545" cy="0"/>
          </a:xfrm>
          <a:prstGeom prst="straightConnector1">
            <a:avLst/>
          </a:prstGeom>
          <a:noFill/>
          <a:ln cap="rnd" cmpd="sng" w="50800">
            <a:solidFill>
              <a:srgbClr val="D8D8D8"/>
            </a:solidFill>
            <a:prstDash val="solid"/>
            <a:miter lim="800000"/>
            <a:headEnd len="sm" w="sm" type="none"/>
            <a:tailEnd len="med" w="med" type="stealth"/>
          </a:ln>
        </p:spPr>
      </p:cxnSp>
      <p:cxnSp>
        <p:nvCxnSpPr>
          <p:cNvPr id="1112" name="Google Shape;1112;p92"/>
          <p:cNvCxnSpPr/>
          <p:nvPr/>
        </p:nvCxnSpPr>
        <p:spPr>
          <a:xfrm rot="3900922">
            <a:off x="6287448" y="2571136"/>
            <a:ext cx="418349" cy="0"/>
          </a:xfrm>
          <a:prstGeom prst="straightConnector1">
            <a:avLst/>
          </a:prstGeom>
          <a:noFill/>
          <a:ln cap="rnd" cmpd="sng" w="50800">
            <a:solidFill>
              <a:srgbClr val="00558D"/>
            </a:solidFill>
            <a:prstDash val="solid"/>
            <a:miter lim="800000"/>
            <a:headEnd len="sm" w="sm" type="none"/>
            <a:tailEnd len="med" w="med" type="stealth"/>
          </a:ln>
        </p:spPr>
      </p:cxnSp>
      <p:cxnSp>
        <p:nvCxnSpPr>
          <p:cNvPr id="1113" name="Google Shape;1113;p92"/>
          <p:cNvCxnSpPr/>
          <p:nvPr/>
        </p:nvCxnSpPr>
        <p:spPr>
          <a:xfrm>
            <a:off x="6287468" y="3084631"/>
            <a:ext cx="418500" cy="0"/>
          </a:xfrm>
          <a:prstGeom prst="straightConnector1">
            <a:avLst/>
          </a:prstGeom>
          <a:noFill/>
          <a:ln cap="rnd" cmpd="sng" w="50800">
            <a:solidFill>
              <a:srgbClr val="00558D"/>
            </a:solidFill>
            <a:prstDash val="solid"/>
            <a:miter lim="800000"/>
            <a:headEnd len="sm" w="sm" type="none"/>
            <a:tailEnd len="med" w="med" type="stealth"/>
          </a:ln>
        </p:spPr>
      </p:cxnSp>
      <p:cxnSp>
        <p:nvCxnSpPr>
          <p:cNvPr id="1114" name="Google Shape;1114;p92"/>
          <p:cNvCxnSpPr/>
          <p:nvPr/>
        </p:nvCxnSpPr>
        <p:spPr>
          <a:xfrm rot="-1799063">
            <a:off x="6287500" y="3598166"/>
            <a:ext cx="418398" cy="0"/>
          </a:xfrm>
          <a:prstGeom prst="straightConnector1">
            <a:avLst/>
          </a:prstGeom>
          <a:noFill/>
          <a:ln cap="rnd" cmpd="sng" w="50800">
            <a:solidFill>
              <a:srgbClr val="D8D8D8"/>
            </a:solidFill>
            <a:prstDash val="solid"/>
            <a:miter lim="800000"/>
            <a:headEnd len="sm" w="sm" type="none"/>
            <a:tailEnd len="med" w="med" type="stealth"/>
          </a:ln>
        </p:spPr>
      </p:cxnSp>
      <p:cxnSp>
        <p:nvCxnSpPr>
          <p:cNvPr id="1115" name="Google Shape;1115;p92"/>
          <p:cNvCxnSpPr/>
          <p:nvPr/>
        </p:nvCxnSpPr>
        <p:spPr>
          <a:xfrm rot="1499078">
            <a:off x="8658093" y="2571088"/>
            <a:ext cx="418349" cy="0"/>
          </a:xfrm>
          <a:prstGeom prst="straightConnector1">
            <a:avLst/>
          </a:prstGeom>
          <a:noFill/>
          <a:ln cap="rnd" cmpd="sng" w="50800">
            <a:solidFill>
              <a:srgbClr val="D8D8D8"/>
            </a:solidFill>
            <a:prstDash val="solid"/>
            <a:miter lim="800000"/>
            <a:headEnd len="sm" w="sm" type="none"/>
            <a:tailEnd len="med" w="med" type="stealth"/>
          </a:ln>
        </p:spPr>
      </p:cxnSp>
      <p:cxnSp>
        <p:nvCxnSpPr>
          <p:cNvPr id="1116" name="Google Shape;1116;p92"/>
          <p:cNvCxnSpPr/>
          <p:nvPr/>
        </p:nvCxnSpPr>
        <p:spPr>
          <a:xfrm rot="10800000">
            <a:off x="8658019" y="3084631"/>
            <a:ext cx="418500" cy="0"/>
          </a:xfrm>
          <a:prstGeom prst="straightConnector1">
            <a:avLst/>
          </a:prstGeom>
          <a:noFill/>
          <a:ln cap="rnd" cmpd="sng" w="50800">
            <a:solidFill>
              <a:srgbClr val="00558D"/>
            </a:solidFill>
            <a:prstDash val="solid"/>
            <a:miter lim="800000"/>
            <a:headEnd len="sm" w="sm" type="none"/>
            <a:tailEnd len="med" w="med" type="stealth"/>
          </a:ln>
        </p:spPr>
      </p:cxnSp>
      <p:cxnSp>
        <p:nvCxnSpPr>
          <p:cNvPr id="1117" name="Google Shape;1117;p92"/>
          <p:cNvCxnSpPr/>
          <p:nvPr/>
        </p:nvCxnSpPr>
        <p:spPr>
          <a:xfrm rot="1499078">
            <a:off x="8658093" y="3598029"/>
            <a:ext cx="418349" cy="0"/>
          </a:xfrm>
          <a:prstGeom prst="straightConnector1">
            <a:avLst/>
          </a:prstGeom>
          <a:noFill/>
          <a:ln cap="rnd" cmpd="sng" w="50800">
            <a:solidFill>
              <a:srgbClr val="00558D"/>
            </a:solidFill>
            <a:prstDash val="solid"/>
            <a:miter lim="800000"/>
            <a:headEnd len="sm" w="sm" type="none"/>
            <a:tailEnd len="med" w="med" type="stealth"/>
          </a:ln>
        </p:spPr>
      </p:cxnSp>
      <p:cxnSp>
        <p:nvCxnSpPr>
          <p:cNvPr id="1118" name="Google Shape;1118;p92"/>
          <p:cNvCxnSpPr/>
          <p:nvPr/>
        </p:nvCxnSpPr>
        <p:spPr>
          <a:xfrm>
            <a:off x="9305763" y="2571161"/>
            <a:ext cx="418500" cy="0"/>
          </a:xfrm>
          <a:prstGeom prst="straightConnector1">
            <a:avLst/>
          </a:prstGeom>
          <a:noFill/>
          <a:ln cap="rnd" cmpd="sng" w="50800">
            <a:solidFill>
              <a:srgbClr val="FF0000"/>
            </a:solidFill>
            <a:prstDash val="solid"/>
            <a:miter lim="800000"/>
            <a:headEnd len="sm" w="sm" type="none"/>
            <a:tailEnd len="med" w="med" type="stealth"/>
          </a:ln>
        </p:spPr>
      </p:cxnSp>
      <p:cxnSp>
        <p:nvCxnSpPr>
          <p:cNvPr id="1119" name="Google Shape;1119;p92"/>
          <p:cNvCxnSpPr/>
          <p:nvPr/>
        </p:nvCxnSpPr>
        <p:spPr>
          <a:xfrm>
            <a:off x="9305763" y="3084631"/>
            <a:ext cx="418500" cy="0"/>
          </a:xfrm>
          <a:prstGeom prst="straightConnector1">
            <a:avLst/>
          </a:prstGeom>
          <a:noFill/>
          <a:ln cap="rnd" cmpd="sng" w="50800">
            <a:solidFill>
              <a:srgbClr val="FF0000"/>
            </a:solidFill>
            <a:prstDash val="solid"/>
            <a:miter lim="800000"/>
            <a:headEnd len="sm" w="sm" type="none"/>
            <a:tailEnd len="med" w="med" type="stealth"/>
          </a:ln>
        </p:spPr>
      </p:cxnSp>
      <p:sp>
        <p:nvSpPr>
          <p:cNvPr id="1120" name="Google Shape;1120;p92"/>
          <p:cNvSpPr txBox="1"/>
          <p:nvPr/>
        </p:nvSpPr>
        <p:spPr>
          <a:xfrm>
            <a:off x="2472368" y="2149326"/>
            <a:ext cx="8874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Timeliness</a:t>
            </a:r>
            <a:endParaRPr b="1" i="0" sz="12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1" name="Google Shape;1121;p92"/>
          <p:cNvSpPr txBox="1"/>
          <p:nvPr/>
        </p:nvSpPr>
        <p:spPr>
          <a:xfrm>
            <a:off x="3052100" y="3836482"/>
            <a:ext cx="8874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Aspirations</a:t>
            </a:r>
            <a:endParaRPr b="1" i="0" sz="12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2" name="Google Shape;1122;p92"/>
          <p:cNvSpPr txBox="1"/>
          <p:nvPr/>
        </p:nvSpPr>
        <p:spPr>
          <a:xfrm>
            <a:off x="5459414" y="3928445"/>
            <a:ext cx="8874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Framing</a:t>
            </a:r>
            <a:endParaRPr b="1" i="0" sz="12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3" name="Google Shape;1123;p92"/>
          <p:cNvSpPr txBox="1"/>
          <p:nvPr/>
        </p:nvSpPr>
        <p:spPr>
          <a:xfrm>
            <a:off x="5442379" y="2149326"/>
            <a:ext cx="8874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Framing</a:t>
            </a:r>
            <a:endParaRPr b="1" i="0" sz="12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4" name="Google Shape;1124;p92"/>
          <p:cNvSpPr txBox="1"/>
          <p:nvPr/>
        </p:nvSpPr>
        <p:spPr>
          <a:xfrm>
            <a:off x="6664327" y="3401527"/>
            <a:ext cx="8874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Simplicity</a:t>
            </a:r>
            <a:endParaRPr b="1" i="0" sz="12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5" name="Google Shape;1125;p92"/>
          <p:cNvSpPr txBox="1"/>
          <p:nvPr/>
        </p:nvSpPr>
        <p:spPr>
          <a:xfrm>
            <a:off x="8402540" y="2149326"/>
            <a:ext cx="8874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Social Proof</a:t>
            </a:r>
            <a:endParaRPr b="1" i="0" sz="12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126" name="Google Shape;1126;p92"/>
          <p:cNvCxnSpPr/>
          <p:nvPr/>
        </p:nvCxnSpPr>
        <p:spPr>
          <a:xfrm>
            <a:off x="2594353" y="2571161"/>
            <a:ext cx="418500" cy="0"/>
          </a:xfrm>
          <a:prstGeom prst="straightConnector1">
            <a:avLst/>
          </a:prstGeom>
          <a:noFill/>
          <a:ln cap="rnd" cmpd="sng" w="50800">
            <a:solidFill>
              <a:srgbClr val="FF0000"/>
            </a:solidFill>
            <a:prstDash val="solid"/>
            <a:miter lim="800000"/>
            <a:headEnd len="sm" w="sm" type="none"/>
            <a:tailEnd len="med" w="med" type="stealth"/>
          </a:ln>
        </p:spPr>
      </p:cxnSp>
      <p:cxnSp>
        <p:nvCxnSpPr>
          <p:cNvPr id="1127" name="Google Shape;1127;p92"/>
          <p:cNvCxnSpPr/>
          <p:nvPr/>
        </p:nvCxnSpPr>
        <p:spPr>
          <a:xfrm>
            <a:off x="3232747" y="3587732"/>
            <a:ext cx="418500" cy="0"/>
          </a:xfrm>
          <a:prstGeom prst="straightConnector1">
            <a:avLst/>
          </a:prstGeom>
          <a:noFill/>
          <a:ln cap="rnd" cmpd="sng" w="50800">
            <a:solidFill>
              <a:srgbClr val="FF0000"/>
            </a:solidFill>
            <a:prstDash val="solid"/>
            <a:miter lim="800000"/>
            <a:headEnd len="sm" w="sm" type="none"/>
            <a:tailEnd len="med" w="med" type="stealth"/>
          </a:ln>
        </p:spPr>
      </p:cxnSp>
      <p:cxnSp>
        <p:nvCxnSpPr>
          <p:cNvPr id="1128" name="Google Shape;1128;p92"/>
          <p:cNvCxnSpPr/>
          <p:nvPr/>
        </p:nvCxnSpPr>
        <p:spPr>
          <a:xfrm>
            <a:off x="5639770" y="2571162"/>
            <a:ext cx="418500" cy="0"/>
          </a:xfrm>
          <a:prstGeom prst="straightConnector1">
            <a:avLst/>
          </a:prstGeom>
          <a:noFill/>
          <a:ln cap="rnd" cmpd="sng" w="50800">
            <a:solidFill>
              <a:srgbClr val="FF0000"/>
            </a:solidFill>
            <a:prstDash val="solid"/>
            <a:miter lim="800000"/>
            <a:headEnd len="sm" w="sm" type="none"/>
            <a:tailEnd len="med" w="med" type="stealth"/>
          </a:ln>
        </p:spPr>
      </p:cxnSp>
      <p:cxnSp>
        <p:nvCxnSpPr>
          <p:cNvPr id="1129" name="Google Shape;1129;p92"/>
          <p:cNvCxnSpPr/>
          <p:nvPr/>
        </p:nvCxnSpPr>
        <p:spPr>
          <a:xfrm>
            <a:off x="5639768" y="3587980"/>
            <a:ext cx="418500" cy="0"/>
          </a:xfrm>
          <a:prstGeom prst="straightConnector1">
            <a:avLst/>
          </a:prstGeom>
          <a:noFill/>
          <a:ln cap="rnd" cmpd="sng" w="50800">
            <a:solidFill>
              <a:srgbClr val="FF0000"/>
            </a:solidFill>
            <a:prstDash val="solid"/>
            <a:miter lim="800000"/>
            <a:headEnd len="sm" w="sm" type="none"/>
            <a:tailEnd len="med" w="med" type="stealth"/>
          </a:ln>
        </p:spPr>
      </p:cxnSp>
      <p:cxnSp>
        <p:nvCxnSpPr>
          <p:cNvPr id="1130" name="Google Shape;1130;p92"/>
          <p:cNvCxnSpPr/>
          <p:nvPr/>
        </p:nvCxnSpPr>
        <p:spPr>
          <a:xfrm>
            <a:off x="8637047" y="2550959"/>
            <a:ext cx="418500" cy="0"/>
          </a:xfrm>
          <a:prstGeom prst="straightConnector1">
            <a:avLst/>
          </a:prstGeom>
          <a:noFill/>
          <a:ln cap="rnd" cmpd="sng" w="50800">
            <a:solidFill>
              <a:srgbClr val="FF0000"/>
            </a:solidFill>
            <a:prstDash val="solid"/>
            <a:miter lim="800000"/>
            <a:headEnd len="sm" w="sm" type="none"/>
            <a:tailEnd len="med" w="med" type="stealth"/>
          </a:ln>
        </p:spPr>
      </p:cxnSp>
      <p:cxnSp>
        <p:nvCxnSpPr>
          <p:cNvPr id="1131" name="Google Shape;1131;p92"/>
          <p:cNvCxnSpPr/>
          <p:nvPr/>
        </p:nvCxnSpPr>
        <p:spPr>
          <a:xfrm>
            <a:off x="9305764" y="3593823"/>
            <a:ext cx="418500" cy="0"/>
          </a:xfrm>
          <a:prstGeom prst="straightConnector1">
            <a:avLst/>
          </a:prstGeom>
          <a:noFill/>
          <a:ln cap="rnd" cmpd="sng" w="50800">
            <a:solidFill>
              <a:srgbClr val="FF0000"/>
            </a:solidFill>
            <a:prstDash val="solid"/>
            <a:miter lim="800000"/>
            <a:headEnd len="sm" w="sm" type="none"/>
            <a:tailEnd len="med" w="med" type="stealth"/>
          </a:ln>
        </p:spPr>
      </p:cxnSp>
      <p:cxnSp>
        <p:nvCxnSpPr>
          <p:cNvPr id="1132" name="Google Shape;1132;p92"/>
          <p:cNvCxnSpPr/>
          <p:nvPr/>
        </p:nvCxnSpPr>
        <p:spPr>
          <a:xfrm>
            <a:off x="6299712" y="3587731"/>
            <a:ext cx="418500" cy="0"/>
          </a:xfrm>
          <a:prstGeom prst="straightConnector1">
            <a:avLst/>
          </a:prstGeom>
          <a:noFill/>
          <a:ln cap="rnd" cmpd="sng" w="50800">
            <a:solidFill>
              <a:srgbClr val="FF0000"/>
            </a:solidFill>
            <a:prstDash val="solid"/>
            <a:miter lim="800000"/>
            <a:headEnd len="sm" w="sm" type="none"/>
            <a:tailEnd len="med" w="med" type="stealth"/>
          </a:ln>
        </p:spPr>
      </p:cxnSp>
      <p:sp>
        <p:nvSpPr>
          <p:cNvPr id="1133" name="Google Shape;1133;p92"/>
          <p:cNvSpPr txBox="1"/>
          <p:nvPr/>
        </p:nvSpPr>
        <p:spPr>
          <a:xfrm>
            <a:off x="857225" y="1273475"/>
            <a:ext cx="1553100" cy="90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/>
              <a:t>To use organic manure</a:t>
            </a:r>
            <a:endParaRPr sz="1600"/>
          </a:p>
        </p:txBody>
      </p:sp>
      <p:sp>
        <p:nvSpPr>
          <p:cNvPr id="1134" name="Google Shape;1134;p92"/>
          <p:cNvSpPr txBox="1"/>
          <p:nvPr/>
        </p:nvSpPr>
        <p:spPr>
          <a:xfrm>
            <a:off x="3865850" y="1273475"/>
            <a:ext cx="1553100" cy="61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/>
              <a:t>To use organic manure</a:t>
            </a:r>
            <a:endParaRPr sz="1600"/>
          </a:p>
        </p:txBody>
      </p:sp>
      <p:sp>
        <p:nvSpPr>
          <p:cNvPr id="1135" name="Google Shape;1135;p92"/>
          <p:cNvSpPr txBox="1"/>
          <p:nvPr/>
        </p:nvSpPr>
        <p:spPr>
          <a:xfrm>
            <a:off x="6852350" y="1273475"/>
            <a:ext cx="1553100" cy="90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/>
              <a:t>Uses organic manure</a:t>
            </a:r>
            <a:endParaRPr sz="1600"/>
          </a:p>
        </p:txBody>
      </p:sp>
      <p:sp>
        <p:nvSpPr>
          <p:cNvPr id="1136" name="Google Shape;1136;p92"/>
          <p:cNvSpPr txBox="1"/>
          <p:nvPr/>
        </p:nvSpPr>
        <p:spPr>
          <a:xfrm>
            <a:off x="9945850" y="1273475"/>
            <a:ext cx="1553100" cy="90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/>
              <a:t>Better soil conservation</a:t>
            </a:r>
            <a:endParaRPr sz="1600"/>
          </a:p>
        </p:txBody>
      </p:sp>
      <p:sp>
        <p:nvSpPr>
          <p:cNvPr id="1137" name="Google Shape;1137;p92"/>
          <p:cNvSpPr txBox="1"/>
          <p:nvPr/>
        </p:nvSpPr>
        <p:spPr>
          <a:xfrm>
            <a:off x="767107" y="5380806"/>
            <a:ext cx="106578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rgbClr val="E07838"/>
                </a:solidFill>
              </a:rPr>
              <a:t>Decision-making Process</a:t>
            </a:r>
            <a:endParaRPr i="0" sz="1400" u="none" cap="none" strike="noStrike">
              <a:solidFill>
                <a:srgbClr val="E07838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1" name="Shape 1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2" name="Google Shape;1142;p93"/>
          <p:cNvSpPr txBox="1"/>
          <p:nvPr>
            <p:ph type="title"/>
          </p:nvPr>
        </p:nvSpPr>
        <p:spPr>
          <a:xfrm>
            <a:off x="436111" y="608466"/>
            <a:ext cx="14620800" cy="684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What are the consequences of these biases?</a:t>
            </a:r>
            <a:endParaRPr/>
          </a:p>
        </p:txBody>
      </p:sp>
      <p:sp>
        <p:nvSpPr>
          <p:cNvPr id="1143" name="Google Shape;1143;p93"/>
          <p:cNvSpPr txBox="1"/>
          <p:nvPr>
            <p:ph idx="2" type="body"/>
          </p:nvPr>
        </p:nvSpPr>
        <p:spPr>
          <a:xfrm>
            <a:off x="685802" y="1641750"/>
            <a:ext cx="10111500" cy="504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lang="en-US" sz="2400"/>
              <a:t>Biases could mean our </a:t>
            </a:r>
            <a:r>
              <a:rPr b="1" lang="en-US" sz="2400"/>
              <a:t>intentions may never become actions</a:t>
            </a:r>
            <a:r>
              <a:rPr lang="en-US" sz="2400"/>
              <a:t>.</a:t>
            </a:r>
            <a:endParaRPr sz="2400"/>
          </a:p>
          <a:p>
            <a:pPr indent="0" lvl="0" marL="0" rtl="0" algn="l"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t/>
            </a:r>
            <a:endParaRPr sz="2400"/>
          </a:p>
          <a:p>
            <a:pPr indent="0" lvl="0" marL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lang="en-US" sz="2400"/>
              <a:t>Stakeholders </a:t>
            </a:r>
            <a:r>
              <a:rPr b="1" lang="en-US" sz="2400"/>
              <a:t>may want the best</a:t>
            </a:r>
            <a:r>
              <a:rPr lang="en-US" sz="2400"/>
              <a:t> for the environment </a:t>
            </a:r>
            <a:r>
              <a:rPr b="1" lang="en-US" sz="2400"/>
              <a:t>but not behave</a:t>
            </a:r>
            <a:r>
              <a:rPr lang="en-US" sz="2400"/>
              <a:t> accordingly.</a:t>
            </a:r>
            <a:endParaRPr sz="2400"/>
          </a:p>
          <a:p>
            <a:pPr indent="-457200" lvl="0" marL="609600" rtl="0" algn="l">
              <a:spcBef>
                <a:spcPts val="900"/>
              </a:spcBef>
              <a:spcAft>
                <a:spcPts val="0"/>
              </a:spcAft>
              <a:buSzPts val="2400"/>
              <a:buChar char="●"/>
            </a:pPr>
            <a:r>
              <a:rPr lang="en-US" sz="2400"/>
              <a:t>E.g: Farmers may base their decision to utilize organic manure based on </a:t>
            </a:r>
            <a:r>
              <a:rPr b="1" lang="en-US" sz="2400"/>
              <a:t>how easily they can think of other farmers</a:t>
            </a:r>
            <a:r>
              <a:rPr lang="en-US" sz="2400"/>
              <a:t> that use organic manure, instead of whether the manure would provide benefits to their crop yield.</a:t>
            </a:r>
            <a:endParaRPr sz="2400"/>
          </a:p>
          <a:p>
            <a:pPr indent="0" lvl="0" marL="0" rtl="0" algn="l"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t/>
            </a:r>
            <a:endParaRPr sz="2400"/>
          </a:p>
          <a:p>
            <a:pPr indent="0" lvl="0" marL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7" name="Shape 1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8" name="Google Shape;1148;p94"/>
          <p:cNvSpPr txBox="1"/>
          <p:nvPr>
            <p:ph type="ctrTitle"/>
          </p:nvPr>
        </p:nvSpPr>
        <p:spPr>
          <a:xfrm>
            <a:off x="1176964" y="1289254"/>
            <a:ext cx="8533500" cy="831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9" name="Google Shape;1149;p94"/>
          <p:cNvSpPr txBox="1"/>
          <p:nvPr>
            <p:ph idx="1" type="subTitle"/>
          </p:nvPr>
        </p:nvSpPr>
        <p:spPr>
          <a:xfrm>
            <a:off x="1163212" y="2491862"/>
            <a:ext cx="8533500" cy="2910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0" name="Google Shape;1150;p94"/>
          <p:cNvSpPr txBox="1"/>
          <p:nvPr>
            <p:ph idx="12" type="sldNum"/>
          </p:nvPr>
        </p:nvSpPr>
        <p:spPr>
          <a:xfrm>
            <a:off x="8777553" y="6377052"/>
            <a:ext cx="2804100" cy="3429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1" name="Google Shape;1151;p94"/>
          <p:cNvSpPr txBox="1"/>
          <p:nvPr>
            <p:ph idx="4294967295" type="title"/>
          </p:nvPr>
        </p:nvSpPr>
        <p:spPr>
          <a:xfrm>
            <a:off x="685800" y="533400"/>
            <a:ext cx="10845900" cy="60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>
                <a:solidFill>
                  <a:srgbClr val="040404"/>
                </a:solidFill>
                <a:latin typeface="Arial"/>
                <a:ea typeface="Arial"/>
                <a:cs typeface="Arial"/>
                <a:sym typeface="Arial"/>
              </a:rPr>
              <a:t>There are many biases that shape human behavior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152" name="Google Shape;1152;p94"/>
          <p:cNvSpPr txBox="1"/>
          <p:nvPr/>
        </p:nvSpPr>
        <p:spPr>
          <a:xfrm>
            <a:off x="8962175" y="2906925"/>
            <a:ext cx="2401200" cy="75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chemeClr val="dk2"/>
                </a:solidFill>
              </a:rPr>
              <a:t>Anchoring</a:t>
            </a:r>
            <a:endParaRPr i="0" sz="1100" u="none" cap="none" strike="noStrike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US" sz="1100" u="none" cap="none" strike="noStrike">
                <a:solidFill>
                  <a:schemeClr val="dk1"/>
                </a:solidFill>
              </a:rPr>
              <a:t>To make an estimate by applying adjustments to a particular reference value (i.e., the “anchor”).</a:t>
            </a:r>
            <a:endParaRPr sz="11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</a:endParaRPr>
          </a:p>
        </p:txBody>
      </p:sp>
      <p:sp>
        <p:nvSpPr>
          <p:cNvPr id="1153" name="Google Shape;1153;p94"/>
          <p:cNvSpPr txBox="1"/>
          <p:nvPr/>
        </p:nvSpPr>
        <p:spPr>
          <a:xfrm>
            <a:off x="8962173" y="5212775"/>
            <a:ext cx="2401200" cy="67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chemeClr val="dk2"/>
                </a:solidFill>
              </a:rPr>
              <a:t>Loss Aversion</a:t>
            </a:r>
            <a:endParaRPr i="0" sz="1100" u="none" cap="none" strike="noStrike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dk1"/>
                </a:solidFill>
              </a:rPr>
              <a:t>When </a:t>
            </a:r>
            <a:r>
              <a:rPr i="0" lang="en-US" sz="1100" u="none" cap="none" strike="noStrike">
                <a:solidFill>
                  <a:schemeClr val="dk1"/>
                </a:solidFill>
              </a:rPr>
              <a:t>individuals </a:t>
            </a:r>
            <a:r>
              <a:rPr lang="en-US" sz="1100">
                <a:solidFill>
                  <a:schemeClr val="dk1"/>
                </a:solidFill>
              </a:rPr>
              <a:t>are</a:t>
            </a:r>
            <a:r>
              <a:rPr i="0" lang="en-US" sz="1100" u="none" cap="none" strike="noStrike">
                <a:solidFill>
                  <a:schemeClr val="dk1"/>
                </a:solidFill>
              </a:rPr>
              <a:t> more attuned to losses than to gains.</a:t>
            </a:r>
            <a:endParaRPr i="0" sz="1100" u="none" cap="none" strike="noStrike">
              <a:solidFill>
                <a:schemeClr val="dk1"/>
              </a:solidFill>
            </a:endParaRPr>
          </a:p>
        </p:txBody>
      </p:sp>
      <p:sp>
        <p:nvSpPr>
          <p:cNvPr id="1154" name="Google Shape;1154;p94"/>
          <p:cNvSpPr txBox="1"/>
          <p:nvPr/>
        </p:nvSpPr>
        <p:spPr>
          <a:xfrm>
            <a:off x="8962172" y="4159975"/>
            <a:ext cx="2401200" cy="75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chemeClr val="dk2"/>
                </a:solidFill>
              </a:rPr>
              <a:t>Status Quo Bias</a:t>
            </a:r>
            <a:endParaRPr i="0" sz="1100" u="none" cap="none" strike="noStrike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dk1"/>
                </a:solidFill>
              </a:rPr>
              <a:t>The </a:t>
            </a:r>
            <a:r>
              <a:rPr i="0" lang="en-US" sz="1100" u="none" cap="none" strike="noStrike">
                <a:solidFill>
                  <a:schemeClr val="dk1"/>
                </a:solidFill>
              </a:rPr>
              <a:t>preference to maintain their current state and avoid changes, even beneficial ones</a:t>
            </a:r>
            <a:endParaRPr i="0" sz="1100" u="none" cap="none" strike="noStrike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</a:endParaRPr>
          </a:p>
        </p:txBody>
      </p:sp>
      <p:sp>
        <p:nvSpPr>
          <p:cNvPr id="1155" name="Google Shape;1155;p94"/>
          <p:cNvSpPr txBox="1"/>
          <p:nvPr/>
        </p:nvSpPr>
        <p:spPr>
          <a:xfrm>
            <a:off x="1391848" y="4159975"/>
            <a:ext cx="2401200" cy="75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chemeClr val="dk2"/>
                </a:solidFill>
              </a:rPr>
              <a:t>Salience</a:t>
            </a:r>
            <a:endParaRPr i="0" sz="1100" u="none" cap="none" strike="noStrike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dk1"/>
                </a:solidFill>
              </a:rPr>
              <a:t>Giving undue attention </a:t>
            </a:r>
            <a:r>
              <a:rPr i="0" lang="en-US" sz="1100" u="none" cap="none" strike="noStrike">
                <a:solidFill>
                  <a:schemeClr val="dk1"/>
                </a:solidFill>
              </a:rPr>
              <a:t>to </a:t>
            </a:r>
            <a:r>
              <a:rPr lang="en-US" sz="1100">
                <a:solidFill>
                  <a:schemeClr val="dk1"/>
                </a:solidFill>
              </a:rPr>
              <a:t>things that are vivid or obvious</a:t>
            </a:r>
            <a:r>
              <a:rPr i="0" lang="en-US" sz="1100" u="none" cap="none" strike="noStrike">
                <a:solidFill>
                  <a:schemeClr val="dk1"/>
                </a:solidFill>
              </a:rPr>
              <a:t>, thereby missing important information</a:t>
            </a:r>
            <a:endParaRPr i="0" sz="1100" u="none" cap="none" strike="noStrike">
              <a:solidFill>
                <a:schemeClr val="dk1"/>
              </a:solidFill>
            </a:endParaRPr>
          </a:p>
        </p:txBody>
      </p:sp>
      <p:sp>
        <p:nvSpPr>
          <p:cNvPr id="1156" name="Google Shape;1156;p94"/>
          <p:cNvSpPr txBox="1"/>
          <p:nvPr/>
        </p:nvSpPr>
        <p:spPr>
          <a:xfrm>
            <a:off x="8962174" y="1505675"/>
            <a:ext cx="2401200" cy="9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chemeClr val="dk2"/>
                </a:solidFill>
              </a:rPr>
              <a:t>Social Norms</a:t>
            </a:r>
            <a:endParaRPr i="0" sz="1100" u="none" cap="none" strike="noStrike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US" sz="1100" u="none" cap="none" strike="noStrike">
                <a:solidFill>
                  <a:schemeClr val="dk1"/>
                </a:solidFill>
              </a:rPr>
              <a:t>When an individual looks to the behaviour of their peers to inform their decision­ making, and their tendency to conform to the same behaviour their peers are engaged in.</a:t>
            </a:r>
            <a:endParaRPr i="0" sz="1100" u="none" cap="none" strike="noStrike">
              <a:solidFill>
                <a:schemeClr val="dk1"/>
              </a:solidFill>
            </a:endParaRPr>
          </a:p>
        </p:txBody>
      </p:sp>
      <p:sp>
        <p:nvSpPr>
          <p:cNvPr id="1157" name="Google Shape;1157;p94"/>
          <p:cNvSpPr txBox="1"/>
          <p:nvPr/>
        </p:nvSpPr>
        <p:spPr>
          <a:xfrm>
            <a:off x="1391849" y="2906925"/>
            <a:ext cx="2401200" cy="93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chemeClr val="dk2"/>
                </a:solidFill>
              </a:rPr>
              <a:t>Confirmation Bias</a:t>
            </a:r>
            <a:endParaRPr i="0" sz="1100" u="none" cap="none" strike="noStrike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dk1"/>
                </a:solidFill>
              </a:rPr>
              <a:t>Selectively paying attention to </a:t>
            </a:r>
            <a:r>
              <a:rPr i="0" lang="en-US" sz="1100" u="none" cap="none" strike="noStrike">
                <a:solidFill>
                  <a:schemeClr val="dk1"/>
                </a:solidFill>
              </a:rPr>
              <a:t>information that confirms one’s opinions or conclusions rather than information that is contradictory.</a:t>
            </a:r>
            <a:endParaRPr i="0" sz="1100" u="none" cap="none" strike="noStrike">
              <a:solidFill>
                <a:schemeClr val="dk1"/>
              </a:solidFill>
            </a:endParaRPr>
          </a:p>
        </p:txBody>
      </p:sp>
      <p:sp>
        <p:nvSpPr>
          <p:cNvPr id="1158" name="Google Shape;1158;p94"/>
          <p:cNvSpPr txBox="1"/>
          <p:nvPr/>
        </p:nvSpPr>
        <p:spPr>
          <a:xfrm>
            <a:off x="5181299" y="4159975"/>
            <a:ext cx="2600400" cy="93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chemeClr val="dk2"/>
                </a:solidFill>
              </a:rPr>
              <a:t>Info / Choice Overload</a:t>
            </a:r>
            <a:endParaRPr i="0" sz="1100" u="none" cap="none" strike="noStrike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dk1"/>
                </a:solidFill>
              </a:rPr>
              <a:t>P</a:t>
            </a:r>
            <a:r>
              <a:rPr i="0" lang="en-US" sz="1100" u="none" cap="none" strike="noStrike">
                <a:solidFill>
                  <a:schemeClr val="dk1"/>
                </a:solidFill>
              </a:rPr>
              <a:t>resence of too much information (/ choice) in the environment, preventing the individual from evaluating and making a good decision.</a:t>
            </a:r>
            <a:endParaRPr i="0" sz="1100" u="none" cap="none" strike="noStrike">
              <a:solidFill>
                <a:schemeClr val="dk1"/>
              </a:solidFill>
            </a:endParaRPr>
          </a:p>
        </p:txBody>
      </p:sp>
      <p:sp>
        <p:nvSpPr>
          <p:cNvPr id="1159" name="Google Shape;1159;p94"/>
          <p:cNvSpPr txBox="1"/>
          <p:nvPr/>
        </p:nvSpPr>
        <p:spPr>
          <a:xfrm>
            <a:off x="1391848" y="5212775"/>
            <a:ext cx="2401200" cy="6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chemeClr val="dk2"/>
                </a:solidFill>
              </a:rPr>
              <a:t>Present Bias</a:t>
            </a:r>
            <a:endParaRPr i="0" sz="1100" u="none" cap="none" strike="noStrike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US" sz="1100" u="none" cap="none" strike="noStrike">
                <a:solidFill>
                  <a:schemeClr val="dk1"/>
                </a:solidFill>
              </a:rPr>
              <a:t>Favoring immediate payoffs over future ones</a:t>
            </a:r>
            <a:endParaRPr i="0" sz="1100" u="none" cap="none" strike="noStrike">
              <a:solidFill>
                <a:schemeClr val="dk1"/>
              </a:solidFill>
            </a:endParaRPr>
          </a:p>
        </p:txBody>
      </p:sp>
      <p:sp>
        <p:nvSpPr>
          <p:cNvPr id="1160" name="Google Shape;1160;p94"/>
          <p:cNvSpPr txBox="1"/>
          <p:nvPr/>
        </p:nvSpPr>
        <p:spPr>
          <a:xfrm>
            <a:off x="5181312" y="2906925"/>
            <a:ext cx="2401200" cy="102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chemeClr val="dk2"/>
                </a:solidFill>
              </a:rPr>
              <a:t>Availability &amp; Affect</a:t>
            </a:r>
            <a:endParaRPr sz="11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US" sz="1100" u="none" cap="none" strike="noStrike">
                <a:solidFill>
                  <a:schemeClr val="dk1"/>
                </a:solidFill>
              </a:rPr>
              <a:t>Information that readily comes to mind is used to make a decision rather than using a comprehensive set of facts that evaluates all options.</a:t>
            </a:r>
            <a:endParaRPr sz="11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US" sz="1100" u="none" cap="none" strike="noStrike">
                <a:solidFill>
                  <a:schemeClr val="dk1"/>
                </a:solidFill>
              </a:rPr>
              <a:t>.</a:t>
            </a:r>
            <a:endParaRPr i="0" sz="1100" u="none" cap="none" strike="noStrike">
              <a:solidFill>
                <a:schemeClr val="dk1"/>
              </a:solidFill>
            </a:endParaRPr>
          </a:p>
        </p:txBody>
      </p:sp>
      <p:sp>
        <p:nvSpPr>
          <p:cNvPr id="1161" name="Google Shape;1161;p94"/>
          <p:cNvSpPr txBox="1"/>
          <p:nvPr/>
        </p:nvSpPr>
        <p:spPr>
          <a:xfrm>
            <a:off x="1391850" y="1505675"/>
            <a:ext cx="2401200" cy="12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00" u="none" cap="none" strike="noStrike">
                <a:solidFill>
                  <a:schemeClr val="dk2"/>
                </a:solidFill>
              </a:rPr>
              <a:t>Representativeness</a:t>
            </a:r>
            <a:endParaRPr b="1" sz="1100">
              <a:solidFill>
                <a:schemeClr val="dk2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US" sz="1100" u="none" cap="none" strike="noStrike">
                <a:solidFill>
                  <a:schemeClr val="dk1"/>
                </a:solidFill>
              </a:rPr>
              <a:t>The use of similar attributes to judge the likelihood of an event occurring. As opposed to using a more comprehensive approach that would utilize statistics (e.g., base rates) to determine likelihood.</a:t>
            </a:r>
            <a:endParaRPr sz="11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US" sz="1100" u="none" cap="none" strike="noStrike">
                <a:solidFill>
                  <a:schemeClr val="dk1"/>
                </a:solidFill>
              </a:rPr>
              <a:t>.</a:t>
            </a:r>
            <a:endParaRPr i="0" sz="1100" u="none" cap="none" strike="noStrike">
              <a:solidFill>
                <a:schemeClr val="dk1"/>
              </a:solidFill>
            </a:endParaRPr>
          </a:p>
        </p:txBody>
      </p:sp>
      <p:sp>
        <p:nvSpPr>
          <p:cNvPr id="1162" name="Google Shape;1162;p94"/>
          <p:cNvSpPr txBox="1"/>
          <p:nvPr/>
        </p:nvSpPr>
        <p:spPr>
          <a:xfrm>
            <a:off x="5181288" y="1505675"/>
            <a:ext cx="2401200" cy="105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chemeClr val="dk2"/>
                </a:solidFill>
              </a:rPr>
              <a:t>Endowment Effect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dk1"/>
                </a:solidFill>
              </a:rPr>
              <a:t>Individuals tend to overvalue something that they see as belonging to them. </a:t>
            </a:r>
            <a:endParaRPr sz="11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chemeClr val="dk2"/>
              </a:solidFill>
            </a:endParaRPr>
          </a:p>
        </p:txBody>
      </p:sp>
      <p:sp>
        <p:nvSpPr>
          <p:cNvPr id="1163" name="Google Shape;1163;p94"/>
          <p:cNvSpPr txBox="1"/>
          <p:nvPr/>
        </p:nvSpPr>
        <p:spPr>
          <a:xfrm>
            <a:off x="5181287" y="5212775"/>
            <a:ext cx="2401200" cy="93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chemeClr val="dk2"/>
                </a:solidFill>
              </a:rPr>
              <a:t>Affect Heuristic</a:t>
            </a:r>
            <a:endParaRPr sz="11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US" sz="1100" u="none" cap="none" strike="noStrike">
                <a:solidFill>
                  <a:schemeClr val="dk1"/>
                </a:solidFill>
              </a:rPr>
              <a:t>a reliance on good or bad feelings experienced in relation to a stimulus.</a:t>
            </a:r>
            <a:endParaRPr i="0" sz="1100" u="none" cap="none" strike="noStrike">
              <a:solidFill>
                <a:schemeClr val="dk1"/>
              </a:solidFill>
            </a:endParaRPr>
          </a:p>
        </p:txBody>
      </p:sp>
      <p:sp>
        <p:nvSpPr>
          <p:cNvPr id="1164" name="Google Shape;1164;p94"/>
          <p:cNvSpPr/>
          <p:nvPr/>
        </p:nvSpPr>
        <p:spPr>
          <a:xfrm>
            <a:off x="8417327" y="1505675"/>
            <a:ext cx="399127" cy="394500"/>
          </a:xfrm>
          <a:custGeom>
            <a:rect b="b" l="l" r="r" t="t"/>
            <a:pathLst>
              <a:path extrusionOk="0" h="11721" w="11752">
                <a:moveTo>
                  <a:pt x="6490" y="662"/>
                </a:moveTo>
                <a:cubicBezTo>
                  <a:pt x="6711" y="662"/>
                  <a:pt x="6868" y="820"/>
                  <a:pt x="6868" y="1009"/>
                </a:cubicBezTo>
                <a:lnTo>
                  <a:pt x="6868" y="1355"/>
                </a:lnTo>
                <a:lnTo>
                  <a:pt x="5167" y="1355"/>
                </a:lnTo>
                <a:cubicBezTo>
                  <a:pt x="4600" y="1355"/>
                  <a:pt x="4127" y="1828"/>
                  <a:pt x="4127" y="2395"/>
                </a:cubicBezTo>
                <a:lnTo>
                  <a:pt x="4127" y="2773"/>
                </a:lnTo>
                <a:lnTo>
                  <a:pt x="3088" y="2773"/>
                </a:lnTo>
                <a:cubicBezTo>
                  <a:pt x="2993" y="2773"/>
                  <a:pt x="2867" y="2836"/>
                  <a:pt x="2836" y="2899"/>
                </a:cubicBezTo>
                <a:lnTo>
                  <a:pt x="2048" y="3687"/>
                </a:lnTo>
                <a:lnTo>
                  <a:pt x="2048" y="3151"/>
                </a:lnTo>
                <a:cubicBezTo>
                  <a:pt x="2048" y="2931"/>
                  <a:pt x="1891" y="2773"/>
                  <a:pt x="1702" y="2773"/>
                </a:cubicBezTo>
                <a:lnTo>
                  <a:pt x="1040" y="2773"/>
                </a:lnTo>
                <a:cubicBezTo>
                  <a:pt x="819" y="2773"/>
                  <a:pt x="662" y="2616"/>
                  <a:pt x="662" y="2427"/>
                </a:cubicBezTo>
                <a:lnTo>
                  <a:pt x="662" y="1009"/>
                </a:lnTo>
                <a:cubicBezTo>
                  <a:pt x="662" y="820"/>
                  <a:pt x="819" y="662"/>
                  <a:pt x="1040" y="662"/>
                </a:cubicBezTo>
                <a:close/>
                <a:moveTo>
                  <a:pt x="10649" y="1986"/>
                </a:moveTo>
                <a:cubicBezTo>
                  <a:pt x="10838" y="1986"/>
                  <a:pt x="10995" y="2143"/>
                  <a:pt x="10995" y="2364"/>
                </a:cubicBezTo>
                <a:lnTo>
                  <a:pt x="10995" y="3781"/>
                </a:lnTo>
                <a:cubicBezTo>
                  <a:pt x="10995" y="3970"/>
                  <a:pt x="10838" y="4128"/>
                  <a:pt x="10649" y="4128"/>
                </a:cubicBezTo>
                <a:lnTo>
                  <a:pt x="8601" y="4128"/>
                </a:lnTo>
                <a:cubicBezTo>
                  <a:pt x="8412" y="4128"/>
                  <a:pt x="8255" y="4285"/>
                  <a:pt x="8255" y="4474"/>
                </a:cubicBezTo>
                <a:lnTo>
                  <a:pt x="8255" y="5041"/>
                </a:lnTo>
                <a:lnTo>
                  <a:pt x="7404" y="4191"/>
                </a:lnTo>
                <a:cubicBezTo>
                  <a:pt x="7372" y="4159"/>
                  <a:pt x="7246" y="4128"/>
                  <a:pt x="7183" y="4128"/>
                </a:cubicBezTo>
                <a:lnTo>
                  <a:pt x="5136" y="4128"/>
                </a:lnTo>
                <a:cubicBezTo>
                  <a:pt x="4947" y="4128"/>
                  <a:pt x="4789" y="3970"/>
                  <a:pt x="4789" y="3781"/>
                </a:cubicBezTo>
                <a:lnTo>
                  <a:pt x="4789" y="2364"/>
                </a:lnTo>
                <a:cubicBezTo>
                  <a:pt x="4789" y="2143"/>
                  <a:pt x="4947" y="1986"/>
                  <a:pt x="5136" y="1986"/>
                </a:cubicBezTo>
                <a:close/>
                <a:moveTo>
                  <a:pt x="3088" y="6207"/>
                </a:moveTo>
                <a:cubicBezTo>
                  <a:pt x="3623" y="6207"/>
                  <a:pt x="4096" y="6680"/>
                  <a:pt x="4096" y="7247"/>
                </a:cubicBezTo>
                <a:cubicBezTo>
                  <a:pt x="4096" y="7782"/>
                  <a:pt x="3623" y="8255"/>
                  <a:pt x="3088" y="8255"/>
                </a:cubicBezTo>
                <a:cubicBezTo>
                  <a:pt x="2521" y="8255"/>
                  <a:pt x="2048" y="7782"/>
                  <a:pt x="2048" y="7247"/>
                </a:cubicBezTo>
                <a:cubicBezTo>
                  <a:pt x="2048" y="6648"/>
                  <a:pt x="2489" y="6207"/>
                  <a:pt x="3088" y="6207"/>
                </a:cubicBezTo>
                <a:close/>
                <a:moveTo>
                  <a:pt x="8601" y="6207"/>
                </a:moveTo>
                <a:cubicBezTo>
                  <a:pt x="9137" y="6207"/>
                  <a:pt x="9609" y="6648"/>
                  <a:pt x="9609" y="7247"/>
                </a:cubicBezTo>
                <a:cubicBezTo>
                  <a:pt x="9609" y="7782"/>
                  <a:pt x="9137" y="8255"/>
                  <a:pt x="8601" y="8255"/>
                </a:cubicBezTo>
                <a:cubicBezTo>
                  <a:pt x="8003" y="8255"/>
                  <a:pt x="7530" y="7782"/>
                  <a:pt x="7530" y="7247"/>
                </a:cubicBezTo>
                <a:cubicBezTo>
                  <a:pt x="7530" y="6680"/>
                  <a:pt x="8003" y="6207"/>
                  <a:pt x="8601" y="6207"/>
                </a:cubicBezTo>
                <a:close/>
                <a:moveTo>
                  <a:pt x="3749" y="8980"/>
                </a:moveTo>
                <a:cubicBezTo>
                  <a:pt x="4695" y="8980"/>
                  <a:pt x="5451" y="9704"/>
                  <a:pt x="5451" y="10649"/>
                </a:cubicBezTo>
                <a:lnTo>
                  <a:pt x="5451" y="11027"/>
                </a:lnTo>
                <a:lnTo>
                  <a:pt x="630" y="11027"/>
                </a:lnTo>
                <a:lnTo>
                  <a:pt x="630" y="10649"/>
                </a:lnTo>
                <a:lnTo>
                  <a:pt x="662" y="10649"/>
                </a:lnTo>
                <a:cubicBezTo>
                  <a:pt x="662" y="9704"/>
                  <a:pt x="1418" y="8980"/>
                  <a:pt x="2363" y="8980"/>
                </a:cubicBezTo>
                <a:close/>
                <a:moveTo>
                  <a:pt x="9369" y="8976"/>
                </a:moveTo>
                <a:cubicBezTo>
                  <a:pt x="10266" y="8976"/>
                  <a:pt x="10995" y="9740"/>
                  <a:pt x="10995" y="10649"/>
                </a:cubicBezTo>
                <a:lnTo>
                  <a:pt x="10995" y="11027"/>
                </a:lnTo>
                <a:lnTo>
                  <a:pt x="6144" y="11027"/>
                </a:lnTo>
                <a:lnTo>
                  <a:pt x="6144" y="10649"/>
                </a:lnTo>
                <a:cubicBezTo>
                  <a:pt x="6144" y="9704"/>
                  <a:pt x="6900" y="8980"/>
                  <a:pt x="7845" y="8980"/>
                </a:cubicBezTo>
                <a:lnTo>
                  <a:pt x="9263" y="8980"/>
                </a:lnTo>
                <a:cubicBezTo>
                  <a:pt x="9298" y="8977"/>
                  <a:pt x="9334" y="8976"/>
                  <a:pt x="9369" y="8976"/>
                </a:cubicBezTo>
                <a:close/>
                <a:moveTo>
                  <a:pt x="1040" y="1"/>
                </a:moveTo>
                <a:cubicBezTo>
                  <a:pt x="473" y="1"/>
                  <a:pt x="0" y="473"/>
                  <a:pt x="0" y="1009"/>
                </a:cubicBezTo>
                <a:lnTo>
                  <a:pt x="0" y="2427"/>
                </a:lnTo>
                <a:cubicBezTo>
                  <a:pt x="0" y="2994"/>
                  <a:pt x="473" y="3466"/>
                  <a:pt x="1040" y="3466"/>
                </a:cubicBezTo>
                <a:lnTo>
                  <a:pt x="1386" y="3466"/>
                </a:lnTo>
                <a:lnTo>
                  <a:pt x="1386" y="4474"/>
                </a:lnTo>
                <a:cubicBezTo>
                  <a:pt x="1386" y="4688"/>
                  <a:pt x="1546" y="4829"/>
                  <a:pt x="1727" y="4829"/>
                </a:cubicBezTo>
                <a:cubicBezTo>
                  <a:pt x="1813" y="4829"/>
                  <a:pt x="1904" y="4797"/>
                  <a:pt x="1985" y="4726"/>
                </a:cubicBezTo>
                <a:lnTo>
                  <a:pt x="3245" y="3466"/>
                </a:lnTo>
                <a:lnTo>
                  <a:pt x="4096" y="3466"/>
                </a:lnTo>
                <a:lnTo>
                  <a:pt x="4096" y="3813"/>
                </a:lnTo>
                <a:cubicBezTo>
                  <a:pt x="4096" y="4348"/>
                  <a:pt x="4568" y="4821"/>
                  <a:pt x="5136" y="4821"/>
                </a:cubicBezTo>
                <a:lnTo>
                  <a:pt x="7057" y="4821"/>
                </a:lnTo>
                <a:lnTo>
                  <a:pt x="7908" y="5672"/>
                </a:lnTo>
                <a:cubicBezTo>
                  <a:pt x="7341" y="5924"/>
                  <a:pt x="6868" y="6522"/>
                  <a:pt x="6868" y="7247"/>
                </a:cubicBezTo>
                <a:cubicBezTo>
                  <a:pt x="6868" y="7625"/>
                  <a:pt x="7026" y="8034"/>
                  <a:pt x="7278" y="8349"/>
                </a:cubicBezTo>
                <a:cubicBezTo>
                  <a:pt x="6648" y="8507"/>
                  <a:pt x="6144" y="8885"/>
                  <a:pt x="5829" y="9452"/>
                </a:cubicBezTo>
                <a:cubicBezTo>
                  <a:pt x="5514" y="8917"/>
                  <a:pt x="5010" y="8539"/>
                  <a:pt x="4411" y="8381"/>
                </a:cubicBezTo>
                <a:cubicBezTo>
                  <a:pt x="4663" y="8066"/>
                  <a:pt x="4821" y="7719"/>
                  <a:pt x="4821" y="7278"/>
                </a:cubicBezTo>
                <a:cubicBezTo>
                  <a:pt x="4821" y="6333"/>
                  <a:pt x="4064" y="5577"/>
                  <a:pt x="3119" y="5577"/>
                </a:cubicBezTo>
                <a:cubicBezTo>
                  <a:pt x="2174" y="5577"/>
                  <a:pt x="1418" y="6333"/>
                  <a:pt x="1418" y="7278"/>
                </a:cubicBezTo>
                <a:cubicBezTo>
                  <a:pt x="1418" y="7719"/>
                  <a:pt x="1576" y="8097"/>
                  <a:pt x="1828" y="8381"/>
                </a:cubicBezTo>
                <a:cubicBezTo>
                  <a:pt x="788" y="8665"/>
                  <a:pt x="32" y="9610"/>
                  <a:pt x="32" y="10712"/>
                </a:cubicBezTo>
                <a:lnTo>
                  <a:pt x="32" y="11374"/>
                </a:lnTo>
                <a:cubicBezTo>
                  <a:pt x="32" y="11563"/>
                  <a:pt x="189" y="11721"/>
                  <a:pt x="410" y="11721"/>
                </a:cubicBezTo>
                <a:lnTo>
                  <a:pt x="11374" y="11721"/>
                </a:lnTo>
                <a:cubicBezTo>
                  <a:pt x="11594" y="11721"/>
                  <a:pt x="11752" y="11563"/>
                  <a:pt x="11752" y="11374"/>
                </a:cubicBezTo>
                <a:lnTo>
                  <a:pt x="11752" y="10712"/>
                </a:lnTo>
                <a:cubicBezTo>
                  <a:pt x="11752" y="9610"/>
                  <a:pt x="10995" y="8665"/>
                  <a:pt x="9956" y="8381"/>
                </a:cubicBezTo>
                <a:cubicBezTo>
                  <a:pt x="10208" y="8066"/>
                  <a:pt x="10365" y="7719"/>
                  <a:pt x="10365" y="7278"/>
                </a:cubicBezTo>
                <a:cubicBezTo>
                  <a:pt x="10365" y="6459"/>
                  <a:pt x="9767" y="5735"/>
                  <a:pt x="8979" y="5577"/>
                </a:cubicBezTo>
                <a:lnTo>
                  <a:pt x="8979" y="4884"/>
                </a:lnTo>
                <a:lnTo>
                  <a:pt x="10649" y="4884"/>
                </a:lnTo>
                <a:lnTo>
                  <a:pt x="10649" y="4821"/>
                </a:lnTo>
                <a:cubicBezTo>
                  <a:pt x="11185" y="4821"/>
                  <a:pt x="11657" y="4348"/>
                  <a:pt x="11657" y="3813"/>
                </a:cubicBezTo>
                <a:lnTo>
                  <a:pt x="11657" y="2395"/>
                </a:lnTo>
                <a:cubicBezTo>
                  <a:pt x="11657" y="1828"/>
                  <a:pt x="11185" y="1355"/>
                  <a:pt x="10649" y="1355"/>
                </a:cubicBezTo>
                <a:lnTo>
                  <a:pt x="7530" y="1355"/>
                </a:lnTo>
                <a:lnTo>
                  <a:pt x="7530" y="1009"/>
                </a:lnTo>
                <a:cubicBezTo>
                  <a:pt x="7530" y="473"/>
                  <a:pt x="7057" y="1"/>
                  <a:pt x="6490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65" name="Google Shape;1165;p94"/>
          <p:cNvGrpSpPr/>
          <p:nvPr/>
        </p:nvGrpSpPr>
        <p:grpSpPr>
          <a:xfrm>
            <a:off x="898436" y="2906925"/>
            <a:ext cx="346582" cy="414683"/>
            <a:chOff x="-39783425" y="2337925"/>
            <a:chExt cx="275700" cy="318350"/>
          </a:xfrm>
        </p:grpSpPr>
        <p:sp>
          <p:nvSpPr>
            <p:cNvPr id="1166" name="Google Shape;1166;p94"/>
            <p:cNvSpPr/>
            <p:nvPr/>
          </p:nvSpPr>
          <p:spPr>
            <a:xfrm>
              <a:off x="-39739325" y="2468600"/>
              <a:ext cx="194575" cy="148500"/>
            </a:xfrm>
            <a:custGeom>
              <a:rect b="b" l="l" r="r" t="t"/>
              <a:pathLst>
                <a:path extrusionOk="0" h="5940" w="7783">
                  <a:moveTo>
                    <a:pt x="6349" y="772"/>
                  </a:moveTo>
                  <a:cubicBezTo>
                    <a:pt x="6459" y="772"/>
                    <a:pt x="6570" y="812"/>
                    <a:pt x="6648" y="891"/>
                  </a:cubicBezTo>
                  <a:cubicBezTo>
                    <a:pt x="6711" y="954"/>
                    <a:pt x="6743" y="1017"/>
                    <a:pt x="6806" y="1080"/>
                  </a:cubicBezTo>
                  <a:cubicBezTo>
                    <a:pt x="6837" y="1300"/>
                    <a:pt x="6837" y="1458"/>
                    <a:pt x="6711" y="1552"/>
                  </a:cubicBezTo>
                  <a:lnTo>
                    <a:pt x="3340" y="4955"/>
                  </a:lnTo>
                  <a:cubicBezTo>
                    <a:pt x="3261" y="5033"/>
                    <a:pt x="3151" y="5073"/>
                    <a:pt x="3041" y="5073"/>
                  </a:cubicBezTo>
                  <a:cubicBezTo>
                    <a:pt x="2931" y="5073"/>
                    <a:pt x="2820" y="5033"/>
                    <a:pt x="2742" y="4955"/>
                  </a:cubicBezTo>
                  <a:lnTo>
                    <a:pt x="1040" y="3253"/>
                  </a:lnTo>
                  <a:cubicBezTo>
                    <a:pt x="883" y="3096"/>
                    <a:pt x="883" y="2812"/>
                    <a:pt x="1040" y="2655"/>
                  </a:cubicBezTo>
                  <a:lnTo>
                    <a:pt x="1135" y="2592"/>
                  </a:lnTo>
                  <a:cubicBezTo>
                    <a:pt x="1214" y="2513"/>
                    <a:pt x="1316" y="2474"/>
                    <a:pt x="1418" y="2474"/>
                  </a:cubicBezTo>
                  <a:cubicBezTo>
                    <a:pt x="1521" y="2474"/>
                    <a:pt x="1623" y="2513"/>
                    <a:pt x="1702" y="2592"/>
                  </a:cubicBezTo>
                  <a:lnTo>
                    <a:pt x="2742" y="3600"/>
                  </a:lnTo>
                  <a:cubicBezTo>
                    <a:pt x="2820" y="3679"/>
                    <a:pt x="2931" y="3718"/>
                    <a:pt x="3041" y="3718"/>
                  </a:cubicBezTo>
                  <a:cubicBezTo>
                    <a:pt x="3151" y="3718"/>
                    <a:pt x="3261" y="3679"/>
                    <a:pt x="3340" y="3600"/>
                  </a:cubicBezTo>
                  <a:lnTo>
                    <a:pt x="6050" y="891"/>
                  </a:lnTo>
                  <a:cubicBezTo>
                    <a:pt x="6128" y="812"/>
                    <a:pt x="6239" y="772"/>
                    <a:pt x="6349" y="772"/>
                  </a:cubicBezTo>
                  <a:close/>
                  <a:moveTo>
                    <a:pt x="6369" y="1"/>
                  </a:moveTo>
                  <a:cubicBezTo>
                    <a:pt x="6050" y="1"/>
                    <a:pt x="5719" y="119"/>
                    <a:pt x="5451" y="355"/>
                  </a:cubicBezTo>
                  <a:lnTo>
                    <a:pt x="3025" y="2781"/>
                  </a:lnTo>
                  <a:lnTo>
                    <a:pt x="2269" y="2025"/>
                  </a:lnTo>
                  <a:cubicBezTo>
                    <a:pt x="2040" y="1796"/>
                    <a:pt x="1742" y="1663"/>
                    <a:pt x="1421" y="1663"/>
                  </a:cubicBezTo>
                  <a:cubicBezTo>
                    <a:pt x="1256" y="1663"/>
                    <a:pt x="1085" y="1698"/>
                    <a:pt x="914" y="1773"/>
                  </a:cubicBezTo>
                  <a:cubicBezTo>
                    <a:pt x="694" y="1867"/>
                    <a:pt x="536" y="1993"/>
                    <a:pt x="473" y="2119"/>
                  </a:cubicBezTo>
                  <a:cubicBezTo>
                    <a:pt x="1" y="2592"/>
                    <a:pt x="1" y="3379"/>
                    <a:pt x="473" y="3883"/>
                  </a:cubicBezTo>
                  <a:lnTo>
                    <a:pt x="2143" y="5585"/>
                  </a:lnTo>
                  <a:cubicBezTo>
                    <a:pt x="2379" y="5821"/>
                    <a:pt x="2694" y="5939"/>
                    <a:pt x="3017" y="5939"/>
                  </a:cubicBezTo>
                  <a:cubicBezTo>
                    <a:pt x="3340" y="5939"/>
                    <a:pt x="3671" y="5821"/>
                    <a:pt x="3939" y="5585"/>
                  </a:cubicBezTo>
                  <a:lnTo>
                    <a:pt x="7310" y="2182"/>
                  </a:lnTo>
                  <a:cubicBezTo>
                    <a:pt x="7656" y="1836"/>
                    <a:pt x="7782" y="1300"/>
                    <a:pt x="7593" y="859"/>
                  </a:cubicBezTo>
                  <a:cubicBezTo>
                    <a:pt x="7467" y="575"/>
                    <a:pt x="7310" y="418"/>
                    <a:pt x="7215" y="355"/>
                  </a:cubicBezTo>
                  <a:cubicBezTo>
                    <a:pt x="6995" y="119"/>
                    <a:pt x="6688" y="1"/>
                    <a:pt x="636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7" name="Google Shape;1167;p94"/>
            <p:cNvSpPr/>
            <p:nvPr/>
          </p:nvSpPr>
          <p:spPr>
            <a:xfrm>
              <a:off x="-39783425" y="2337925"/>
              <a:ext cx="275700" cy="318350"/>
            </a:xfrm>
            <a:custGeom>
              <a:rect b="b" l="l" r="r" t="t"/>
              <a:pathLst>
                <a:path extrusionOk="0" h="12734" w="11028">
                  <a:moveTo>
                    <a:pt x="5608" y="793"/>
                  </a:moveTo>
                  <a:cubicBezTo>
                    <a:pt x="5829" y="793"/>
                    <a:pt x="5986" y="1014"/>
                    <a:pt x="6049" y="1234"/>
                  </a:cubicBezTo>
                  <a:cubicBezTo>
                    <a:pt x="6049" y="1486"/>
                    <a:pt x="6238" y="1644"/>
                    <a:pt x="6459" y="1644"/>
                  </a:cubicBezTo>
                  <a:lnTo>
                    <a:pt x="8129" y="1644"/>
                  </a:lnTo>
                  <a:cubicBezTo>
                    <a:pt x="8349" y="1644"/>
                    <a:pt x="8507" y="1833"/>
                    <a:pt x="8570" y="2053"/>
                  </a:cubicBezTo>
                  <a:lnTo>
                    <a:pt x="8570" y="2494"/>
                  </a:lnTo>
                  <a:lnTo>
                    <a:pt x="2773" y="2494"/>
                  </a:lnTo>
                  <a:lnTo>
                    <a:pt x="2773" y="2116"/>
                  </a:lnTo>
                  <a:lnTo>
                    <a:pt x="2741" y="2116"/>
                  </a:lnTo>
                  <a:cubicBezTo>
                    <a:pt x="2741" y="1864"/>
                    <a:pt x="2930" y="1707"/>
                    <a:pt x="3119" y="1675"/>
                  </a:cubicBezTo>
                  <a:lnTo>
                    <a:pt x="4789" y="1675"/>
                  </a:lnTo>
                  <a:cubicBezTo>
                    <a:pt x="5010" y="1675"/>
                    <a:pt x="5167" y="1486"/>
                    <a:pt x="5167" y="1234"/>
                  </a:cubicBezTo>
                  <a:cubicBezTo>
                    <a:pt x="5167" y="1014"/>
                    <a:pt x="5356" y="856"/>
                    <a:pt x="5608" y="793"/>
                  </a:cubicBezTo>
                  <a:close/>
                  <a:moveTo>
                    <a:pt x="10177" y="2494"/>
                  </a:moveTo>
                  <a:lnTo>
                    <a:pt x="10177" y="11883"/>
                  </a:lnTo>
                  <a:lnTo>
                    <a:pt x="788" y="11883"/>
                  </a:lnTo>
                  <a:lnTo>
                    <a:pt x="788" y="2494"/>
                  </a:lnTo>
                  <a:lnTo>
                    <a:pt x="1891" y="2494"/>
                  </a:lnTo>
                  <a:lnTo>
                    <a:pt x="1891" y="2904"/>
                  </a:lnTo>
                  <a:cubicBezTo>
                    <a:pt x="1891" y="3125"/>
                    <a:pt x="2111" y="3314"/>
                    <a:pt x="2332" y="3314"/>
                  </a:cubicBezTo>
                  <a:lnTo>
                    <a:pt x="8948" y="3314"/>
                  </a:lnTo>
                  <a:cubicBezTo>
                    <a:pt x="9200" y="3314"/>
                    <a:pt x="9357" y="3125"/>
                    <a:pt x="9357" y="2904"/>
                  </a:cubicBezTo>
                  <a:lnTo>
                    <a:pt x="9357" y="2494"/>
                  </a:lnTo>
                  <a:close/>
                  <a:moveTo>
                    <a:pt x="5615" y="1"/>
                  </a:moveTo>
                  <a:cubicBezTo>
                    <a:pt x="5456" y="1"/>
                    <a:pt x="5293" y="33"/>
                    <a:pt x="5136" y="100"/>
                  </a:cubicBezTo>
                  <a:cubicBezTo>
                    <a:pt x="4821" y="226"/>
                    <a:pt x="4537" y="478"/>
                    <a:pt x="4474" y="856"/>
                  </a:cubicBezTo>
                  <a:lnTo>
                    <a:pt x="3151" y="856"/>
                  </a:lnTo>
                  <a:cubicBezTo>
                    <a:pt x="2647" y="856"/>
                    <a:pt x="2174" y="1203"/>
                    <a:pt x="1985" y="1675"/>
                  </a:cubicBezTo>
                  <a:lnTo>
                    <a:pt x="410" y="1675"/>
                  </a:lnTo>
                  <a:cubicBezTo>
                    <a:pt x="158" y="1675"/>
                    <a:pt x="0" y="1864"/>
                    <a:pt x="0" y="2116"/>
                  </a:cubicBezTo>
                  <a:lnTo>
                    <a:pt x="0" y="12292"/>
                  </a:lnTo>
                  <a:cubicBezTo>
                    <a:pt x="0" y="12544"/>
                    <a:pt x="221" y="12734"/>
                    <a:pt x="410" y="12734"/>
                  </a:cubicBezTo>
                  <a:lnTo>
                    <a:pt x="10618" y="12734"/>
                  </a:lnTo>
                  <a:cubicBezTo>
                    <a:pt x="10838" y="12734"/>
                    <a:pt x="11027" y="12544"/>
                    <a:pt x="11027" y="12292"/>
                  </a:cubicBezTo>
                  <a:lnTo>
                    <a:pt x="11027" y="2116"/>
                  </a:lnTo>
                  <a:cubicBezTo>
                    <a:pt x="10996" y="1864"/>
                    <a:pt x="10807" y="1675"/>
                    <a:pt x="10555" y="1675"/>
                  </a:cubicBezTo>
                  <a:lnTo>
                    <a:pt x="9263" y="1675"/>
                  </a:lnTo>
                  <a:cubicBezTo>
                    <a:pt x="9105" y="1203"/>
                    <a:pt x="8633" y="856"/>
                    <a:pt x="8097" y="856"/>
                  </a:cubicBezTo>
                  <a:lnTo>
                    <a:pt x="6774" y="856"/>
                  </a:lnTo>
                  <a:cubicBezTo>
                    <a:pt x="6606" y="328"/>
                    <a:pt x="6127" y="1"/>
                    <a:pt x="561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68" name="Google Shape;1168;p94"/>
          <p:cNvGrpSpPr/>
          <p:nvPr/>
        </p:nvGrpSpPr>
        <p:grpSpPr>
          <a:xfrm>
            <a:off x="4614229" y="2906925"/>
            <a:ext cx="395935" cy="394466"/>
            <a:chOff x="-3852025" y="2764950"/>
            <a:chExt cx="291450" cy="293000"/>
          </a:xfrm>
        </p:grpSpPr>
        <p:sp>
          <p:nvSpPr>
            <p:cNvPr id="1169" name="Google Shape;1169;p94"/>
            <p:cNvSpPr/>
            <p:nvPr/>
          </p:nvSpPr>
          <p:spPr>
            <a:xfrm>
              <a:off x="-3852025" y="2764950"/>
              <a:ext cx="291450" cy="293000"/>
            </a:xfrm>
            <a:custGeom>
              <a:rect b="b" l="l" r="r" t="t"/>
              <a:pathLst>
                <a:path extrusionOk="0" h="11720" w="11658">
                  <a:moveTo>
                    <a:pt x="4380" y="693"/>
                  </a:moveTo>
                  <a:cubicBezTo>
                    <a:pt x="6774" y="693"/>
                    <a:pt x="8161" y="1355"/>
                    <a:pt x="8161" y="1733"/>
                  </a:cubicBezTo>
                  <a:cubicBezTo>
                    <a:pt x="8161" y="2080"/>
                    <a:pt x="6774" y="2741"/>
                    <a:pt x="4380" y="2741"/>
                  </a:cubicBezTo>
                  <a:cubicBezTo>
                    <a:pt x="1986" y="2741"/>
                    <a:pt x="599" y="2080"/>
                    <a:pt x="599" y="1733"/>
                  </a:cubicBezTo>
                  <a:cubicBezTo>
                    <a:pt x="631" y="1355"/>
                    <a:pt x="2017" y="693"/>
                    <a:pt x="4380" y="693"/>
                  </a:cubicBezTo>
                  <a:close/>
                  <a:moveTo>
                    <a:pt x="8224" y="2710"/>
                  </a:moveTo>
                  <a:lnTo>
                    <a:pt x="8224" y="4190"/>
                  </a:lnTo>
                  <a:lnTo>
                    <a:pt x="7845" y="4190"/>
                  </a:lnTo>
                  <a:cubicBezTo>
                    <a:pt x="7815" y="4189"/>
                    <a:pt x="7784" y="4189"/>
                    <a:pt x="7753" y="4189"/>
                  </a:cubicBezTo>
                  <a:cubicBezTo>
                    <a:pt x="6625" y="4189"/>
                    <a:pt x="5622" y="4748"/>
                    <a:pt x="4947" y="5545"/>
                  </a:cubicBezTo>
                  <a:cubicBezTo>
                    <a:pt x="4743" y="5555"/>
                    <a:pt x="4544" y="5560"/>
                    <a:pt x="4352" y="5560"/>
                  </a:cubicBezTo>
                  <a:cubicBezTo>
                    <a:pt x="2081" y="5560"/>
                    <a:pt x="662" y="4912"/>
                    <a:pt x="662" y="4505"/>
                  </a:cubicBezTo>
                  <a:lnTo>
                    <a:pt x="662" y="2710"/>
                  </a:lnTo>
                  <a:cubicBezTo>
                    <a:pt x="1639" y="3308"/>
                    <a:pt x="3246" y="3466"/>
                    <a:pt x="4443" y="3466"/>
                  </a:cubicBezTo>
                  <a:cubicBezTo>
                    <a:pt x="5577" y="3466"/>
                    <a:pt x="7215" y="3308"/>
                    <a:pt x="8224" y="2710"/>
                  </a:cubicBezTo>
                  <a:close/>
                  <a:moveTo>
                    <a:pt x="631" y="5514"/>
                  </a:moveTo>
                  <a:cubicBezTo>
                    <a:pt x="1639" y="6081"/>
                    <a:pt x="3309" y="6238"/>
                    <a:pt x="4474" y="6238"/>
                  </a:cubicBezTo>
                  <a:cubicBezTo>
                    <a:pt x="4222" y="6711"/>
                    <a:pt x="4065" y="7309"/>
                    <a:pt x="4065" y="7939"/>
                  </a:cubicBezTo>
                  <a:lnTo>
                    <a:pt x="4065" y="8286"/>
                  </a:lnTo>
                  <a:cubicBezTo>
                    <a:pt x="1860" y="8223"/>
                    <a:pt x="631" y="7624"/>
                    <a:pt x="631" y="7278"/>
                  </a:cubicBezTo>
                  <a:lnTo>
                    <a:pt x="631" y="5514"/>
                  </a:lnTo>
                  <a:close/>
                  <a:moveTo>
                    <a:pt x="631" y="8223"/>
                  </a:moveTo>
                  <a:cubicBezTo>
                    <a:pt x="1576" y="8759"/>
                    <a:pt x="3120" y="8979"/>
                    <a:pt x="4222" y="8979"/>
                  </a:cubicBezTo>
                  <a:cubicBezTo>
                    <a:pt x="4474" y="9798"/>
                    <a:pt x="4947" y="10460"/>
                    <a:pt x="5609" y="10964"/>
                  </a:cubicBezTo>
                  <a:cubicBezTo>
                    <a:pt x="5199" y="11005"/>
                    <a:pt x="4802" y="11024"/>
                    <a:pt x="4424" y="11024"/>
                  </a:cubicBezTo>
                  <a:cubicBezTo>
                    <a:pt x="2216" y="11024"/>
                    <a:pt x="631" y="10391"/>
                    <a:pt x="631" y="9987"/>
                  </a:cubicBezTo>
                  <a:lnTo>
                    <a:pt x="631" y="8223"/>
                  </a:lnTo>
                  <a:close/>
                  <a:moveTo>
                    <a:pt x="7814" y="4852"/>
                  </a:moveTo>
                  <a:cubicBezTo>
                    <a:pt x="9515" y="4852"/>
                    <a:pt x="10933" y="6238"/>
                    <a:pt x="10933" y="7939"/>
                  </a:cubicBezTo>
                  <a:cubicBezTo>
                    <a:pt x="10964" y="9641"/>
                    <a:pt x="9547" y="11027"/>
                    <a:pt x="7814" y="11027"/>
                  </a:cubicBezTo>
                  <a:cubicBezTo>
                    <a:pt x="6113" y="11027"/>
                    <a:pt x="4726" y="9641"/>
                    <a:pt x="4726" y="7939"/>
                  </a:cubicBezTo>
                  <a:cubicBezTo>
                    <a:pt x="4726" y="6238"/>
                    <a:pt x="6113" y="4852"/>
                    <a:pt x="7814" y="4852"/>
                  </a:cubicBezTo>
                  <a:close/>
                  <a:moveTo>
                    <a:pt x="4411" y="0"/>
                  </a:moveTo>
                  <a:cubicBezTo>
                    <a:pt x="3277" y="0"/>
                    <a:pt x="2206" y="158"/>
                    <a:pt x="1418" y="410"/>
                  </a:cubicBezTo>
                  <a:cubicBezTo>
                    <a:pt x="253" y="819"/>
                    <a:pt x="1" y="1323"/>
                    <a:pt x="1" y="1733"/>
                  </a:cubicBezTo>
                  <a:lnTo>
                    <a:pt x="1" y="9987"/>
                  </a:lnTo>
                  <a:cubicBezTo>
                    <a:pt x="1" y="10334"/>
                    <a:pt x="253" y="10901"/>
                    <a:pt x="1418" y="11279"/>
                  </a:cubicBezTo>
                  <a:cubicBezTo>
                    <a:pt x="2269" y="11562"/>
                    <a:pt x="3309" y="11720"/>
                    <a:pt x="4411" y="11720"/>
                  </a:cubicBezTo>
                  <a:cubicBezTo>
                    <a:pt x="5199" y="11720"/>
                    <a:pt x="5955" y="11657"/>
                    <a:pt x="6617" y="11531"/>
                  </a:cubicBezTo>
                  <a:cubicBezTo>
                    <a:pt x="7026" y="11657"/>
                    <a:pt x="7404" y="11720"/>
                    <a:pt x="7845" y="11720"/>
                  </a:cubicBezTo>
                  <a:cubicBezTo>
                    <a:pt x="9925" y="11720"/>
                    <a:pt x="11658" y="10019"/>
                    <a:pt x="11658" y="7939"/>
                  </a:cubicBezTo>
                  <a:cubicBezTo>
                    <a:pt x="11626" y="6175"/>
                    <a:pt x="10397" y="4757"/>
                    <a:pt x="8822" y="4316"/>
                  </a:cubicBezTo>
                  <a:lnTo>
                    <a:pt x="8822" y="1733"/>
                  </a:lnTo>
                  <a:cubicBezTo>
                    <a:pt x="8822" y="1355"/>
                    <a:pt x="8602" y="819"/>
                    <a:pt x="7404" y="410"/>
                  </a:cubicBezTo>
                  <a:cubicBezTo>
                    <a:pt x="6585" y="158"/>
                    <a:pt x="5514" y="0"/>
                    <a:pt x="441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0" name="Google Shape;1170;p94"/>
            <p:cNvSpPr/>
            <p:nvPr/>
          </p:nvSpPr>
          <p:spPr>
            <a:xfrm>
              <a:off x="-3707100" y="2937425"/>
              <a:ext cx="103200" cy="67775"/>
            </a:xfrm>
            <a:custGeom>
              <a:rect b="b" l="l" r="r" t="t"/>
              <a:pathLst>
                <a:path extrusionOk="0" h="2711" w="4128">
                  <a:moveTo>
                    <a:pt x="3785" y="1"/>
                  </a:moveTo>
                  <a:cubicBezTo>
                    <a:pt x="3695" y="1"/>
                    <a:pt x="3608" y="32"/>
                    <a:pt x="3561" y="95"/>
                  </a:cubicBezTo>
                  <a:lnTo>
                    <a:pt x="1733" y="1923"/>
                  </a:lnTo>
                  <a:lnTo>
                    <a:pt x="599" y="757"/>
                  </a:lnTo>
                  <a:cubicBezTo>
                    <a:pt x="536" y="710"/>
                    <a:pt x="450" y="686"/>
                    <a:pt x="363" y="686"/>
                  </a:cubicBezTo>
                  <a:cubicBezTo>
                    <a:pt x="276" y="686"/>
                    <a:pt x="190" y="710"/>
                    <a:pt x="127" y="757"/>
                  </a:cubicBezTo>
                  <a:cubicBezTo>
                    <a:pt x="1" y="883"/>
                    <a:pt x="1" y="1135"/>
                    <a:pt x="127" y="1229"/>
                  </a:cubicBezTo>
                  <a:lnTo>
                    <a:pt x="1513" y="2616"/>
                  </a:lnTo>
                  <a:cubicBezTo>
                    <a:pt x="1560" y="2679"/>
                    <a:pt x="1647" y="2710"/>
                    <a:pt x="1737" y="2710"/>
                  </a:cubicBezTo>
                  <a:cubicBezTo>
                    <a:pt x="1828" y="2710"/>
                    <a:pt x="1922" y="2679"/>
                    <a:pt x="1985" y="2616"/>
                  </a:cubicBezTo>
                  <a:lnTo>
                    <a:pt x="4033" y="568"/>
                  </a:lnTo>
                  <a:cubicBezTo>
                    <a:pt x="4128" y="442"/>
                    <a:pt x="4128" y="221"/>
                    <a:pt x="4033" y="95"/>
                  </a:cubicBezTo>
                  <a:cubicBezTo>
                    <a:pt x="3970" y="32"/>
                    <a:pt x="3876" y="1"/>
                    <a:pt x="378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1171" name="Google Shape;1171;p9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18928" y="2906925"/>
            <a:ext cx="395925" cy="39590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72" name="Google Shape;1172;p94"/>
          <p:cNvGrpSpPr/>
          <p:nvPr/>
        </p:nvGrpSpPr>
        <p:grpSpPr>
          <a:xfrm>
            <a:off x="4612700" y="4159975"/>
            <a:ext cx="398993" cy="388566"/>
            <a:chOff x="5775900" y="2308125"/>
            <a:chExt cx="295375" cy="295375"/>
          </a:xfrm>
        </p:grpSpPr>
        <p:sp>
          <p:nvSpPr>
            <p:cNvPr id="1173" name="Google Shape;1173;p94"/>
            <p:cNvSpPr/>
            <p:nvPr/>
          </p:nvSpPr>
          <p:spPr>
            <a:xfrm>
              <a:off x="5984625" y="2482975"/>
              <a:ext cx="18125" cy="18150"/>
            </a:xfrm>
            <a:custGeom>
              <a:rect b="b" l="l" r="r" t="t"/>
              <a:pathLst>
                <a:path extrusionOk="0" h="726" w="725">
                  <a:moveTo>
                    <a:pt x="378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68"/>
                    <a:pt x="158" y="725"/>
                    <a:pt x="378" y="725"/>
                  </a:cubicBezTo>
                  <a:cubicBezTo>
                    <a:pt x="567" y="725"/>
                    <a:pt x="725" y="568"/>
                    <a:pt x="725" y="347"/>
                  </a:cubicBezTo>
                  <a:cubicBezTo>
                    <a:pt x="725" y="158"/>
                    <a:pt x="567" y="0"/>
                    <a:pt x="37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4" name="Google Shape;1174;p94"/>
            <p:cNvSpPr/>
            <p:nvPr/>
          </p:nvSpPr>
          <p:spPr>
            <a:xfrm>
              <a:off x="5775900" y="2308125"/>
              <a:ext cx="295375" cy="295375"/>
            </a:xfrm>
            <a:custGeom>
              <a:rect b="b" l="l" r="r" t="t"/>
              <a:pathLst>
                <a:path extrusionOk="0" h="11815" w="11815">
                  <a:moveTo>
                    <a:pt x="7845" y="725"/>
                  </a:moveTo>
                  <a:cubicBezTo>
                    <a:pt x="7719" y="914"/>
                    <a:pt x="7656" y="1166"/>
                    <a:pt x="7656" y="1450"/>
                  </a:cubicBezTo>
                  <a:cubicBezTo>
                    <a:pt x="7656" y="1670"/>
                    <a:pt x="7719" y="1922"/>
                    <a:pt x="7845" y="2143"/>
                  </a:cubicBezTo>
                  <a:lnTo>
                    <a:pt x="1387" y="2143"/>
                  </a:lnTo>
                  <a:cubicBezTo>
                    <a:pt x="1009" y="2143"/>
                    <a:pt x="694" y="1828"/>
                    <a:pt x="694" y="1450"/>
                  </a:cubicBezTo>
                  <a:cubicBezTo>
                    <a:pt x="694" y="1040"/>
                    <a:pt x="1009" y="725"/>
                    <a:pt x="1387" y="725"/>
                  </a:cubicBezTo>
                  <a:close/>
                  <a:moveTo>
                    <a:pt x="6112" y="6994"/>
                  </a:moveTo>
                  <a:cubicBezTo>
                    <a:pt x="5955" y="7183"/>
                    <a:pt x="5829" y="7436"/>
                    <a:pt x="5766" y="7719"/>
                  </a:cubicBezTo>
                  <a:lnTo>
                    <a:pt x="3466" y="7719"/>
                  </a:lnTo>
                  <a:lnTo>
                    <a:pt x="3466" y="6994"/>
                  </a:lnTo>
                  <a:close/>
                  <a:moveTo>
                    <a:pt x="694" y="2678"/>
                  </a:moveTo>
                  <a:cubicBezTo>
                    <a:pt x="883" y="2773"/>
                    <a:pt x="1103" y="2867"/>
                    <a:pt x="1387" y="2867"/>
                  </a:cubicBezTo>
                  <a:lnTo>
                    <a:pt x="1387" y="10460"/>
                  </a:lnTo>
                  <a:cubicBezTo>
                    <a:pt x="1009" y="10460"/>
                    <a:pt x="694" y="10145"/>
                    <a:pt x="694" y="9767"/>
                  </a:cubicBezTo>
                  <a:lnTo>
                    <a:pt x="694" y="2678"/>
                  </a:lnTo>
                  <a:close/>
                  <a:moveTo>
                    <a:pt x="8381" y="2836"/>
                  </a:moveTo>
                  <a:lnTo>
                    <a:pt x="8381" y="5608"/>
                  </a:lnTo>
                  <a:cubicBezTo>
                    <a:pt x="7814" y="5703"/>
                    <a:pt x="7247" y="5923"/>
                    <a:pt x="6774" y="6301"/>
                  </a:cubicBezTo>
                  <a:lnTo>
                    <a:pt x="3151" y="6301"/>
                  </a:lnTo>
                  <a:cubicBezTo>
                    <a:pt x="2962" y="6301"/>
                    <a:pt x="2804" y="6459"/>
                    <a:pt x="2804" y="6648"/>
                  </a:cubicBezTo>
                  <a:lnTo>
                    <a:pt x="2804" y="8034"/>
                  </a:lnTo>
                  <a:cubicBezTo>
                    <a:pt x="2804" y="8223"/>
                    <a:pt x="2962" y="8381"/>
                    <a:pt x="3151" y="8381"/>
                  </a:cubicBezTo>
                  <a:lnTo>
                    <a:pt x="5640" y="8381"/>
                  </a:lnTo>
                  <a:lnTo>
                    <a:pt x="5640" y="8727"/>
                  </a:lnTo>
                  <a:cubicBezTo>
                    <a:pt x="5640" y="9357"/>
                    <a:pt x="5829" y="9956"/>
                    <a:pt x="6144" y="10492"/>
                  </a:cubicBezTo>
                  <a:lnTo>
                    <a:pt x="2080" y="10492"/>
                  </a:lnTo>
                  <a:lnTo>
                    <a:pt x="2080" y="10460"/>
                  </a:lnTo>
                  <a:lnTo>
                    <a:pt x="2080" y="2836"/>
                  </a:lnTo>
                  <a:close/>
                  <a:moveTo>
                    <a:pt x="8727" y="6301"/>
                  </a:moveTo>
                  <a:cubicBezTo>
                    <a:pt x="10050" y="6301"/>
                    <a:pt x="11153" y="7404"/>
                    <a:pt x="11153" y="8727"/>
                  </a:cubicBezTo>
                  <a:cubicBezTo>
                    <a:pt x="11153" y="10082"/>
                    <a:pt x="10050" y="11216"/>
                    <a:pt x="8727" y="11216"/>
                  </a:cubicBezTo>
                  <a:cubicBezTo>
                    <a:pt x="7373" y="11216"/>
                    <a:pt x="6270" y="10113"/>
                    <a:pt x="6270" y="8727"/>
                  </a:cubicBezTo>
                  <a:cubicBezTo>
                    <a:pt x="6270" y="7373"/>
                    <a:pt x="7373" y="6301"/>
                    <a:pt x="8727" y="6301"/>
                  </a:cubicBezTo>
                  <a:close/>
                  <a:moveTo>
                    <a:pt x="1387" y="0"/>
                  </a:moveTo>
                  <a:cubicBezTo>
                    <a:pt x="630" y="0"/>
                    <a:pt x="0" y="630"/>
                    <a:pt x="0" y="1355"/>
                  </a:cubicBezTo>
                  <a:lnTo>
                    <a:pt x="0" y="9704"/>
                  </a:lnTo>
                  <a:cubicBezTo>
                    <a:pt x="0" y="10460"/>
                    <a:pt x="630" y="11090"/>
                    <a:pt x="1387" y="11090"/>
                  </a:cubicBezTo>
                  <a:lnTo>
                    <a:pt x="6742" y="11090"/>
                  </a:lnTo>
                  <a:cubicBezTo>
                    <a:pt x="7310" y="11563"/>
                    <a:pt x="8003" y="11815"/>
                    <a:pt x="8727" y="11815"/>
                  </a:cubicBezTo>
                  <a:cubicBezTo>
                    <a:pt x="10460" y="11815"/>
                    <a:pt x="11815" y="10334"/>
                    <a:pt x="11815" y="8664"/>
                  </a:cubicBezTo>
                  <a:cubicBezTo>
                    <a:pt x="11815" y="7120"/>
                    <a:pt x="10618" y="5829"/>
                    <a:pt x="9074" y="5608"/>
                  </a:cubicBezTo>
                  <a:lnTo>
                    <a:pt x="9074" y="2458"/>
                  </a:lnTo>
                  <a:cubicBezTo>
                    <a:pt x="9074" y="2269"/>
                    <a:pt x="9042" y="2143"/>
                    <a:pt x="8822" y="2080"/>
                  </a:cubicBezTo>
                  <a:cubicBezTo>
                    <a:pt x="8538" y="1985"/>
                    <a:pt x="8349" y="1733"/>
                    <a:pt x="8349" y="1418"/>
                  </a:cubicBezTo>
                  <a:cubicBezTo>
                    <a:pt x="8349" y="1135"/>
                    <a:pt x="8538" y="851"/>
                    <a:pt x="8822" y="725"/>
                  </a:cubicBezTo>
                  <a:cubicBezTo>
                    <a:pt x="8979" y="694"/>
                    <a:pt x="9074" y="536"/>
                    <a:pt x="9074" y="410"/>
                  </a:cubicBezTo>
                  <a:lnTo>
                    <a:pt x="9074" y="347"/>
                  </a:lnTo>
                  <a:cubicBezTo>
                    <a:pt x="9074" y="158"/>
                    <a:pt x="8916" y="0"/>
                    <a:pt x="872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5" name="Google Shape;1175;p94"/>
            <p:cNvSpPr/>
            <p:nvPr/>
          </p:nvSpPr>
          <p:spPr>
            <a:xfrm>
              <a:off x="5984625" y="2508975"/>
              <a:ext cx="18125" cy="61450"/>
            </a:xfrm>
            <a:custGeom>
              <a:rect b="b" l="l" r="r" t="t"/>
              <a:pathLst>
                <a:path extrusionOk="0" h="2458" w="725">
                  <a:moveTo>
                    <a:pt x="378" y="0"/>
                  </a:moveTo>
                  <a:cubicBezTo>
                    <a:pt x="158" y="0"/>
                    <a:pt x="0" y="158"/>
                    <a:pt x="0" y="347"/>
                  </a:cubicBezTo>
                  <a:lnTo>
                    <a:pt x="0" y="2111"/>
                  </a:lnTo>
                  <a:cubicBezTo>
                    <a:pt x="0" y="2300"/>
                    <a:pt x="158" y="2458"/>
                    <a:pt x="378" y="2458"/>
                  </a:cubicBezTo>
                  <a:cubicBezTo>
                    <a:pt x="567" y="2458"/>
                    <a:pt x="725" y="2300"/>
                    <a:pt x="725" y="2111"/>
                  </a:cubicBezTo>
                  <a:lnTo>
                    <a:pt x="725" y="347"/>
                  </a:lnTo>
                  <a:cubicBezTo>
                    <a:pt x="725" y="158"/>
                    <a:pt x="567" y="0"/>
                    <a:pt x="37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6" name="Google Shape;1176;p94"/>
            <p:cNvSpPr/>
            <p:nvPr/>
          </p:nvSpPr>
          <p:spPr>
            <a:xfrm>
              <a:off x="5845200" y="2395550"/>
              <a:ext cx="122900" cy="17350"/>
            </a:xfrm>
            <a:custGeom>
              <a:rect b="b" l="l" r="r" t="t"/>
              <a:pathLst>
                <a:path extrusionOk="0" h="694" w="4916"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99"/>
                    <a:pt x="158" y="694"/>
                    <a:pt x="347" y="694"/>
                  </a:cubicBezTo>
                  <a:lnTo>
                    <a:pt x="4569" y="694"/>
                  </a:lnTo>
                  <a:cubicBezTo>
                    <a:pt x="4758" y="694"/>
                    <a:pt x="4916" y="536"/>
                    <a:pt x="4916" y="347"/>
                  </a:cubicBezTo>
                  <a:cubicBezTo>
                    <a:pt x="4916" y="158"/>
                    <a:pt x="4758" y="0"/>
                    <a:pt x="456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7" name="Google Shape;1177;p94"/>
            <p:cNvSpPr/>
            <p:nvPr/>
          </p:nvSpPr>
          <p:spPr>
            <a:xfrm>
              <a:off x="5845200" y="2431000"/>
              <a:ext cx="122900" cy="17350"/>
            </a:xfrm>
            <a:custGeom>
              <a:rect b="b" l="l" r="r" t="t"/>
              <a:pathLst>
                <a:path extrusionOk="0" h="694" w="4916"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36"/>
                    <a:pt x="158" y="693"/>
                    <a:pt x="347" y="693"/>
                  </a:cubicBezTo>
                  <a:lnTo>
                    <a:pt x="4569" y="693"/>
                  </a:lnTo>
                  <a:cubicBezTo>
                    <a:pt x="4758" y="693"/>
                    <a:pt x="4916" y="536"/>
                    <a:pt x="4916" y="347"/>
                  </a:cubicBezTo>
                  <a:cubicBezTo>
                    <a:pt x="4916" y="158"/>
                    <a:pt x="4758" y="0"/>
                    <a:pt x="456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78" name="Google Shape;1178;p94"/>
          <p:cNvGrpSpPr/>
          <p:nvPr/>
        </p:nvGrpSpPr>
        <p:grpSpPr>
          <a:xfrm>
            <a:off x="869564" y="4159975"/>
            <a:ext cx="404328" cy="387546"/>
            <a:chOff x="683125" y="1955275"/>
            <a:chExt cx="299325" cy="294600"/>
          </a:xfrm>
        </p:grpSpPr>
        <p:sp>
          <p:nvSpPr>
            <p:cNvPr id="1179" name="Google Shape;1179;p94"/>
            <p:cNvSpPr/>
            <p:nvPr/>
          </p:nvSpPr>
          <p:spPr>
            <a:xfrm>
              <a:off x="876875" y="1989925"/>
              <a:ext cx="52800" cy="63825"/>
            </a:xfrm>
            <a:custGeom>
              <a:rect b="b" l="l" r="r" t="t"/>
              <a:pathLst>
                <a:path extrusionOk="0" h="2553" w="2112">
                  <a:moveTo>
                    <a:pt x="1072" y="0"/>
                  </a:moveTo>
                  <a:cubicBezTo>
                    <a:pt x="473" y="0"/>
                    <a:pt x="64" y="473"/>
                    <a:pt x="64" y="1009"/>
                  </a:cubicBezTo>
                  <a:cubicBezTo>
                    <a:pt x="1" y="1229"/>
                    <a:pt x="158" y="1324"/>
                    <a:pt x="379" y="1324"/>
                  </a:cubicBezTo>
                  <a:cubicBezTo>
                    <a:pt x="568" y="1324"/>
                    <a:pt x="725" y="1166"/>
                    <a:pt x="725" y="977"/>
                  </a:cubicBezTo>
                  <a:cubicBezTo>
                    <a:pt x="725" y="788"/>
                    <a:pt x="883" y="631"/>
                    <a:pt x="1072" y="631"/>
                  </a:cubicBezTo>
                  <a:cubicBezTo>
                    <a:pt x="1261" y="631"/>
                    <a:pt x="1418" y="788"/>
                    <a:pt x="1418" y="977"/>
                  </a:cubicBezTo>
                  <a:cubicBezTo>
                    <a:pt x="1418" y="1103"/>
                    <a:pt x="1355" y="1198"/>
                    <a:pt x="1229" y="1292"/>
                  </a:cubicBezTo>
                  <a:cubicBezTo>
                    <a:pt x="914" y="1450"/>
                    <a:pt x="725" y="1796"/>
                    <a:pt x="725" y="2206"/>
                  </a:cubicBezTo>
                  <a:cubicBezTo>
                    <a:pt x="725" y="2395"/>
                    <a:pt x="883" y="2552"/>
                    <a:pt x="1072" y="2552"/>
                  </a:cubicBezTo>
                  <a:cubicBezTo>
                    <a:pt x="1261" y="2552"/>
                    <a:pt x="1418" y="2395"/>
                    <a:pt x="1418" y="2206"/>
                  </a:cubicBezTo>
                  <a:cubicBezTo>
                    <a:pt x="1418" y="2080"/>
                    <a:pt x="1481" y="1954"/>
                    <a:pt x="1544" y="1922"/>
                  </a:cubicBezTo>
                  <a:cubicBezTo>
                    <a:pt x="1891" y="1733"/>
                    <a:pt x="2111" y="1355"/>
                    <a:pt x="2111" y="1009"/>
                  </a:cubicBezTo>
                  <a:cubicBezTo>
                    <a:pt x="2111" y="410"/>
                    <a:pt x="1639" y="0"/>
                    <a:pt x="107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0" name="Google Shape;1180;p94"/>
            <p:cNvSpPr/>
            <p:nvPr/>
          </p:nvSpPr>
          <p:spPr>
            <a:xfrm>
              <a:off x="683125" y="2058450"/>
              <a:ext cx="159900" cy="191425"/>
            </a:xfrm>
            <a:custGeom>
              <a:rect b="b" l="l" r="r" t="t"/>
              <a:pathLst>
                <a:path extrusionOk="0" h="7657" w="6396">
                  <a:moveTo>
                    <a:pt x="3245" y="693"/>
                  </a:moveTo>
                  <a:cubicBezTo>
                    <a:pt x="3812" y="693"/>
                    <a:pt x="4285" y="1166"/>
                    <a:pt x="4285" y="1702"/>
                  </a:cubicBezTo>
                  <a:cubicBezTo>
                    <a:pt x="4285" y="2269"/>
                    <a:pt x="3812" y="2710"/>
                    <a:pt x="3245" y="2710"/>
                  </a:cubicBezTo>
                  <a:cubicBezTo>
                    <a:pt x="2647" y="2710"/>
                    <a:pt x="2174" y="2269"/>
                    <a:pt x="2174" y="1702"/>
                  </a:cubicBezTo>
                  <a:cubicBezTo>
                    <a:pt x="2174" y="1166"/>
                    <a:pt x="2678" y="693"/>
                    <a:pt x="3245" y="693"/>
                  </a:cubicBezTo>
                  <a:close/>
                  <a:moveTo>
                    <a:pt x="3245" y="3434"/>
                  </a:moveTo>
                  <a:cubicBezTo>
                    <a:pt x="4569" y="3434"/>
                    <a:pt x="5671" y="4537"/>
                    <a:pt x="5671" y="5892"/>
                  </a:cubicBezTo>
                  <a:lnTo>
                    <a:pt x="5671" y="6994"/>
                  </a:lnTo>
                  <a:lnTo>
                    <a:pt x="788" y="6994"/>
                  </a:lnTo>
                  <a:lnTo>
                    <a:pt x="788" y="5892"/>
                  </a:lnTo>
                  <a:cubicBezTo>
                    <a:pt x="788" y="4537"/>
                    <a:pt x="1891" y="3434"/>
                    <a:pt x="3245" y="3434"/>
                  </a:cubicBezTo>
                  <a:close/>
                  <a:moveTo>
                    <a:pt x="3182" y="0"/>
                  </a:moveTo>
                  <a:cubicBezTo>
                    <a:pt x="2237" y="0"/>
                    <a:pt x="1418" y="788"/>
                    <a:pt x="1418" y="1733"/>
                  </a:cubicBezTo>
                  <a:cubicBezTo>
                    <a:pt x="1418" y="2206"/>
                    <a:pt x="1607" y="2678"/>
                    <a:pt x="1985" y="2993"/>
                  </a:cubicBezTo>
                  <a:cubicBezTo>
                    <a:pt x="819" y="3466"/>
                    <a:pt x="0" y="4569"/>
                    <a:pt x="0" y="5892"/>
                  </a:cubicBezTo>
                  <a:lnTo>
                    <a:pt x="0" y="7309"/>
                  </a:lnTo>
                  <a:cubicBezTo>
                    <a:pt x="126" y="7499"/>
                    <a:pt x="284" y="7656"/>
                    <a:pt x="441" y="7656"/>
                  </a:cubicBezTo>
                  <a:lnTo>
                    <a:pt x="6018" y="7656"/>
                  </a:lnTo>
                  <a:cubicBezTo>
                    <a:pt x="6238" y="7656"/>
                    <a:pt x="6396" y="7499"/>
                    <a:pt x="6396" y="7309"/>
                  </a:cubicBezTo>
                  <a:lnTo>
                    <a:pt x="6396" y="5892"/>
                  </a:lnTo>
                  <a:cubicBezTo>
                    <a:pt x="6396" y="4569"/>
                    <a:pt x="5545" y="3466"/>
                    <a:pt x="4411" y="2993"/>
                  </a:cubicBezTo>
                  <a:cubicBezTo>
                    <a:pt x="4758" y="2647"/>
                    <a:pt x="4978" y="2206"/>
                    <a:pt x="4978" y="1733"/>
                  </a:cubicBezTo>
                  <a:cubicBezTo>
                    <a:pt x="4978" y="788"/>
                    <a:pt x="4190" y="0"/>
                    <a:pt x="31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1" name="Google Shape;1181;p94"/>
            <p:cNvSpPr/>
            <p:nvPr/>
          </p:nvSpPr>
          <p:spPr>
            <a:xfrm>
              <a:off x="824900" y="1955275"/>
              <a:ext cx="157550" cy="155975"/>
            </a:xfrm>
            <a:custGeom>
              <a:rect b="b" l="l" r="r" t="t"/>
              <a:pathLst>
                <a:path extrusionOk="0" h="6239" w="6302">
                  <a:moveTo>
                    <a:pt x="3151" y="662"/>
                  </a:moveTo>
                  <a:cubicBezTo>
                    <a:pt x="4505" y="662"/>
                    <a:pt x="5608" y="1765"/>
                    <a:pt x="5608" y="3119"/>
                  </a:cubicBezTo>
                  <a:cubicBezTo>
                    <a:pt x="5608" y="4442"/>
                    <a:pt x="4505" y="5545"/>
                    <a:pt x="3151" y="5545"/>
                  </a:cubicBezTo>
                  <a:cubicBezTo>
                    <a:pt x="2710" y="5545"/>
                    <a:pt x="2332" y="5451"/>
                    <a:pt x="1954" y="5230"/>
                  </a:cubicBezTo>
                  <a:cubicBezTo>
                    <a:pt x="1890" y="5199"/>
                    <a:pt x="1796" y="5199"/>
                    <a:pt x="1733" y="5199"/>
                  </a:cubicBezTo>
                  <a:lnTo>
                    <a:pt x="945" y="5388"/>
                  </a:lnTo>
                  <a:lnTo>
                    <a:pt x="1166" y="4694"/>
                  </a:lnTo>
                  <a:cubicBezTo>
                    <a:pt x="1229" y="4568"/>
                    <a:pt x="1166" y="4505"/>
                    <a:pt x="1134" y="4411"/>
                  </a:cubicBezTo>
                  <a:cubicBezTo>
                    <a:pt x="914" y="4033"/>
                    <a:pt x="756" y="3592"/>
                    <a:pt x="756" y="3119"/>
                  </a:cubicBezTo>
                  <a:cubicBezTo>
                    <a:pt x="725" y="1733"/>
                    <a:pt x="1827" y="662"/>
                    <a:pt x="3151" y="662"/>
                  </a:cubicBezTo>
                  <a:close/>
                  <a:moveTo>
                    <a:pt x="3182" y="0"/>
                  </a:moveTo>
                  <a:cubicBezTo>
                    <a:pt x="1449" y="0"/>
                    <a:pt x="95" y="1418"/>
                    <a:pt x="95" y="3119"/>
                  </a:cubicBezTo>
                  <a:cubicBezTo>
                    <a:pt x="95" y="3655"/>
                    <a:pt x="189" y="4190"/>
                    <a:pt x="473" y="4663"/>
                  </a:cubicBezTo>
                  <a:lnTo>
                    <a:pt x="32" y="5766"/>
                  </a:lnTo>
                  <a:cubicBezTo>
                    <a:pt x="0" y="5860"/>
                    <a:pt x="32" y="5986"/>
                    <a:pt x="126" y="6112"/>
                  </a:cubicBezTo>
                  <a:cubicBezTo>
                    <a:pt x="189" y="6175"/>
                    <a:pt x="315" y="6238"/>
                    <a:pt x="473" y="6238"/>
                  </a:cubicBezTo>
                  <a:lnTo>
                    <a:pt x="1764" y="5923"/>
                  </a:lnTo>
                  <a:cubicBezTo>
                    <a:pt x="2206" y="6144"/>
                    <a:pt x="2678" y="6238"/>
                    <a:pt x="3182" y="6238"/>
                  </a:cubicBezTo>
                  <a:cubicBezTo>
                    <a:pt x="4915" y="6238"/>
                    <a:pt x="6301" y="4820"/>
                    <a:pt x="6301" y="3119"/>
                  </a:cubicBezTo>
                  <a:cubicBezTo>
                    <a:pt x="6301" y="1386"/>
                    <a:pt x="4883" y="0"/>
                    <a:pt x="31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2" name="Google Shape;1182;p94"/>
            <p:cNvSpPr/>
            <p:nvPr/>
          </p:nvSpPr>
          <p:spPr>
            <a:xfrm>
              <a:off x="895000" y="2058450"/>
              <a:ext cx="17350" cy="18125"/>
            </a:xfrm>
            <a:custGeom>
              <a:rect b="b" l="l" r="r" t="t"/>
              <a:pathLst>
                <a:path extrusionOk="0" h="725" w="694">
                  <a:moveTo>
                    <a:pt x="347" y="0"/>
                  </a:moveTo>
                  <a:cubicBezTo>
                    <a:pt x="158" y="0"/>
                    <a:pt x="0" y="158"/>
                    <a:pt x="0" y="378"/>
                  </a:cubicBezTo>
                  <a:cubicBezTo>
                    <a:pt x="0" y="567"/>
                    <a:pt x="158" y="725"/>
                    <a:pt x="347" y="725"/>
                  </a:cubicBezTo>
                  <a:cubicBezTo>
                    <a:pt x="536" y="725"/>
                    <a:pt x="693" y="567"/>
                    <a:pt x="693" y="378"/>
                  </a:cubicBezTo>
                  <a:cubicBezTo>
                    <a:pt x="693" y="158"/>
                    <a:pt x="536" y="0"/>
                    <a:pt x="34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83" name="Google Shape;1183;p94"/>
          <p:cNvGrpSpPr/>
          <p:nvPr/>
        </p:nvGrpSpPr>
        <p:grpSpPr>
          <a:xfrm>
            <a:off x="872755" y="5212775"/>
            <a:ext cx="397946" cy="390638"/>
            <a:chOff x="1777925" y="1953700"/>
            <a:chExt cx="294600" cy="296950"/>
          </a:xfrm>
        </p:grpSpPr>
        <p:sp>
          <p:nvSpPr>
            <p:cNvPr id="1184" name="Google Shape;1184;p94"/>
            <p:cNvSpPr/>
            <p:nvPr/>
          </p:nvSpPr>
          <p:spPr>
            <a:xfrm>
              <a:off x="1794450" y="2052125"/>
              <a:ext cx="278075" cy="198525"/>
            </a:xfrm>
            <a:custGeom>
              <a:rect b="b" l="l" r="r" t="t"/>
              <a:pathLst>
                <a:path extrusionOk="0" h="7941" w="11123">
                  <a:moveTo>
                    <a:pt x="10545" y="1"/>
                  </a:moveTo>
                  <a:cubicBezTo>
                    <a:pt x="10499" y="1"/>
                    <a:pt x="10449" y="11"/>
                    <a:pt x="10397" y="33"/>
                  </a:cubicBezTo>
                  <a:cubicBezTo>
                    <a:pt x="10208" y="64"/>
                    <a:pt x="10145" y="253"/>
                    <a:pt x="10177" y="474"/>
                  </a:cubicBezTo>
                  <a:cubicBezTo>
                    <a:pt x="10334" y="1009"/>
                    <a:pt x="10460" y="1514"/>
                    <a:pt x="10460" y="1986"/>
                  </a:cubicBezTo>
                  <a:cubicBezTo>
                    <a:pt x="10460" y="4885"/>
                    <a:pt x="8129" y="7247"/>
                    <a:pt x="5199" y="7247"/>
                  </a:cubicBezTo>
                  <a:cubicBezTo>
                    <a:pt x="3561" y="7247"/>
                    <a:pt x="2017" y="6460"/>
                    <a:pt x="1040" y="5137"/>
                  </a:cubicBezTo>
                  <a:lnTo>
                    <a:pt x="1734" y="5137"/>
                  </a:lnTo>
                  <a:cubicBezTo>
                    <a:pt x="1954" y="5137"/>
                    <a:pt x="2112" y="4979"/>
                    <a:pt x="2112" y="4790"/>
                  </a:cubicBezTo>
                  <a:cubicBezTo>
                    <a:pt x="2112" y="4601"/>
                    <a:pt x="1954" y="4444"/>
                    <a:pt x="1734" y="4444"/>
                  </a:cubicBezTo>
                  <a:lnTo>
                    <a:pt x="379" y="4444"/>
                  </a:lnTo>
                  <a:cubicBezTo>
                    <a:pt x="158" y="4444"/>
                    <a:pt x="1" y="4601"/>
                    <a:pt x="1" y="4790"/>
                  </a:cubicBezTo>
                  <a:lnTo>
                    <a:pt x="1" y="6176"/>
                  </a:lnTo>
                  <a:cubicBezTo>
                    <a:pt x="1" y="6365"/>
                    <a:pt x="158" y="6523"/>
                    <a:pt x="379" y="6523"/>
                  </a:cubicBezTo>
                  <a:cubicBezTo>
                    <a:pt x="568" y="6523"/>
                    <a:pt x="725" y="6365"/>
                    <a:pt x="725" y="6176"/>
                  </a:cubicBezTo>
                  <a:lnTo>
                    <a:pt x="725" y="5830"/>
                  </a:lnTo>
                  <a:cubicBezTo>
                    <a:pt x="1860" y="7184"/>
                    <a:pt x="3529" y="7941"/>
                    <a:pt x="5199" y="7941"/>
                  </a:cubicBezTo>
                  <a:cubicBezTo>
                    <a:pt x="8476" y="7941"/>
                    <a:pt x="11122" y="5294"/>
                    <a:pt x="11122" y="2049"/>
                  </a:cubicBezTo>
                  <a:cubicBezTo>
                    <a:pt x="11122" y="1482"/>
                    <a:pt x="11028" y="883"/>
                    <a:pt x="10839" y="253"/>
                  </a:cubicBezTo>
                  <a:cubicBezTo>
                    <a:pt x="10814" y="109"/>
                    <a:pt x="10698" y="1"/>
                    <a:pt x="1054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5" name="Google Shape;1185;p94"/>
            <p:cNvSpPr/>
            <p:nvPr/>
          </p:nvSpPr>
          <p:spPr>
            <a:xfrm>
              <a:off x="1777925" y="1953700"/>
              <a:ext cx="278050" cy="198675"/>
            </a:xfrm>
            <a:custGeom>
              <a:rect b="b" l="l" r="r" t="t"/>
              <a:pathLst>
                <a:path extrusionOk="0" h="7947" w="11122">
                  <a:moveTo>
                    <a:pt x="5892" y="0"/>
                  </a:moveTo>
                  <a:cubicBezTo>
                    <a:pt x="2647" y="0"/>
                    <a:pt x="0" y="2615"/>
                    <a:pt x="0" y="5892"/>
                  </a:cubicBezTo>
                  <a:cubicBezTo>
                    <a:pt x="0" y="6459"/>
                    <a:pt x="63" y="7026"/>
                    <a:pt x="284" y="7656"/>
                  </a:cubicBezTo>
                  <a:cubicBezTo>
                    <a:pt x="310" y="7869"/>
                    <a:pt x="450" y="7947"/>
                    <a:pt x="606" y="7947"/>
                  </a:cubicBezTo>
                  <a:cubicBezTo>
                    <a:pt x="635" y="7947"/>
                    <a:pt x="664" y="7944"/>
                    <a:pt x="693" y="7939"/>
                  </a:cubicBezTo>
                  <a:cubicBezTo>
                    <a:pt x="914" y="7908"/>
                    <a:pt x="977" y="7719"/>
                    <a:pt x="945" y="7498"/>
                  </a:cubicBezTo>
                  <a:cubicBezTo>
                    <a:pt x="788" y="6963"/>
                    <a:pt x="662" y="6459"/>
                    <a:pt x="662" y="5923"/>
                  </a:cubicBezTo>
                  <a:cubicBezTo>
                    <a:pt x="662" y="3056"/>
                    <a:pt x="2993" y="693"/>
                    <a:pt x="5923" y="693"/>
                  </a:cubicBezTo>
                  <a:cubicBezTo>
                    <a:pt x="7561" y="693"/>
                    <a:pt x="9105" y="1481"/>
                    <a:pt x="10082" y="2773"/>
                  </a:cubicBezTo>
                  <a:lnTo>
                    <a:pt x="9389" y="2773"/>
                  </a:lnTo>
                  <a:cubicBezTo>
                    <a:pt x="9168" y="2773"/>
                    <a:pt x="9011" y="2930"/>
                    <a:pt x="9011" y="3151"/>
                  </a:cubicBezTo>
                  <a:cubicBezTo>
                    <a:pt x="9011" y="3340"/>
                    <a:pt x="9168" y="3497"/>
                    <a:pt x="9389" y="3497"/>
                  </a:cubicBezTo>
                  <a:lnTo>
                    <a:pt x="10743" y="3497"/>
                  </a:lnTo>
                  <a:cubicBezTo>
                    <a:pt x="10964" y="3497"/>
                    <a:pt x="11121" y="3340"/>
                    <a:pt x="11121" y="3151"/>
                  </a:cubicBezTo>
                  <a:lnTo>
                    <a:pt x="11121" y="1765"/>
                  </a:lnTo>
                  <a:cubicBezTo>
                    <a:pt x="11121" y="1575"/>
                    <a:pt x="10964" y="1418"/>
                    <a:pt x="10743" y="1418"/>
                  </a:cubicBezTo>
                  <a:cubicBezTo>
                    <a:pt x="10554" y="1418"/>
                    <a:pt x="10397" y="1575"/>
                    <a:pt x="10397" y="1765"/>
                  </a:cubicBezTo>
                  <a:lnTo>
                    <a:pt x="10397" y="2111"/>
                  </a:lnTo>
                  <a:cubicBezTo>
                    <a:pt x="9263" y="725"/>
                    <a:pt x="7593" y="0"/>
                    <a:pt x="589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6" name="Google Shape;1186;p94"/>
            <p:cNvSpPr/>
            <p:nvPr/>
          </p:nvSpPr>
          <p:spPr>
            <a:xfrm>
              <a:off x="1829125" y="2006475"/>
              <a:ext cx="191400" cy="191400"/>
            </a:xfrm>
            <a:custGeom>
              <a:rect b="b" l="l" r="r" t="t"/>
              <a:pathLst>
                <a:path extrusionOk="0" h="7656" w="7656">
                  <a:moveTo>
                    <a:pt x="4190" y="693"/>
                  </a:moveTo>
                  <a:cubicBezTo>
                    <a:pt x="4757" y="788"/>
                    <a:pt x="5324" y="1008"/>
                    <a:pt x="5797" y="1386"/>
                  </a:cubicBezTo>
                  <a:lnTo>
                    <a:pt x="5545" y="1607"/>
                  </a:lnTo>
                  <a:cubicBezTo>
                    <a:pt x="5450" y="1733"/>
                    <a:pt x="5450" y="1953"/>
                    <a:pt x="5545" y="2079"/>
                  </a:cubicBezTo>
                  <a:cubicBezTo>
                    <a:pt x="5608" y="2142"/>
                    <a:pt x="5702" y="2174"/>
                    <a:pt x="5793" y="2174"/>
                  </a:cubicBezTo>
                  <a:cubicBezTo>
                    <a:pt x="5884" y="2174"/>
                    <a:pt x="5970" y="2142"/>
                    <a:pt x="6017" y="2079"/>
                  </a:cubicBezTo>
                  <a:lnTo>
                    <a:pt x="6270" y="1859"/>
                  </a:lnTo>
                  <a:cubicBezTo>
                    <a:pt x="6616" y="2268"/>
                    <a:pt x="6868" y="2835"/>
                    <a:pt x="6931" y="3466"/>
                  </a:cubicBezTo>
                  <a:lnTo>
                    <a:pt x="6616" y="3466"/>
                  </a:lnTo>
                  <a:cubicBezTo>
                    <a:pt x="6427" y="3466"/>
                    <a:pt x="6270" y="3623"/>
                    <a:pt x="6270" y="3812"/>
                  </a:cubicBezTo>
                  <a:cubicBezTo>
                    <a:pt x="6270" y="4001"/>
                    <a:pt x="6427" y="4159"/>
                    <a:pt x="6616" y="4159"/>
                  </a:cubicBezTo>
                  <a:lnTo>
                    <a:pt x="6931" y="4159"/>
                  </a:lnTo>
                  <a:cubicBezTo>
                    <a:pt x="6868" y="4757"/>
                    <a:pt x="6616" y="5324"/>
                    <a:pt x="6270" y="5797"/>
                  </a:cubicBezTo>
                  <a:lnTo>
                    <a:pt x="6017" y="5545"/>
                  </a:lnTo>
                  <a:cubicBezTo>
                    <a:pt x="5970" y="5482"/>
                    <a:pt x="5884" y="5450"/>
                    <a:pt x="5793" y="5450"/>
                  </a:cubicBezTo>
                  <a:cubicBezTo>
                    <a:pt x="5702" y="5450"/>
                    <a:pt x="5608" y="5482"/>
                    <a:pt x="5545" y="5545"/>
                  </a:cubicBezTo>
                  <a:cubicBezTo>
                    <a:pt x="5450" y="5671"/>
                    <a:pt x="5450" y="5923"/>
                    <a:pt x="5545" y="6017"/>
                  </a:cubicBezTo>
                  <a:lnTo>
                    <a:pt x="5797" y="6270"/>
                  </a:lnTo>
                  <a:cubicBezTo>
                    <a:pt x="5356" y="6616"/>
                    <a:pt x="4820" y="6837"/>
                    <a:pt x="4190" y="6931"/>
                  </a:cubicBezTo>
                  <a:lnTo>
                    <a:pt x="4190" y="6616"/>
                  </a:lnTo>
                  <a:cubicBezTo>
                    <a:pt x="4190" y="6427"/>
                    <a:pt x="4033" y="6270"/>
                    <a:pt x="3812" y="6270"/>
                  </a:cubicBezTo>
                  <a:cubicBezTo>
                    <a:pt x="3623" y="6270"/>
                    <a:pt x="3466" y="6427"/>
                    <a:pt x="3466" y="6616"/>
                  </a:cubicBezTo>
                  <a:lnTo>
                    <a:pt x="3466" y="6931"/>
                  </a:lnTo>
                  <a:cubicBezTo>
                    <a:pt x="2867" y="6837"/>
                    <a:pt x="2331" y="6616"/>
                    <a:pt x="1859" y="6270"/>
                  </a:cubicBezTo>
                  <a:lnTo>
                    <a:pt x="2079" y="6017"/>
                  </a:lnTo>
                  <a:cubicBezTo>
                    <a:pt x="2205" y="5891"/>
                    <a:pt x="2205" y="5671"/>
                    <a:pt x="2079" y="5545"/>
                  </a:cubicBezTo>
                  <a:cubicBezTo>
                    <a:pt x="2032" y="5482"/>
                    <a:pt x="1945" y="5450"/>
                    <a:pt x="1855" y="5450"/>
                  </a:cubicBezTo>
                  <a:cubicBezTo>
                    <a:pt x="1764" y="5450"/>
                    <a:pt x="1670" y="5482"/>
                    <a:pt x="1607" y="5545"/>
                  </a:cubicBezTo>
                  <a:lnTo>
                    <a:pt x="1386" y="5797"/>
                  </a:lnTo>
                  <a:cubicBezTo>
                    <a:pt x="1040" y="5356"/>
                    <a:pt x="788" y="4789"/>
                    <a:pt x="725" y="4159"/>
                  </a:cubicBezTo>
                  <a:lnTo>
                    <a:pt x="1040" y="4159"/>
                  </a:lnTo>
                  <a:cubicBezTo>
                    <a:pt x="1229" y="4159"/>
                    <a:pt x="1386" y="4001"/>
                    <a:pt x="1386" y="3812"/>
                  </a:cubicBezTo>
                  <a:cubicBezTo>
                    <a:pt x="1386" y="3623"/>
                    <a:pt x="1229" y="3466"/>
                    <a:pt x="1040" y="3466"/>
                  </a:cubicBezTo>
                  <a:lnTo>
                    <a:pt x="725" y="3466"/>
                  </a:lnTo>
                  <a:cubicBezTo>
                    <a:pt x="788" y="2867"/>
                    <a:pt x="1040" y="2331"/>
                    <a:pt x="1386" y="1859"/>
                  </a:cubicBezTo>
                  <a:lnTo>
                    <a:pt x="1607" y="2079"/>
                  </a:lnTo>
                  <a:cubicBezTo>
                    <a:pt x="1701" y="2174"/>
                    <a:pt x="1764" y="2205"/>
                    <a:pt x="1859" y="2205"/>
                  </a:cubicBezTo>
                  <a:cubicBezTo>
                    <a:pt x="1922" y="2205"/>
                    <a:pt x="2048" y="2174"/>
                    <a:pt x="2079" y="2079"/>
                  </a:cubicBezTo>
                  <a:cubicBezTo>
                    <a:pt x="2205" y="1953"/>
                    <a:pt x="2205" y="1733"/>
                    <a:pt x="2079" y="1607"/>
                  </a:cubicBezTo>
                  <a:lnTo>
                    <a:pt x="1859" y="1386"/>
                  </a:lnTo>
                  <a:cubicBezTo>
                    <a:pt x="2300" y="1008"/>
                    <a:pt x="2835" y="788"/>
                    <a:pt x="3466" y="693"/>
                  </a:cubicBezTo>
                  <a:lnTo>
                    <a:pt x="3466" y="1008"/>
                  </a:lnTo>
                  <a:cubicBezTo>
                    <a:pt x="3466" y="1229"/>
                    <a:pt x="3623" y="1386"/>
                    <a:pt x="3812" y="1386"/>
                  </a:cubicBezTo>
                  <a:cubicBezTo>
                    <a:pt x="4033" y="1386"/>
                    <a:pt x="4190" y="1229"/>
                    <a:pt x="4190" y="1008"/>
                  </a:cubicBezTo>
                  <a:lnTo>
                    <a:pt x="4190" y="693"/>
                  </a:lnTo>
                  <a:close/>
                  <a:moveTo>
                    <a:pt x="3812" y="0"/>
                  </a:moveTo>
                  <a:cubicBezTo>
                    <a:pt x="1733" y="0"/>
                    <a:pt x="0" y="1701"/>
                    <a:pt x="0" y="3812"/>
                  </a:cubicBezTo>
                  <a:cubicBezTo>
                    <a:pt x="0" y="5923"/>
                    <a:pt x="1701" y="7656"/>
                    <a:pt x="3812" y="7656"/>
                  </a:cubicBezTo>
                  <a:cubicBezTo>
                    <a:pt x="5923" y="7656"/>
                    <a:pt x="7656" y="5954"/>
                    <a:pt x="7656" y="3812"/>
                  </a:cubicBezTo>
                  <a:cubicBezTo>
                    <a:pt x="7656" y="1733"/>
                    <a:pt x="5954" y="0"/>
                    <a:pt x="381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7" name="Google Shape;1187;p94"/>
            <p:cNvSpPr/>
            <p:nvPr/>
          </p:nvSpPr>
          <p:spPr>
            <a:xfrm>
              <a:off x="1915750" y="2058450"/>
              <a:ext cx="35475" cy="52800"/>
            </a:xfrm>
            <a:custGeom>
              <a:rect b="b" l="l" r="r" t="t"/>
              <a:pathLst>
                <a:path extrusionOk="0" h="2112" w="1419">
                  <a:moveTo>
                    <a:pt x="347" y="0"/>
                  </a:moveTo>
                  <a:cubicBezTo>
                    <a:pt x="158" y="0"/>
                    <a:pt x="1" y="158"/>
                    <a:pt x="1" y="378"/>
                  </a:cubicBezTo>
                  <a:lnTo>
                    <a:pt x="1" y="1733"/>
                  </a:lnTo>
                  <a:cubicBezTo>
                    <a:pt x="1" y="1954"/>
                    <a:pt x="158" y="2111"/>
                    <a:pt x="347" y="2111"/>
                  </a:cubicBezTo>
                  <a:lnTo>
                    <a:pt x="1072" y="2111"/>
                  </a:lnTo>
                  <a:cubicBezTo>
                    <a:pt x="1261" y="2111"/>
                    <a:pt x="1418" y="1954"/>
                    <a:pt x="1418" y="1733"/>
                  </a:cubicBezTo>
                  <a:cubicBezTo>
                    <a:pt x="1418" y="1544"/>
                    <a:pt x="1261" y="1387"/>
                    <a:pt x="1072" y="1387"/>
                  </a:cubicBezTo>
                  <a:lnTo>
                    <a:pt x="725" y="1387"/>
                  </a:lnTo>
                  <a:lnTo>
                    <a:pt x="725" y="378"/>
                  </a:lnTo>
                  <a:cubicBezTo>
                    <a:pt x="725" y="158"/>
                    <a:pt x="568" y="0"/>
                    <a:pt x="34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88" name="Google Shape;1188;p94"/>
          <p:cNvGrpSpPr/>
          <p:nvPr/>
        </p:nvGrpSpPr>
        <p:grpSpPr>
          <a:xfrm>
            <a:off x="8416854" y="4159975"/>
            <a:ext cx="400073" cy="388599"/>
            <a:chOff x="3599700" y="1954475"/>
            <a:chExt cx="296175" cy="295400"/>
          </a:xfrm>
        </p:grpSpPr>
        <p:sp>
          <p:nvSpPr>
            <p:cNvPr id="1189" name="Google Shape;1189;p94"/>
            <p:cNvSpPr/>
            <p:nvPr/>
          </p:nvSpPr>
          <p:spPr>
            <a:xfrm>
              <a:off x="3599700" y="1954475"/>
              <a:ext cx="296175" cy="295400"/>
            </a:xfrm>
            <a:custGeom>
              <a:rect b="b" l="l" r="r" t="t"/>
              <a:pathLst>
                <a:path extrusionOk="0" h="11816" w="11847">
                  <a:moveTo>
                    <a:pt x="3151" y="694"/>
                  </a:moveTo>
                  <a:cubicBezTo>
                    <a:pt x="3718" y="694"/>
                    <a:pt x="4159" y="1166"/>
                    <a:pt x="4159" y="1734"/>
                  </a:cubicBezTo>
                  <a:cubicBezTo>
                    <a:pt x="4159" y="2301"/>
                    <a:pt x="3686" y="2742"/>
                    <a:pt x="3151" y="2742"/>
                  </a:cubicBezTo>
                  <a:cubicBezTo>
                    <a:pt x="2584" y="2742"/>
                    <a:pt x="2111" y="2269"/>
                    <a:pt x="2111" y="1734"/>
                  </a:cubicBezTo>
                  <a:cubicBezTo>
                    <a:pt x="2080" y="1166"/>
                    <a:pt x="2552" y="694"/>
                    <a:pt x="3151" y="694"/>
                  </a:cubicBezTo>
                  <a:close/>
                  <a:moveTo>
                    <a:pt x="8727" y="694"/>
                  </a:moveTo>
                  <a:cubicBezTo>
                    <a:pt x="9326" y="694"/>
                    <a:pt x="9767" y="1166"/>
                    <a:pt x="9767" y="1734"/>
                  </a:cubicBezTo>
                  <a:cubicBezTo>
                    <a:pt x="9767" y="2301"/>
                    <a:pt x="9294" y="2742"/>
                    <a:pt x="8727" y="2742"/>
                  </a:cubicBezTo>
                  <a:cubicBezTo>
                    <a:pt x="8128" y="2742"/>
                    <a:pt x="7719" y="2269"/>
                    <a:pt x="7719" y="1734"/>
                  </a:cubicBezTo>
                  <a:cubicBezTo>
                    <a:pt x="7656" y="1166"/>
                    <a:pt x="8128" y="694"/>
                    <a:pt x="8727" y="694"/>
                  </a:cubicBezTo>
                  <a:close/>
                  <a:moveTo>
                    <a:pt x="5923" y="4852"/>
                  </a:moveTo>
                  <a:cubicBezTo>
                    <a:pt x="6522" y="4852"/>
                    <a:pt x="6994" y="5325"/>
                    <a:pt x="6994" y="5861"/>
                  </a:cubicBezTo>
                  <a:cubicBezTo>
                    <a:pt x="6994" y="6396"/>
                    <a:pt x="6522" y="6869"/>
                    <a:pt x="5923" y="6869"/>
                  </a:cubicBezTo>
                  <a:cubicBezTo>
                    <a:pt x="5356" y="6869"/>
                    <a:pt x="4883" y="6428"/>
                    <a:pt x="4883" y="5861"/>
                  </a:cubicBezTo>
                  <a:cubicBezTo>
                    <a:pt x="4883" y="5294"/>
                    <a:pt x="5356" y="4852"/>
                    <a:pt x="5923" y="4852"/>
                  </a:cubicBezTo>
                  <a:close/>
                  <a:moveTo>
                    <a:pt x="3151" y="3466"/>
                  </a:moveTo>
                  <a:cubicBezTo>
                    <a:pt x="3875" y="3466"/>
                    <a:pt x="4600" y="3813"/>
                    <a:pt x="5072" y="4380"/>
                  </a:cubicBezTo>
                  <a:cubicBezTo>
                    <a:pt x="4537" y="4695"/>
                    <a:pt x="4159" y="5231"/>
                    <a:pt x="4159" y="5861"/>
                  </a:cubicBezTo>
                  <a:cubicBezTo>
                    <a:pt x="4159" y="6239"/>
                    <a:pt x="4285" y="6617"/>
                    <a:pt x="4505" y="6900"/>
                  </a:cubicBezTo>
                  <a:lnTo>
                    <a:pt x="693" y="6900"/>
                  </a:lnTo>
                  <a:lnTo>
                    <a:pt x="693" y="5892"/>
                  </a:lnTo>
                  <a:cubicBezTo>
                    <a:pt x="693" y="4569"/>
                    <a:pt x="1796" y="3466"/>
                    <a:pt x="3151" y="3466"/>
                  </a:cubicBezTo>
                  <a:close/>
                  <a:moveTo>
                    <a:pt x="8696" y="3498"/>
                  </a:moveTo>
                  <a:cubicBezTo>
                    <a:pt x="10019" y="3498"/>
                    <a:pt x="11121" y="4600"/>
                    <a:pt x="11121" y="5955"/>
                  </a:cubicBezTo>
                  <a:lnTo>
                    <a:pt x="11121" y="6932"/>
                  </a:lnTo>
                  <a:lnTo>
                    <a:pt x="7309" y="6932"/>
                  </a:lnTo>
                  <a:cubicBezTo>
                    <a:pt x="7561" y="6617"/>
                    <a:pt x="7656" y="6270"/>
                    <a:pt x="7656" y="5892"/>
                  </a:cubicBezTo>
                  <a:cubicBezTo>
                    <a:pt x="7656" y="5262"/>
                    <a:pt x="7309" y="4726"/>
                    <a:pt x="6774" y="4411"/>
                  </a:cubicBezTo>
                  <a:cubicBezTo>
                    <a:pt x="7215" y="3813"/>
                    <a:pt x="7939" y="3498"/>
                    <a:pt x="8696" y="3498"/>
                  </a:cubicBezTo>
                  <a:close/>
                  <a:moveTo>
                    <a:pt x="5923" y="7625"/>
                  </a:moveTo>
                  <a:cubicBezTo>
                    <a:pt x="6207" y="7625"/>
                    <a:pt x="6490" y="7656"/>
                    <a:pt x="6711" y="7751"/>
                  </a:cubicBezTo>
                  <a:lnTo>
                    <a:pt x="5923" y="8791"/>
                  </a:lnTo>
                  <a:lnTo>
                    <a:pt x="5135" y="7751"/>
                  </a:lnTo>
                  <a:cubicBezTo>
                    <a:pt x="5388" y="7688"/>
                    <a:pt x="5671" y="7625"/>
                    <a:pt x="5923" y="7625"/>
                  </a:cubicBezTo>
                  <a:close/>
                  <a:moveTo>
                    <a:pt x="4505" y="8066"/>
                  </a:moveTo>
                  <a:lnTo>
                    <a:pt x="5577" y="9484"/>
                  </a:lnTo>
                  <a:lnTo>
                    <a:pt x="5577" y="11153"/>
                  </a:lnTo>
                  <a:lnTo>
                    <a:pt x="3497" y="11153"/>
                  </a:lnTo>
                  <a:lnTo>
                    <a:pt x="3497" y="10019"/>
                  </a:lnTo>
                  <a:cubicBezTo>
                    <a:pt x="3497" y="9200"/>
                    <a:pt x="3875" y="8507"/>
                    <a:pt x="4505" y="8066"/>
                  </a:cubicBezTo>
                  <a:close/>
                  <a:moveTo>
                    <a:pt x="7341" y="8066"/>
                  </a:moveTo>
                  <a:cubicBezTo>
                    <a:pt x="7939" y="8507"/>
                    <a:pt x="8381" y="9263"/>
                    <a:pt x="8381" y="10051"/>
                  </a:cubicBezTo>
                  <a:lnTo>
                    <a:pt x="8381" y="11153"/>
                  </a:lnTo>
                  <a:lnTo>
                    <a:pt x="6301" y="11153"/>
                  </a:lnTo>
                  <a:lnTo>
                    <a:pt x="6301" y="9484"/>
                  </a:lnTo>
                  <a:lnTo>
                    <a:pt x="7341" y="8066"/>
                  </a:lnTo>
                  <a:close/>
                  <a:moveTo>
                    <a:pt x="3088" y="1"/>
                  </a:moveTo>
                  <a:cubicBezTo>
                    <a:pt x="2143" y="1"/>
                    <a:pt x="1355" y="788"/>
                    <a:pt x="1355" y="1734"/>
                  </a:cubicBezTo>
                  <a:cubicBezTo>
                    <a:pt x="1355" y="2238"/>
                    <a:pt x="1575" y="2679"/>
                    <a:pt x="1922" y="2994"/>
                  </a:cubicBezTo>
                  <a:cubicBezTo>
                    <a:pt x="788" y="3466"/>
                    <a:pt x="0" y="4569"/>
                    <a:pt x="0" y="5861"/>
                  </a:cubicBezTo>
                  <a:lnTo>
                    <a:pt x="0" y="7247"/>
                  </a:lnTo>
                  <a:cubicBezTo>
                    <a:pt x="0" y="7436"/>
                    <a:pt x="158" y="7593"/>
                    <a:pt x="347" y="7593"/>
                  </a:cubicBezTo>
                  <a:lnTo>
                    <a:pt x="3938" y="7593"/>
                  </a:lnTo>
                  <a:cubicBezTo>
                    <a:pt x="3214" y="8192"/>
                    <a:pt x="2741" y="9043"/>
                    <a:pt x="2741" y="10019"/>
                  </a:cubicBezTo>
                  <a:lnTo>
                    <a:pt x="2741" y="11437"/>
                  </a:lnTo>
                  <a:cubicBezTo>
                    <a:pt x="2741" y="11658"/>
                    <a:pt x="2899" y="11815"/>
                    <a:pt x="3088" y="11815"/>
                  </a:cubicBezTo>
                  <a:lnTo>
                    <a:pt x="8696" y="11815"/>
                  </a:lnTo>
                  <a:cubicBezTo>
                    <a:pt x="8885" y="11815"/>
                    <a:pt x="9042" y="11658"/>
                    <a:pt x="9042" y="11437"/>
                  </a:cubicBezTo>
                  <a:lnTo>
                    <a:pt x="9042" y="10019"/>
                  </a:lnTo>
                  <a:cubicBezTo>
                    <a:pt x="9042" y="9043"/>
                    <a:pt x="8570" y="8192"/>
                    <a:pt x="7876" y="7593"/>
                  </a:cubicBezTo>
                  <a:lnTo>
                    <a:pt x="11436" y="7593"/>
                  </a:lnTo>
                  <a:cubicBezTo>
                    <a:pt x="11657" y="7593"/>
                    <a:pt x="11815" y="7436"/>
                    <a:pt x="11815" y="7247"/>
                  </a:cubicBezTo>
                  <a:lnTo>
                    <a:pt x="11815" y="5861"/>
                  </a:lnTo>
                  <a:cubicBezTo>
                    <a:pt x="11846" y="4600"/>
                    <a:pt x="11027" y="3466"/>
                    <a:pt x="9861" y="2994"/>
                  </a:cubicBezTo>
                  <a:cubicBezTo>
                    <a:pt x="10239" y="2679"/>
                    <a:pt x="10428" y="2206"/>
                    <a:pt x="10428" y="1734"/>
                  </a:cubicBezTo>
                  <a:cubicBezTo>
                    <a:pt x="10428" y="788"/>
                    <a:pt x="9641" y="1"/>
                    <a:pt x="8696" y="1"/>
                  </a:cubicBezTo>
                  <a:cubicBezTo>
                    <a:pt x="7750" y="1"/>
                    <a:pt x="6963" y="788"/>
                    <a:pt x="6963" y="1734"/>
                  </a:cubicBezTo>
                  <a:cubicBezTo>
                    <a:pt x="6963" y="2238"/>
                    <a:pt x="7152" y="2679"/>
                    <a:pt x="7498" y="2994"/>
                  </a:cubicBezTo>
                  <a:cubicBezTo>
                    <a:pt x="6931" y="3214"/>
                    <a:pt x="6396" y="3624"/>
                    <a:pt x="6049" y="4159"/>
                  </a:cubicBezTo>
                  <a:lnTo>
                    <a:pt x="5734" y="4159"/>
                  </a:lnTo>
                  <a:cubicBezTo>
                    <a:pt x="5388" y="3655"/>
                    <a:pt x="4883" y="3214"/>
                    <a:pt x="4285" y="2994"/>
                  </a:cubicBezTo>
                  <a:cubicBezTo>
                    <a:pt x="4631" y="2679"/>
                    <a:pt x="4820" y="2238"/>
                    <a:pt x="4820" y="1734"/>
                  </a:cubicBezTo>
                  <a:cubicBezTo>
                    <a:pt x="4820" y="788"/>
                    <a:pt x="4033" y="1"/>
                    <a:pt x="308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0" name="Google Shape;1190;p94"/>
            <p:cNvSpPr/>
            <p:nvPr/>
          </p:nvSpPr>
          <p:spPr>
            <a:xfrm>
              <a:off x="3825750" y="2075775"/>
              <a:ext cx="35450" cy="17350"/>
            </a:xfrm>
            <a:custGeom>
              <a:rect b="b" l="l" r="r" t="t"/>
              <a:pathLst>
                <a:path extrusionOk="0" h="694" w="1418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36"/>
                    <a:pt x="158" y="694"/>
                    <a:pt x="347" y="694"/>
                  </a:cubicBezTo>
                  <a:lnTo>
                    <a:pt x="1071" y="694"/>
                  </a:lnTo>
                  <a:cubicBezTo>
                    <a:pt x="1260" y="694"/>
                    <a:pt x="1418" y="536"/>
                    <a:pt x="1418" y="347"/>
                  </a:cubicBezTo>
                  <a:cubicBezTo>
                    <a:pt x="1418" y="158"/>
                    <a:pt x="1260" y="0"/>
                    <a:pt x="107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1" name="Google Shape;1191;p94"/>
            <p:cNvSpPr/>
            <p:nvPr/>
          </p:nvSpPr>
          <p:spPr>
            <a:xfrm>
              <a:off x="3633550" y="2075775"/>
              <a:ext cx="35475" cy="17350"/>
            </a:xfrm>
            <a:custGeom>
              <a:rect b="b" l="l" r="r" t="t"/>
              <a:pathLst>
                <a:path extrusionOk="0" h="694" w="1419">
                  <a:moveTo>
                    <a:pt x="379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36"/>
                    <a:pt x="158" y="694"/>
                    <a:pt x="379" y="694"/>
                  </a:cubicBezTo>
                  <a:lnTo>
                    <a:pt x="1072" y="694"/>
                  </a:lnTo>
                  <a:cubicBezTo>
                    <a:pt x="1261" y="694"/>
                    <a:pt x="1419" y="536"/>
                    <a:pt x="1419" y="347"/>
                  </a:cubicBezTo>
                  <a:cubicBezTo>
                    <a:pt x="1419" y="158"/>
                    <a:pt x="1261" y="0"/>
                    <a:pt x="107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92" name="Google Shape;1192;p94"/>
          <p:cNvSpPr/>
          <p:nvPr/>
        </p:nvSpPr>
        <p:spPr>
          <a:xfrm>
            <a:off x="916909" y="1505675"/>
            <a:ext cx="309637" cy="389585"/>
          </a:xfrm>
          <a:custGeom>
            <a:rect b="b" l="l" r="r" t="t"/>
            <a:pathLst>
              <a:path extrusionOk="0" h="11846" w="9169">
                <a:moveTo>
                  <a:pt x="4695" y="2079"/>
                </a:moveTo>
                <a:cubicBezTo>
                  <a:pt x="5073" y="2079"/>
                  <a:pt x="5388" y="2394"/>
                  <a:pt x="5388" y="2772"/>
                </a:cubicBezTo>
                <a:cubicBezTo>
                  <a:pt x="5388" y="3181"/>
                  <a:pt x="5073" y="3496"/>
                  <a:pt x="4695" y="3496"/>
                </a:cubicBezTo>
                <a:cubicBezTo>
                  <a:pt x="4285" y="3496"/>
                  <a:pt x="3970" y="3181"/>
                  <a:pt x="3970" y="2772"/>
                </a:cubicBezTo>
                <a:cubicBezTo>
                  <a:pt x="3970" y="2394"/>
                  <a:pt x="4285" y="2079"/>
                  <a:pt x="4695" y="2079"/>
                </a:cubicBezTo>
                <a:close/>
                <a:moveTo>
                  <a:pt x="4695" y="4189"/>
                </a:moveTo>
                <a:cubicBezTo>
                  <a:pt x="5640" y="4189"/>
                  <a:pt x="6428" y="4977"/>
                  <a:pt x="6428" y="5922"/>
                </a:cubicBezTo>
                <a:lnTo>
                  <a:pt x="6428" y="6300"/>
                </a:lnTo>
                <a:lnTo>
                  <a:pt x="2962" y="6300"/>
                </a:lnTo>
                <a:lnTo>
                  <a:pt x="2962" y="5922"/>
                </a:lnTo>
                <a:cubicBezTo>
                  <a:pt x="2962" y="4945"/>
                  <a:pt x="3750" y="4189"/>
                  <a:pt x="4695" y="4189"/>
                </a:cubicBezTo>
                <a:close/>
                <a:moveTo>
                  <a:pt x="4730" y="664"/>
                </a:moveTo>
                <a:cubicBezTo>
                  <a:pt x="6870" y="664"/>
                  <a:pt x="8538" y="2418"/>
                  <a:pt x="8538" y="4473"/>
                </a:cubicBezTo>
                <a:cubicBezTo>
                  <a:pt x="8538" y="5544"/>
                  <a:pt x="8097" y="6552"/>
                  <a:pt x="7310" y="7277"/>
                </a:cubicBezTo>
                <a:cubicBezTo>
                  <a:pt x="7215" y="7403"/>
                  <a:pt x="7121" y="7466"/>
                  <a:pt x="6995" y="7497"/>
                </a:cubicBezTo>
                <a:cubicBezTo>
                  <a:pt x="6774" y="7718"/>
                  <a:pt x="6522" y="7907"/>
                  <a:pt x="6459" y="8285"/>
                </a:cubicBezTo>
                <a:lnTo>
                  <a:pt x="5041" y="8285"/>
                </a:lnTo>
                <a:lnTo>
                  <a:pt x="5041" y="6993"/>
                </a:lnTo>
                <a:lnTo>
                  <a:pt x="6774" y="6993"/>
                </a:lnTo>
                <a:cubicBezTo>
                  <a:pt x="6963" y="6993"/>
                  <a:pt x="7121" y="6836"/>
                  <a:pt x="7121" y="6647"/>
                </a:cubicBezTo>
                <a:lnTo>
                  <a:pt x="7121" y="5922"/>
                </a:lnTo>
                <a:cubicBezTo>
                  <a:pt x="7121" y="4945"/>
                  <a:pt x="6585" y="4126"/>
                  <a:pt x="5734" y="3717"/>
                </a:cubicBezTo>
                <a:cubicBezTo>
                  <a:pt x="5987" y="3496"/>
                  <a:pt x="6113" y="3181"/>
                  <a:pt x="6113" y="2835"/>
                </a:cubicBezTo>
                <a:cubicBezTo>
                  <a:pt x="6113" y="2079"/>
                  <a:pt x="5482" y="1448"/>
                  <a:pt x="4726" y="1448"/>
                </a:cubicBezTo>
                <a:cubicBezTo>
                  <a:pt x="3970" y="1448"/>
                  <a:pt x="3340" y="2079"/>
                  <a:pt x="3340" y="2835"/>
                </a:cubicBezTo>
                <a:cubicBezTo>
                  <a:pt x="3340" y="3181"/>
                  <a:pt x="3466" y="3496"/>
                  <a:pt x="3687" y="3717"/>
                </a:cubicBezTo>
                <a:cubicBezTo>
                  <a:pt x="2868" y="4126"/>
                  <a:pt x="2332" y="4945"/>
                  <a:pt x="2332" y="5922"/>
                </a:cubicBezTo>
                <a:lnTo>
                  <a:pt x="2332" y="6647"/>
                </a:lnTo>
                <a:cubicBezTo>
                  <a:pt x="2332" y="6836"/>
                  <a:pt x="2489" y="6993"/>
                  <a:pt x="2679" y="6993"/>
                </a:cubicBezTo>
                <a:lnTo>
                  <a:pt x="4411" y="6993"/>
                </a:lnTo>
                <a:lnTo>
                  <a:pt x="4411" y="8411"/>
                </a:lnTo>
                <a:lnTo>
                  <a:pt x="2931" y="8411"/>
                </a:lnTo>
                <a:lnTo>
                  <a:pt x="2931" y="8380"/>
                </a:lnTo>
                <a:cubicBezTo>
                  <a:pt x="2836" y="7938"/>
                  <a:pt x="2615" y="7749"/>
                  <a:pt x="2363" y="7560"/>
                </a:cubicBezTo>
                <a:cubicBezTo>
                  <a:pt x="2300" y="7466"/>
                  <a:pt x="2174" y="7403"/>
                  <a:pt x="2048" y="7277"/>
                </a:cubicBezTo>
                <a:cubicBezTo>
                  <a:pt x="1135" y="6395"/>
                  <a:pt x="757" y="5135"/>
                  <a:pt x="946" y="3874"/>
                </a:cubicBezTo>
                <a:cubicBezTo>
                  <a:pt x="1198" y="2236"/>
                  <a:pt x="2615" y="881"/>
                  <a:pt x="4254" y="692"/>
                </a:cubicBezTo>
                <a:cubicBezTo>
                  <a:pt x="4415" y="673"/>
                  <a:pt x="4574" y="664"/>
                  <a:pt x="4730" y="664"/>
                </a:cubicBezTo>
                <a:close/>
                <a:moveTo>
                  <a:pt x="6428" y="9073"/>
                </a:moveTo>
                <a:lnTo>
                  <a:pt x="6428" y="9419"/>
                </a:lnTo>
                <a:cubicBezTo>
                  <a:pt x="6428" y="9640"/>
                  <a:pt x="6270" y="9797"/>
                  <a:pt x="6081" y="9797"/>
                </a:cubicBezTo>
                <a:lnTo>
                  <a:pt x="3309" y="9797"/>
                </a:lnTo>
                <a:cubicBezTo>
                  <a:pt x="3120" y="9797"/>
                  <a:pt x="2962" y="9640"/>
                  <a:pt x="2962" y="9419"/>
                </a:cubicBezTo>
                <a:lnTo>
                  <a:pt x="2962" y="9073"/>
                </a:lnTo>
                <a:close/>
                <a:moveTo>
                  <a:pt x="5703" y="10459"/>
                </a:moveTo>
                <a:lnTo>
                  <a:pt x="5703" y="10805"/>
                </a:lnTo>
                <a:cubicBezTo>
                  <a:pt x="5703" y="10994"/>
                  <a:pt x="5545" y="11183"/>
                  <a:pt x="5356" y="11183"/>
                </a:cubicBezTo>
                <a:lnTo>
                  <a:pt x="3970" y="11183"/>
                </a:lnTo>
                <a:cubicBezTo>
                  <a:pt x="3781" y="11183"/>
                  <a:pt x="3624" y="10994"/>
                  <a:pt x="3624" y="10805"/>
                </a:cubicBezTo>
                <a:lnTo>
                  <a:pt x="3624" y="10459"/>
                </a:lnTo>
                <a:close/>
                <a:moveTo>
                  <a:pt x="4662" y="0"/>
                </a:moveTo>
                <a:cubicBezTo>
                  <a:pt x="4486" y="0"/>
                  <a:pt x="4308" y="10"/>
                  <a:pt x="4128" y="31"/>
                </a:cubicBezTo>
                <a:cubicBezTo>
                  <a:pt x="2174" y="251"/>
                  <a:pt x="568" y="1827"/>
                  <a:pt x="253" y="3780"/>
                </a:cubicBezTo>
                <a:cubicBezTo>
                  <a:pt x="1" y="5229"/>
                  <a:pt x="505" y="6710"/>
                  <a:pt x="1576" y="7749"/>
                </a:cubicBezTo>
                <a:cubicBezTo>
                  <a:pt x="1733" y="7875"/>
                  <a:pt x="1859" y="7970"/>
                  <a:pt x="1922" y="8064"/>
                </a:cubicBezTo>
                <a:cubicBezTo>
                  <a:pt x="2206" y="8285"/>
                  <a:pt x="2237" y="8348"/>
                  <a:pt x="2237" y="8695"/>
                </a:cubicBezTo>
                <a:lnTo>
                  <a:pt x="2237" y="9388"/>
                </a:lnTo>
                <a:cubicBezTo>
                  <a:pt x="2237" y="9829"/>
                  <a:pt x="2521" y="10238"/>
                  <a:pt x="2962" y="10396"/>
                </a:cubicBezTo>
                <a:lnTo>
                  <a:pt x="2962" y="10774"/>
                </a:lnTo>
                <a:cubicBezTo>
                  <a:pt x="2962" y="11404"/>
                  <a:pt x="3435" y="11845"/>
                  <a:pt x="3970" y="11845"/>
                </a:cubicBezTo>
                <a:lnTo>
                  <a:pt x="5356" y="11845"/>
                </a:lnTo>
                <a:cubicBezTo>
                  <a:pt x="5955" y="11845"/>
                  <a:pt x="6396" y="11372"/>
                  <a:pt x="6396" y="10805"/>
                </a:cubicBezTo>
                <a:lnTo>
                  <a:pt x="6396" y="10427"/>
                </a:lnTo>
                <a:cubicBezTo>
                  <a:pt x="6774" y="10270"/>
                  <a:pt x="7089" y="9923"/>
                  <a:pt x="7089" y="9451"/>
                </a:cubicBezTo>
                <a:lnTo>
                  <a:pt x="7089" y="8726"/>
                </a:lnTo>
                <a:cubicBezTo>
                  <a:pt x="7089" y="8380"/>
                  <a:pt x="7121" y="8348"/>
                  <a:pt x="7404" y="8096"/>
                </a:cubicBezTo>
                <a:cubicBezTo>
                  <a:pt x="7499" y="8033"/>
                  <a:pt x="7593" y="7938"/>
                  <a:pt x="7751" y="7812"/>
                </a:cubicBezTo>
                <a:cubicBezTo>
                  <a:pt x="8664" y="6962"/>
                  <a:pt x="9169" y="5765"/>
                  <a:pt x="9169" y="4504"/>
                </a:cubicBezTo>
                <a:cubicBezTo>
                  <a:pt x="9169" y="2060"/>
                  <a:pt x="7186" y="0"/>
                  <a:pt x="4662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3" name="Google Shape;1193;p94"/>
          <p:cNvSpPr/>
          <p:nvPr/>
        </p:nvSpPr>
        <p:spPr>
          <a:xfrm>
            <a:off x="4609492" y="1505675"/>
            <a:ext cx="405409" cy="388566"/>
          </a:xfrm>
          <a:custGeom>
            <a:rect b="b" l="l" r="r" t="t"/>
            <a:pathLst>
              <a:path extrusionOk="0" h="11815" w="12005">
                <a:moveTo>
                  <a:pt x="6003" y="693"/>
                </a:moveTo>
                <a:cubicBezTo>
                  <a:pt x="6089" y="693"/>
                  <a:pt x="6176" y="725"/>
                  <a:pt x="6239" y="788"/>
                </a:cubicBezTo>
                <a:lnTo>
                  <a:pt x="8444" y="2993"/>
                </a:lnTo>
                <a:lnTo>
                  <a:pt x="7972" y="3466"/>
                </a:lnTo>
                <a:lnTo>
                  <a:pt x="7751" y="3214"/>
                </a:lnTo>
                <a:cubicBezTo>
                  <a:pt x="7562" y="3025"/>
                  <a:pt x="7279" y="2899"/>
                  <a:pt x="6995" y="2899"/>
                </a:cubicBezTo>
                <a:cubicBezTo>
                  <a:pt x="6711" y="2899"/>
                  <a:pt x="6459" y="3025"/>
                  <a:pt x="6239" y="3214"/>
                </a:cubicBezTo>
                <a:cubicBezTo>
                  <a:pt x="5861" y="3623"/>
                  <a:pt x="5861" y="4285"/>
                  <a:pt x="6239" y="4663"/>
                </a:cubicBezTo>
                <a:lnTo>
                  <a:pt x="6491" y="4915"/>
                </a:lnTo>
                <a:lnTo>
                  <a:pt x="6018" y="5388"/>
                </a:lnTo>
                <a:lnTo>
                  <a:pt x="5262" y="4631"/>
                </a:lnTo>
                <a:cubicBezTo>
                  <a:pt x="5199" y="4568"/>
                  <a:pt x="5113" y="4537"/>
                  <a:pt x="5026" y="4537"/>
                </a:cubicBezTo>
                <a:cubicBezTo>
                  <a:pt x="4939" y="4537"/>
                  <a:pt x="4853" y="4568"/>
                  <a:pt x="4790" y="4631"/>
                </a:cubicBezTo>
                <a:lnTo>
                  <a:pt x="4317" y="5104"/>
                </a:lnTo>
                <a:cubicBezTo>
                  <a:pt x="4254" y="5167"/>
                  <a:pt x="4167" y="5198"/>
                  <a:pt x="4081" y="5198"/>
                </a:cubicBezTo>
                <a:cubicBezTo>
                  <a:pt x="3994" y="5198"/>
                  <a:pt x="3907" y="5167"/>
                  <a:pt x="3844" y="5104"/>
                </a:cubicBezTo>
                <a:cubicBezTo>
                  <a:pt x="3718" y="4978"/>
                  <a:pt x="3718" y="4757"/>
                  <a:pt x="3844" y="4631"/>
                </a:cubicBezTo>
                <a:lnTo>
                  <a:pt x="4317" y="4159"/>
                </a:lnTo>
                <a:cubicBezTo>
                  <a:pt x="4443" y="4033"/>
                  <a:pt x="4443" y="3812"/>
                  <a:pt x="4317" y="3686"/>
                </a:cubicBezTo>
                <a:lnTo>
                  <a:pt x="3624" y="2993"/>
                </a:lnTo>
                <a:lnTo>
                  <a:pt x="5766" y="788"/>
                </a:lnTo>
                <a:cubicBezTo>
                  <a:pt x="5829" y="725"/>
                  <a:pt x="5916" y="693"/>
                  <a:pt x="6003" y="693"/>
                </a:cubicBezTo>
                <a:close/>
                <a:moveTo>
                  <a:pt x="3088" y="3466"/>
                </a:moveTo>
                <a:lnTo>
                  <a:pt x="3561" y="3938"/>
                </a:lnTo>
                <a:lnTo>
                  <a:pt x="3340" y="4159"/>
                </a:lnTo>
                <a:cubicBezTo>
                  <a:pt x="2931" y="4568"/>
                  <a:pt x="2931" y="5230"/>
                  <a:pt x="3340" y="5608"/>
                </a:cubicBezTo>
                <a:cubicBezTo>
                  <a:pt x="3529" y="5813"/>
                  <a:pt x="3797" y="5915"/>
                  <a:pt x="4065" y="5915"/>
                </a:cubicBezTo>
                <a:cubicBezTo>
                  <a:pt x="4333" y="5915"/>
                  <a:pt x="4601" y="5813"/>
                  <a:pt x="4790" y="5608"/>
                </a:cubicBezTo>
                <a:lnTo>
                  <a:pt x="5042" y="5388"/>
                </a:lnTo>
                <a:lnTo>
                  <a:pt x="5514" y="5860"/>
                </a:lnTo>
                <a:lnTo>
                  <a:pt x="4758" y="6616"/>
                </a:lnTo>
                <a:cubicBezTo>
                  <a:pt x="4632" y="6711"/>
                  <a:pt x="4632" y="6963"/>
                  <a:pt x="4758" y="7089"/>
                </a:cubicBezTo>
                <a:lnTo>
                  <a:pt x="5231" y="7561"/>
                </a:lnTo>
                <a:cubicBezTo>
                  <a:pt x="5357" y="7656"/>
                  <a:pt x="5357" y="7908"/>
                  <a:pt x="5231" y="8002"/>
                </a:cubicBezTo>
                <a:cubicBezTo>
                  <a:pt x="5168" y="8065"/>
                  <a:pt x="5081" y="8097"/>
                  <a:pt x="4994" y="8097"/>
                </a:cubicBezTo>
                <a:cubicBezTo>
                  <a:pt x="4908" y="8097"/>
                  <a:pt x="4821" y="8065"/>
                  <a:pt x="4758" y="8002"/>
                </a:cubicBezTo>
                <a:lnTo>
                  <a:pt x="4286" y="7561"/>
                </a:lnTo>
                <a:cubicBezTo>
                  <a:pt x="4223" y="7498"/>
                  <a:pt x="4136" y="7467"/>
                  <a:pt x="4049" y="7467"/>
                </a:cubicBezTo>
                <a:cubicBezTo>
                  <a:pt x="3963" y="7467"/>
                  <a:pt x="3876" y="7498"/>
                  <a:pt x="3813" y="7561"/>
                </a:cubicBezTo>
                <a:lnTo>
                  <a:pt x="3088" y="8254"/>
                </a:lnTo>
                <a:lnTo>
                  <a:pt x="883" y="6049"/>
                </a:lnTo>
                <a:cubicBezTo>
                  <a:pt x="789" y="6018"/>
                  <a:pt x="789" y="5829"/>
                  <a:pt x="883" y="5671"/>
                </a:cubicBezTo>
                <a:lnTo>
                  <a:pt x="3088" y="3466"/>
                </a:lnTo>
                <a:close/>
                <a:moveTo>
                  <a:pt x="8917" y="3529"/>
                </a:moveTo>
                <a:lnTo>
                  <a:pt x="11122" y="5671"/>
                </a:lnTo>
                <a:cubicBezTo>
                  <a:pt x="11248" y="5766"/>
                  <a:pt x="11248" y="6018"/>
                  <a:pt x="11122" y="6144"/>
                </a:cubicBezTo>
                <a:lnTo>
                  <a:pt x="8917" y="8349"/>
                </a:lnTo>
                <a:lnTo>
                  <a:pt x="8444" y="7876"/>
                </a:lnTo>
                <a:lnTo>
                  <a:pt x="8696" y="7624"/>
                </a:lnTo>
                <a:cubicBezTo>
                  <a:pt x="9074" y="7246"/>
                  <a:pt x="9074" y="6553"/>
                  <a:pt x="8696" y="6175"/>
                </a:cubicBezTo>
                <a:cubicBezTo>
                  <a:pt x="8491" y="5970"/>
                  <a:pt x="8224" y="5868"/>
                  <a:pt x="7956" y="5868"/>
                </a:cubicBezTo>
                <a:cubicBezTo>
                  <a:pt x="7688" y="5868"/>
                  <a:pt x="7420" y="5970"/>
                  <a:pt x="7216" y="6175"/>
                </a:cubicBezTo>
                <a:lnTo>
                  <a:pt x="6995" y="6396"/>
                </a:lnTo>
                <a:lnTo>
                  <a:pt x="6522" y="5923"/>
                </a:lnTo>
                <a:lnTo>
                  <a:pt x="7279" y="5198"/>
                </a:lnTo>
                <a:cubicBezTo>
                  <a:pt x="7373" y="5072"/>
                  <a:pt x="7373" y="4820"/>
                  <a:pt x="7279" y="4726"/>
                </a:cubicBezTo>
                <a:lnTo>
                  <a:pt x="6806" y="4222"/>
                </a:lnTo>
                <a:cubicBezTo>
                  <a:pt x="6680" y="4127"/>
                  <a:pt x="6680" y="3875"/>
                  <a:pt x="6806" y="3749"/>
                </a:cubicBezTo>
                <a:cubicBezTo>
                  <a:pt x="6869" y="3686"/>
                  <a:pt x="6963" y="3655"/>
                  <a:pt x="7026" y="3655"/>
                </a:cubicBezTo>
                <a:cubicBezTo>
                  <a:pt x="7121" y="3655"/>
                  <a:pt x="7216" y="3686"/>
                  <a:pt x="7279" y="3749"/>
                </a:cubicBezTo>
                <a:lnTo>
                  <a:pt x="7751" y="4222"/>
                </a:lnTo>
                <a:cubicBezTo>
                  <a:pt x="7798" y="4285"/>
                  <a:pt x="7885" y="4316"/>
                  <a:pt x="7976" y="4316"/>
                </a:cubicBezTo>
                <a:cubicBezTo>
                  <a:pt x="8066" y="4316"/>
                  <a:pt x="8161" y="4285"/>
                  <a:pt x="8224" y="4222"/>
                </a:cubicBezTo>
                <a:lnTo>
                  <a:pt x="8917" y="3529"/>
                </a:lnTo>
                <a:close/>
                <a:moveTo>
                  <a:pt x="5987" y="6396"/>
                </a:moveTo>
                <a:lnTo>
                  <a:pt x="6711" y="7152"/>
                </a:lnTo>
                <a:cubicBezTo>
                  <a:pt x="6774" y="7215"/>
                  <a:pt x="6869" y="7246"/>
                  <a:pt x="6960" y="7246"/>
                </a:cubicBezTo>
                <a:cubicBezTo>
                  <a:pt x="7050" y="7246"/>
                  <a:pt x="7137" y="7215"/>
                  <a:pt x="7184" y="7152"/>
                </a:cubicBezTo>
                <a:lnTo>
                  <a:pt x="7657" y="6679"/>
                </a:lnTo>
                <a:cubicBezTo>
                  <a:pt x="7720" y="6616"/>
                  <a:pt x="7814" y="6585"/>
                  <a:pt x="7905" y="6585"/>
                </a:cubicBezTo>
                <a:cubicBezTo>
                  <a:pt x="7995" y="6585"/>
                  <a:pt x="8082" y="6616"/>
                  <a:pt x="8129" y="6679"/>
                </a:cubicBezTo>
                <a:cubicBezTo>
                  <a:pt x="8255" y="6805"/>
                  <a:pt x="8255" y="7026"/>
                  <a:pt x="8129" y="7152"/>
                </a:cubicBezTo>
                <a:lnTo>
                  <a:pt x="7657" y="7624"/>
                </a:lnTo>
                <a:cubicBezTo>
                  <a:pt x="7562" y="7750"/>
                  <a:pt x="7562" y="7971"/>
                  <a:pt x="7657" y="8097"/>
                </a:cubicBezTo>
                <a:lnTo>
                  <a:pt x="8381" y="8822"/>
                </a:lnTo>
                <a:lnTo>
                  <a:pt x="6239" y="11027"/>
                </a:lnTo>
                <a:cubicBezTo>
                  <a:pt x="6192" y="11074"/>
                  <a:pt x="6105" y="11098"/>
                  <a:pt x="6014" y="11098"/>
                </a:cubicBezTo>
                <a:cubicBezTo>
                  <a:pt x="5924" y="11098"/>
                  <a:pt x="5829" y="11074"/>
                  <a:pt x="5766" y="11027"/>
                </a:cubicBezTo>
                <a:lnTo>
                  <a:pt x="3561" y="8822"/>
                </a:lnTo>
                <a:lnTo>
                  <a:pt x="4034" y="8349"/>
                </a:lnTo>
                <a:lnTo>
                  <a:pt x="4286" y="8570"/>
                </a:lnTo>
                <a:cubicBezTo>
                  <a:pt x="4475" y="8774"/>
                  <a:pt x="4742" y="8877"/>
                  <a:pt x="5010" y="8877"/>
                </a:cubicBezTo>
                <a:cubicBezTo>
                  <a:pt x="5278" y="8877"/>
                  <a:pt x="5546" y="8774"/>
                  <a:pt x="5735" y="8570"/>
                </a:cubicBezTo>
                <a:cubicBezTo>
                  <a:pt x="6144" y="8191"/>
                  <a:pt x="6144" y="7498"/>
                  <a:pt x="5735" y="7120"/>
                </a:cubicBezTo>
                <a:lnTo>
                  <a:pt x="5514" y="6868"/>
                </a:lnTo>
                <a:lnTo>
                  <a:pt x="5987" y="6396"/>
                </a:lnTo>
                <a:close/>
                <a:moveTo>
                  <a:pt x="5999" y="0"/>
                </a:moveTo>
                <a:cubicBezTo>
                  <a:pt x="5735" y="0"/>
                  <a:pt x="5467" y="95"/>
                  <a:pt x="5262" y="284"/>
                </a:cubicBezTo>
                <a:lnTo>
                  <a:pt x="379" y="5167"/>
                </a:lnTo>
                <a:cubicBezTo>
                  <a:pt x="1" y="5577"/>
                  <a:pt x="1" y="6238"/>
                  <a:pt x="379" y="6648"/>
                </a:cubicBezTo>
                <a:lnTo>
                  <a:pt x="5262" y="11531"/>
                </a:lnTo>
                <a:cubicBezTo>
                  <a:pt x="5467" y="11720"/>
                  <a:pt x="5735" y="11814"/>
                  <a:pt x="5999" y="11814"/>
                </a:cubicBezTo>
                <a:cubicBezTo>
                  <a:pt x="6262" y="11814"/>
                  <a:pt x="6522" y="11720"/>
                  <a:pt x="6711" y="11531"/>
                </a:cubicBezTo>
                <a:lnTo>
                  <a:pt x="11595" y="6648"/>
                </a:lnTo>
                <a:cubicBezTo>
                  <a:pt x="12004" y="6238"/>
                  <a:pt x="12004" y="5577"/>
                  <a:pt x="11595" y="5167"/>
                </a:cubicBezTo>
                <a:lnTo>
                  <a:pt x="6711" y="284"/>
                </a:lnTo>
                <a:cubicBezTo>
                  <a:pt x="6522" y="95"/>
                  <a:pt x="6262" y="0"/>
                  <a:pt x="5999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94" name="Google Shape;1194;p94"/>
          <p:cNvGrpSpPr/>
          <p:nvPr/>
        </p:nvGrpSpPr>
        <p:grpSpPr>
          <a:xfrm>
            <a:off x="8418380" y="5212775"/>
            <a:ext cx="397022" cy="393423"/>
            <a:chOff x="-5276050" y="2037975"/>
            <a:chExt cx="292250" cy="292225"/>
          </a:xfrm>
        </p:grpSpPr>
        <p:sp>
          <p:nvSpPr>
            <p:cNvPr id="1195" name="Google Shape;1195;p94"/>
            <p:cNvSpPr/>
            <p:nvPr/>
          </p:nvSpPr>
          <p:spPr>
            <a:xfrm>
              <a:off x="-5102775" y="2211250"/>
              <a:ext cx="51225" cy="49650"/>
            </a:xfrm>
            <a:custGeom>
              <a:rect b="b" l="l" r="r" t="t"/>
              <a:pathLst>
                <a:path extrusionOk="0" h="1986" w="2049">
                  <a:moveTo>
                    <a:pt x="343" y="0"/>
                  </a:moveTo>
                  <a:cubicBezTo>
                    <a:pt x="253" y="0"/>
                    <a:pt x="158" y="32"/>
                    <a:pt x="95" y="95"/>
                  </a:cubicBezTo>
                  <a:cubicBezTo>
                    <a:pt x="1" y="189"/>
                    <a:pt x="1" y="441"/>
                    <a:pt x="95" y="536"/>
                  </a:cubicBezTo>
                  <a:lnTo>
                    <a:pt x="536" y="977"/>
                  </a:lnTo>
                  <a:lnTo>
                    <a:pt x="95" y="1418"/>
                  </a:lnTo>
                  <a:cubicBezTo>
                    <a:pt x="1" y="1544"/>
                    <a:pt x="1" y="1765"/>
                    <a:pt x="95" y="1891"/>
                  </a:cubicBezTo>
                  <a:cubicBezTo>
                    <a:pt x="158" y="1954"/>
                    <a:pt x="253" y="1985"/>
                    <a:pt x="343" y="1985"/>
                  </a:cubicBezTo>
                  <a:cubicBezTo>
                    <a:pt x="434" y="1985"/>
                    <a:pt x="521" y="1954"/>
                    <a:pt x="568" y="1891"/>
                  </a:cubicBezTo>
                  <a:lnTo>
                    <a:pt x="1009" y="1450"/>
                  </a:lnTo>
                  <a:lnTo>
                    <a:pt x="1450" y="1891"/>
                  </a:lnTo>
                  <a:cubicBezTo>
                    <a:pt x="1513" y="1954"/>
                    <a:pt x="1600" y="1985"/>
                    <a:pt x="1686" y="1985"/>
                  </a:cubicBezTo>
                  <a:cubicBezTo>
                    <a:pt x="1773" y="1985"/>
                    <a:pt x="1860" y="1954"/>
                    <a:pt x="1923" y="1891"/>
                  </a:cubicBezTo>
                  <a:cubicBezTo>
                    <a:pt x="2049" y="1765"/>
                    <a:pt x="2049" y="1544"/>
                    <a:pt x="1923" y="1418"/>
                  </a:cubicBezTo>
                  <a:lnTo>
                    <a:pt x="1482" y="977"/>
                  </a:lnTo>
                  <a:lnTo>
                    <a:pt x="1923" y="536"/>
                  </a:lnTo>
                  <a:cubicBezTo>
                    <a:pt x="2049" y="441"/>
                    <a:pt x="2049" y="189"/>
                    <a:pt x="1923" y="95"/>
                  </a:cubicBezTo>
                  <a:cubicBezTo>
                    <a:pt x="1860" y="32"/>
                    <a:pt x="1773" y="0"/>
                    <a:pt x="1686" y="0"/>
                  </a:cubicBezTo>
                  <a:cubicBezTo>
                    <a:pt x="1600" y="0"/>
                    <a:pt x="1513" y="32"/>
                    <a:pt x="1450" y="95"/>
                  </a:cubicBezTo>
                  <a:lnTo>
                    <a:pt x="1009" y="504"/>
                  </a:lnTo>
                  <a:lnTo>
                    <a:pt x="568" y="95"/>
                  </a:lnTo>
                  <a:cubicBezTo>
                    <a:pt x="521" y="32"/>
                    <a:pt x="434" y="0"/>
                    <a:pt x="34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6" name="Google Shape;1196;p94"/>
            <p:cNvSpPr/>
            <p:nvPr/>
          </p:nvSpPr>
          <p:spPr>
            <a:xfrm>
              <a:off x="-5224050" y="2107875"/>
              <a:ext cx="51200" cy="49825"/>
            </a:xfrm>
            <a:custGeom>
              <a:rect b="b" l="l" r="r" t="t"/>
              <a:pathLst>
                <a:path extrusionOk="0" h="1993" w="2048">
                  <a:moveTo>
                    <a:pt x="351" y="0"/>
                  </a:moveTo>
                  <a:cubicBezTo>
                    <a:pt x="260" y="0"/>
                    <a:pt x="173" y="24"/>
                    <a:pt x="126" y="71"/>
                  </a:cubicBezTo>
                  <a:cubicBezTo>
                    <a:pt x="0" y="197"/>
                    <a:pt x="0" y="449"/>
                    <a:pt x="126" y="544"/>
                  </a:cubicBezTo>
                  <a:lnTo>
                    <a:pt x="536" y="985"/>
                  </a:lnTo>
                  <a:lnTo>
                    <a:pt x="126" y="1426"/>
                  </a:lnTo>
                  <a:cubicBezTo>
                    <a:pt x="0" y="1552"/>
                    <a:pt x="0" y="1772"/>
                    <a:pt x="126" y="1898"/>
                  </a:cubicBezTo>
                  <a:cubicBezTo>
                    <a:pt x="173" y="1961"/>
                    <a:pt x="260" y="1993"/>
                    <a:pt x="351" y="1993"/>
                  </a:cubicBezTo>
                  <a:cubicBezTo>
                    <a:pt x="441" y="1993"/>
                    <a:pt x="536" y="1961"/>
                    <a:pt x="599" y="1898"/>
                  </a:cubicBezTo>
                  <a:lnTo>
                    <a:pt x="1008" y="1457"/>
                  </a:lnTo>
                  <a:lnTo>
                    <a:pt x="1449" y="1898"/>
                  </a:lnTo>
                  <a:cubicBezTo>
                    <a:pt x="1512" y="1961"/>
                    <a:pt x="1599" y="1993"/>
                    <a:pt x="1686" y="1993"/>
                  </a:cubicBezTo>
                  <a:cubicBezTo>
                    <a:pt x="1772" y="1993"/>
                    <a:pt x="1859" y="1961"/>
                    <a:pt x="1922" y="1898"/>
                  </a:cubicBezTo>
                  <a:cubicBezTo>
                    <a:pt x="2048" y="1772"/>
                    <a:pt x="2048" y="1520"/>
                    <a:pt x="1922" y="1426"/>
                  </a:cubicBezTo>
                  <a:lnTo>
                    <a:pt x="1481" y="985"/>
                  </a:lnTo>
                  <a:lnTo>
                    <a:pt x="1922" y="544"/>
                  </a:lnTo>
                  <a:cubicBezTo>
                    <a:pt x="2048" y="449"/>
                    <a:pt x="2048" y="197"/>
                    <a:pt x="1922" y="71"/>
                  </a:cubicBezTo>
                  <a:cubicBezTo>
                    <a:pt x="1875" y="24"/>
                    <a:pt x="1788" y="0"/>
                    <a:pt x="1697" y="0"/>
                  </a:cubicBezTo>
                  <a:cubicBezTo>
                    <a:pt x="1607" y="0"/>
                    <a:pt x="1512" y="24"/>
                    <a:pt x="1449" y="71"/>
                  </a:cubicBezTo>
                  <a:lnTo>
                    <a:pt x="1008" y="512"/>
                  </a:lnTo>
                  <a:lnTo>
                    <a:pt x="599" y="71"/>
                  </a:lnTo>
                  <a:cubicBezTo>
                    <a:pt x="536" y="24"/>
                    <a:pt x="441" y="0"/>
                    <a:pt x="35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7" name="Google Shape;1197;p94"/>
            <p:cNvSpPr/>
            <p:nvPr/>
          </p:nvSpPr>
          <p:spPr>
            <a:xfrm>
              <a:off x="-5276050" y="2037975"/>
              <a:ext cx="292250" cy="292225"/>
            </a:xfrm>
            <a:custGeom>
              <a:rect b="b" l="l" r="r" t="t"/>
              <a:pathLst>
                <a:path extrusionOk="0" h="11689" w="11690">
                  <a:moveTo>
                    <a:pt x="10334" y="3119"/>
                  </a:moveTo>
                  <a:cubicBezTo>
                    <a:pt x="10712" y="3119"/>
                    <a:pt x="11028" y="3403"/>
                    <a:pt x="11028" y="3781"/>
                  </a:cubicBezTo>
                  <a:cubicBezTo>
                    <a:pt x="11028" y="4190"/>
                    <a:pt x="10712" y="4442"/>
                    <a:pt x="10334" y="4442"/>
                  </a:cubicBezTo>
                  <a:cubicBezTo>
                    <a:pt x="9956" y="4442"/>
                    <a:pt x="9673" y="4127"/>
                    <a:pt x="9673" y="3781"/>
                  </a:cubicBezTo>
                  <a:cubicBezTo>
                    <a:pt x="9673" y="3403"/>
                    <a:pt x="9988" y="3119"/>
                    <a:pt x="10334" y="3119"/>
                  </a:cubicBezTo>
                  <a:close/>
                  <a:moveTo>
                    <a:pt x="4443" y="7593"/>
                  </a:moveTo>
                  <a:cubicBezTo>
                    <a:pt x="4853" y="7593"/>
                    <a:pt x="5105" y="7908"/>
                    <a:pt x="5105" y="8255"/>
                  </a:cubicBezTo>
                  <a:cubicBezTo>
                    <a:pt x="5105" y="8664"/>
                    <a:pt x="4790" y="8948"/>
                    <a:pt x="4443" y="8948"/>
                  </a:cubicBezTo>
                  <a:cubicBezTo>
                    <a:pt x="4065" y="8948"/>
                    <a:pt x="3781" y="8633"/>
                    <a:pt x="3781" y="8255"/>
                  </a:cubicBezTo>
                  <a:cubicBezTo>
                    <a:pt x="3781" y="7876"/>
                    <a:pt x="4096" y="7593"/>
                    <a:pt x="4443" y="7593"/>
                  </a:cubicBezTo>
                  <a:close/>
                  <a:moveTo>
                    <a:pt x="5829" y="725"/>
                  </a:moveTo>
                  <a:cubicBezTo>
                    <a:pt x="7341" y="725"/>
                    <a:pt x="8822" y="1386"/>
                    <a:pt x="9799" y="2521"/>
                  </a:cubicBezTo>
                  <a:cubicBezTo>
                    <a:pt x="9326" y="2710"/>
                    <a:pt x="8980" y="3245"/>
                    <a:pt x="8980" y="3781"/>
                  </a:cubicBezTo>
                  <a:cubicBezTo>
                    <a:pt x="8980" y="3718"/>
                    <a:pt x="8917" y="3623"/>
                    <a:pt x="8885" y="3560"/>
                  </a:cubicBezTo>
                  <a:lnTo>
                    <a:pt x="8854" y="3497"/>
                  </a:lnTo>
                  <a:lnTo>
                    <a:pt x="8192" y="2836"/>
                  </a:lnTo>
                  <a:cubicBezTo>
                    <a:pt x="8129" y="2773"/>
                    <a:pt x="8035" y="2741"/>
                    <a:pt x="7944" y="2741"/>
                  </a:cubicBezTo>
                  <a:cubicBezTo>
                    <a:pt x="7853" y="2741"/>
                    <a:pt x="7767" y="2773"/>
                    <a:pt x="7719" y="2836"/>
                  </a:cubicBezTo>
                  <a:cubicBezTo>
                    <a:pt x="7593" y="2962"/>
                    <a:pt x="7593" y="3182"/>
                    <a:pt x="7719" y="3308"/>
                  </a:cubicBezTo>
                  <a:lnTo>
                    <a:pt x="7814" y="3434"/>
                  </a:lnTo>
                  <a:cubicBezTo>
                    <a:pt x="6869" y="3466"/>
                    <a:pt x="5987" y="3875"/>
                    <a:pt x="5262" y="4568"/>
                  </a:cubicBezTo>
                  <a:cubicBezTo>
                    <a:pt x="4600" y="5230"/>
                    <a:pt x="4254" y="6081"/>
                    <a:pt x="4159" y="6963"/>
                  </a:cubicBezTo>
                  <a:cubicBezTo>
                    <a:pt x="3561" y="7120"/>
                    <a:pt x="3151" y="7656"/>
                    <a:pt x="3151" y="8318"/>
                  </a:cubicBezTo>
                  <a:cubicBezTo>
                    <a:pt x="3151" y="9074"/>
                    <a:pt x="3781" y="9704"/>
                    <a:pt x="4506" y="9704"/>
                  </a:cubicBezTo>
                  <a:cubicBezTo>
                    <a:pt x="5262" y="9704"/>
                    <a:pt x="5892" y="9074"/>
                    <a:pt x="5892" y="8318"/>
                  </a:cubicBezTo>
                  <a:cubicBezTo>
                    <a:pt x="5892" y="7687"/>
                    <a:pt x="5451" y="7120"/>
                    <a:pt x="4884" y="6963"/>
                  </a:cubicBezTo>
                  <a:cubicBezTo>
                    <a:pt x="5042" y="5482"/>
                    <a:pt x="6302" y="4222"/>
                    <a:pt x="7814" y="4127"/>
                  </a:cubicBezTo>
                  <a:lnTo>
                    <a:pt x="7814" y="4127"/>
                  </a:lnTo>
                  <a:lnTo>
                    <a:pt x="7751" y="4222"/>
                  </a:lnTo>
                  <a:cubicBezTo>
                    <a:pt x="7625" y="4348"/>
                    <a:pt x="7625" y="4568"/>
                    <a:pt x="7751" y="4694"/>
                  </a:cubicBezTo>
                  <a:cubicBezTo>
                    <a:pt x="7814" y="4757"/>
                    <a:pt x="7901" y="4789"/>
                    <a:pt x="7987" y="4789"/>
                  </a:cubicBezTo>
                  <a:cubicBezTo>
                    <a:pt x="8074" y="4789"/>
                    <a:pt x="8161" y="4757"/>
                    <a:pt x="8224" y="4694"/>
                  </a:cubicBezTo>
                  <a:lnTo>
                    <a:pt x="8885" y="4033"/>
                  </a:lnTo>
                  <a:cubicBezTo>
                    <a:pt x="8980" y="3938"/>
                    <a:pt x="9011" y="3875"/>
                    <a:pt x="9011" y="3781"/>
                  </a:cubicBezTo>
                  <a:cubicBezTo>
                    <a:pt x="9011" y="4537"/>
                    <a:pt x="9641" y="5167"/>
                    <a:pt x="10397" y="5167"/>
                  </a:cubicBezTo>
                  <a:cubicBezTo>
                    <a:pt x="10618" y="5167"/>
                    <a:pt x="10807" y="5136"/>
                    <a:pt x="11028" y="5010"/>
                  </a:cubicBezTo>
                  <a:cubicBezTo>
                    <a:pt x="11059" y="5293"/>
                    <a:pt x="11091" y="5545"/>
                    <a:pt x="11091" y="5829"/>
                  </a:cubicBezTo>
                  <a:cubicBezTo>
                    <a:pt x="11028" y="8696"/>
                    <a:pt x="8696" y="11027"/>
                    <a:pt x="5829" y="11027"/>
                  </a:cubicBezTo>
                  <a:cubicBezTo>
                    <a:pt x="2994" y="11027"/>
                    <a:pt x="694" y="8696"/>
                    <a:pt x="694" y="5829"/>
                  </a:cubicBezTo>
                  <a:cubicBezTo>
                    <a:pt x="694" y="2993"/>
                    <a:pt x="2994" y="725"/>
                    <a:pt x="5829" y="725"/>
                  </a:cubicBezTo>
                  <a:close/>
                  <a:moveTo>
                    <a:pt x="5829" y="0"/>
                  </a:moveTo>
                  <a:cubicBezTo>
                    <a:pt x="2584" y="0"/>
                    <a:pt x="1" y="2615"/>
                    <a:pt x="1" y="5829"/>
                  </a:cubicBezTo>
                  <a:cubicBezTo>
                    <a:pt x="1" y="7404"/>
                    <a:pt x="599" y="8853"/>
                    <a:pt x="1702" y="9956"/>
                  </a:cubicBezTo>
                  <a:cubicBezTo>
                    <a:pt x="2773" y="11058"/>
                    <a:pt x="4254" y="11689"/>
                    <a:pt x="5829" y="11689"/>
                  </a:cubicBezTo>
                  <a:cubicBezTo>
                    <a:pt x="6617" y="11689"/>
                    <a:pt x="7341" y="11531"/>
                    <a:pt x="8098" y="11216"/>
                  </a:cubicBezTo>
                  <a:cubicBezTo>
                    <a:pt x="8822" y="10901"/>
                    <a:pt x="9452" y="10523"/>
                    <a:pt x="9956" y="9956"/>
                  </a:cubicBezTo>
                  <a:cubicBezTo>
                    <a:pt x="10492" y="9420"/>
                    <a:pt x="10901" y="8790"/>
                    <a:pt x="11217" y="8128"/>
                  </a:cubicBezTo>
                  <a:cubicBezTo>
                    <a:pt x="11532" y="7404"/>
                    <a:pt x="11689" y="6616"/>
                    <a:pt x="11689" y="5829"/>
                  </a:cubicBezTo>
                  <a:cubicBezTo>
                    <a:pt x="11689" y="5356"/>
                    <a:pt x="11658" y="4884"/>
                    <a:pt x="11532" y="4442"/>
                  </a:cubicBezTo>
                  <a:cubicBezTo>
                    <a:pt x="11595" y="4253"/>
                    <a:pt x="11689" y="4033"/>
                    <a:pt x="11689" y="3781"/>
                  </a:cubicBezTo>
                  <a:cubicBezTo>
                    <a:pt x="11689" y="3119"/>
                    <a:pt x="11217" y="2552"/>
                    <a:pt x="10586" y="2458"/>
                  </a:cubicBezTo>
                  <a:cubicBezTo>
                    <a:pt x="9484" y="945"/>
                    <a:pt x="7719" y="0"/>
                    <a:pt x="582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98" name="Google Shape;1198;p94"/>
          <p:cNvGrpSpPr/>
          <p:nvPr/>
        </p:nvGrpSpPr>
        <p:grpSpPr>
          <a:xfrm>
            <a:off x="4612089" y="5212775"/>
            <a:ext cx="400214" cy="395577"/>
            <a:chOff x="-4570325" y="2405775"/>
            <a:chExt cx="294600" cy="293825"/>
          </a:xfrm>
        </p:grpSpPr>
        <p:sp>
          <p:nvSpPr>
            <p:cNvPr id="1199" name="Google Shape;1199;p94"/>
            <p:cNvSpPr/>
            <p:nvPr/>
          </p:nvSpPr>
          <p:spPr>
            <a:xfrm>
              <a:off x="-4570325" y="2405775"/>
              <a:ext cx="294600" cy="293825"/>
            </a:xfrm>
            <a:custGeom>
              <a:rect b="b" l="l" r="r" t="t"/>
              <a:pathLst>
                <a:path extrusionOk="0" h="11753" w="11784">
                  <a:moveTo>
                    <a:pt x="5734" y="694"/>
                  </a:moveTo>
                  <a:cubicBezTo>
                    <a:pt x="7624" y="694"/>
                    <a:pt x="9168" y="2238"/>
                    <a:pt x="9168" y="4128"/>
                  </a:cubicBezTo>
                  <a:cubicBezTo>
                    <a:pt x="9168" y="6050"/>
                    <a:pt x="7624" y="7594"/>
                    <a:pt x="5734" y="7594"/>
                  </a:cubicBezTo>
                  <a:cubicBezTo>
                    <a:pt x="3844" y="7594"/>
                    <a:pt x="2332" y="6018"/>
                    <a:pt x="2332" y="4128"/>
                  </a:cubicBezTo>
                  <a:cubicBezTo>
                    <a:pt x="2332" y="2238"/>
                    <a:pt x="3844" y="694"/>
                    <a:pt x="5734" y="694"/>
                  </a:cubicBezTo>
                  <a:close/>
                  <a:moveTo>
                    <a:pt x="977" y="7531"/>
                  </a:moveTo>
                  <a:cubicBezTo>
                    <a:pt x="1166" y="7531"/>
                    <a:pt x="1323" y="7688"/>
                    <a:pt x="1323" y="7909"/>
                  </a:cubicBezTo>
                  <a:cubicBezTo>
                    <a:pt x="1292" y="8129"/>
                    <a:pt x="1134" y="8255"/>
                    <a:pt x="977" y="8255"/>
                  </a:cubicBezTo>
                  <a:cubicBezTo>
                    <a:pt x="788" y="8255"/>
                    <a:pt x="630" y="8098"/>
                    <a:pt x="630" y="7909"/>
                  </a:cubicBezTo>
                  <a:cubicBezTo>
                    <a:pt x="630" y="7688"/>
                    <a:pt x="788" y="7531"/>
                    <a:pt x="977" y="7531"/>
                  </a:cubicBezTo>
                  <a:close/>
                  <a:moveTo>
                    <a:pt x="10586" y="7531"/>
                  </a:moveTo>
                  <a:cubicBezTo>
                    <a:pt x="10775" y="7531"/>
                    <a:pt x="10932" y="7688"/>
                    <a:pt x="10932" y="7909"/>
                  </a:cubicBezTo>
                  <a:cubicBezTo>
                    <a:pt x="10932" y="8129"/>
                    <a:pt x="10775" y="8255"/>
                    <a:pt x="10586" y="8255"/>
                  </a:cubicBezTo>
                  <a:cubicBezTo>
                    <a:pt x="10397" y="8255"/>
                    <a:pt x="10239" y="8098"/>
                    <a:pt x="10239" y="7909"/>
                  </a:cubicBezTo>
                  <a:cubicBezTo>
                    <a:pt x="10239" y="7688"/>
                    <a:pt x="10397" y="7531"/>
                    <a:pt x="10586" y="7531"/>
                  </a:cubicBezTo>
                  <a:close/>
                  <a:moveTo>
                    <a:pt x="3025" y="9641"/>
                  </a:moveTo>
                  <a:cubicBezTo>
                    <a:pt x="3214" y="9641"/>
                    <a:pt x="3371" y="9799"/>
                    <a:pt x="3371" y="9988"/>
                  </a:cubicBezTo>
                  <a:cubicBezTo>
                    <a:pt x="3340" y="10177"/>
                    <a:pt x="3214" y="10335"/>
                    <a:pt x="3025" y="10335"/>
                  </a:cubicBezTo>
                  <a:cubicBezTo>
                    <a:pt x="2836" y="10335"/>
                    <a:pt x="2678" y="10177"/>
                    <a:pt x="2678" y="9988"/>
                  </a:cubicBezTo>
                  <a:cubicBezTo>
                    <a:pt x="2678" y="9799"/>
                    <a:pt x="2836" y="9641"/>
                    <a:pt x="3025" y="9641"/>
                  </a:cubicBezTo>
                  <a:close/>
                  <a:moveTo>
                    <a:pt x="8475" y="9641"/>
                  </a:moveTo>
                  <a:cubicBezTo>
                    <a:pt x="8696" y="9641"/>
                    <a:pt x="8822" y="9799"/>
                    <a:pt x="8822" y="9988"/>
                  </a:cubicBezTo>
                  <a:cubicBezTo>
                    <a:pt x="8822" y="10177"/>
                    <a:pt x="8664" y="10335"/>
                    <a:pt x="8475" y="10335"/>
                  </a:cubicBezTo>
                  <a:cubicBezTo>
                    <a:pt x="8255" y="10335"/>
                    <a:pt x="8128" y="10177"/>
                    <a:pt x="8128" y="9988"/>
                  </a:cubicBezTo>
                  <a:cubicBezTo>
                    <a:pt x="8128" y="9799"/>
                    <a:pt x="8255" y="9641"/>
                    <a:pt x="8475" y="9641"/>
                  </a:cubicBezTo>
                  <a:close/>
                  <a:moveTo>
                    <a:pt x="5734" y="10303"/>
                  </a:moveTo>
                  <a:cubicBezTo>
                    <a:pt x="5955" y="10303"/>
                    <a:pt x="6112" y="10461"/>
                    <a:pt x="6112" y="10650"/>
                  </a:cubicBezTo>
                  <a:cubicBezTo>
                    <a:pt x="6112" y="10839"/>
                    <a:pt x="5955" y="10996"/>
                    <a:pt x="5734" y="10996"/>
                  </a:cubicBezTo>
                  <a:cubicBezTo>
                    <a:pt x="5545" y="10996"/>
                    <a:pt x="5388" y="10839"/>
                    <a:pt x="5388" y="10650"/>
                  </a:cubicBezTo>
                  <a:cubicBezTo>
                    <a:pt x="5388" y="10461"/>
                    <a:pt x="5545" y="10303"/>
                    <a:pt x="5734" y="10303"/>
                  </a:cubicBezTo>
                  <a:close/>
                  <a:moveTo>
                    <a:pt x="5797" y="1"/>
                  </a:moveTo>
                  <a:cubicBezTo>
                    <a:pt x="3497" y="1"/>
                    <a:pt x="1701" y="1860"/>
                    <a:pt x="1701" y="4097"/>
                  </a:cubicBezTo>
                  <a:cubicBezTo>
                    <a:pt x="1701" y="5010"/>
                    <a:pt x="2017" y="5924"/>
                    <a:pt x="2552" y="6617"/>
                  </a:cubicBezTo>
                  <a:lnTo>
                    <a:pt x="1701" y="7153"/>
                  </a:lnTo>
                  <a:cubicBezTo>
                    <a:pt x="1481" y="6995"/>
                    <a:pt x="1260" y="6901"/>
                    <a:pt x="1040" y="6901"/>
                  </a:cubicBezTo>
                  <a:cubicBezTo>
                    <a:pt x="473" y="6901"/>
                    <a:pt x="0" y="7373"/>
                    <a:pt x="0" y="7940"/>
                  </a:cubicBezTo>
                  <a:cubicBezTo>
                    <a:pt x="0" y="8476"/>
                    <a:pt x="473" y="8948"/>
                    <a:pt x="1040" y="8948"/>
                  </a:cubicBezTo>
                  <a:cubicBezTo>
                    <a:pt x="1575" y="8948"/>
                    <a:pt x="2048" y="8476"/>
                    <a:pt x="2048" y="7940"/>
                  </a:cubicBezTo>
                  <a:lnTo>
                    <a:pt x="2048" y="7751"/>
                  </a:lnTo>
                  <a:lnTo>
                    <a:pt x="3088" y="7153"/>
                  </a:lnTo>
                  <a:cubicBezTo>
                    <a:pt x="3340" y="7373"/>
                    <a:pt x="3623" y="7625"/>
                    <a:pt x="3970" y="7783"/>
                  </a:cubicBezTo>
                  <a:lnTo>
                    <a:pt x="3308" y="8948"/>
                  </a:lnTo>
                  <a:lnTo>
                    <a:pt x="3119" y="8948"/>
                  </a:lnTo>
                  <a:cubicBezTo>
                    <a:pt x="2552" y="8948"/>
                    <a:pt x="2080" y="9421"/>
                    <a:pt x="2080" y="9988"/>
                  </a:cubicBezTo>
                  <a:cubicBezTo>
                    <a:pt x="2080" y="10524"/>
                    <a:pt x="2552" y="10996"/>
                    <a:pt x="3119" y="10996"/>
                  </a:cubicBezTo>
                  <a:cubicBezTo>
                    <a:pt x="3655" y="10996"/>
                    <a:pt x="4127" y="10524"/>
                    <a:pt x="4127" y="9988"/>
                  </a:cubicBezTo>
                  <a:cubicBezTo>
                    <a:pt x="4127" y="9736"/>
                    <a:pt x="4064" y="9515"/>
                    <a:pt x="3907" y="9326"/>
                  </a:cubicBezTo>
                  <a:lnTo>
                    <a:pt x="4600" y="8098"/>
                  </a:lnTo>
                  <a:cubicBezTo>
                    <a:pt x="4883" y="8161"/>
                    <a:pt x="5199" y="8255"/>
                    <a:pt x="5514" y="8287"/>
                  </a:cubicBezTo>
                  <a:lnTo>
                    <a:pt x="5514" y="9736"/>
                  </a:lnTo>
                  <a:cubicBezTo>
                    <a:pt x="5136" y="9894"/>
                    <a:pt x="4852" y="10272"/>
                    <a:pt x="4852" y="10713"/>
                  </a:cubicBezTo>
                  <a:cubicBezTo>
                    <a:pt x="4852" y="11280"/>
                    <a:pt x="5325" y="11752"/>
                    <a:pt x="5860" y="11752"/>
                  </a:cubicBezTo>
                  <a:cubicBezTo>
                    <a:pt x="6427" y="11752"/>
                    <a:pt x="6900" y="11280"/>
                    <a:pt x="6900" y="10713"/>
                  </a:cubicBezTo>
                  <a:cubicBezTo>
                    <a:pt x="6900" y="10303"/>
                    <a:pt x="6616" y="9894"/>
                    <a:pt x="6238" y="9736"/>
                  </a:cubicBezTo>
                  <a:lnTo>
                    <a:pt x="6238" y="8287"/>
                  </a:lnTo>
                  <a:cubicBezTo>
                    <a:pt x="6553" y="8255"/>
                    <a:pt x="6868" y="8224"/>
                    <a:pt x="7120" y="8098"/>
                  </a:cubicBezTo>
                  <a:lnTo>
                    <a:pt x="7845" y="9326"/>
                  </a:lnTo>
                  <a:cubicBezTo>
                    <a:pt x="7687" y="9515"/>
                    <a:pt x="7593" y="9736"/>
                    <a:pt x="7593" y="9988"/>
                  </a:cubicBezTo>
                  <a:cubicBezTo>
                    <a:pt x="7593" y="10524"/>
                    <a:pt x="8065" y="10996"/>
                    <a:pt x="8633" y="10996"/>
                  </a:cubicBezTo>
                  <a:cubicBezTo>
                    <a:pt x="9168" y="10996"/>
                    <a:pt x="9641" y="10524"/>
                    <a:pt x="9641" y="9988"/>
                  </a:cubicBezTo>
                  <a:cubicBezTo>
                    <a:pt x="9641" y="9421"/>
                    <a:pt x="9168" y="8948"/>
                    <a:pt x="8633" y="8948"/>
                  </a:cubicBezTo>
                  <a:lnTo>
                    <a:pt x="8444" y="8948"/>
                  </a:lnTo>
                  <a:lnTo>
                    <a:pt x="7750" y="7783"/>
                  </a:lnTo>
                  <a:cubicBezTo>
                    <a:pt x="8065" y="7625"/>
                    <a:pt x="8381" y="7373"/>
                    <a:pt x="8664" y="7153"/>
                  </a:cubicBezTo>
                  <a:lnTo>
                    <a:pt x="9735" y="7751"/>
                  </a:lnTo>
                  <a:lnTo>
                    <a:pt x="9735" y="7940"/>
                  </a:lnTo>
                  <a:cubicBezTo>
                    <a:pt x="9735" y="8476"/>
                    <a:pt x="10208" y="8948"/>
                    <a:pt x="10743" y="8948"/>
                  </a:cubicBezTo>
                  <a:cubicBezTo>
                    <a:pt x="11310" y="8948"/>
                    <a:pt x="11783" y="8476"/>
                    <a:pt x="11783" y="7940"/>
                  </a:cubicBezTo>
                  <a:cubicBezTo>
                    <a:pt x="11626" y="7342"/>
                    <a:pt x="11153" y="6901"/>
                    <a:pt x="10586" y="6901"/>
                  </a:cubicBezTo>
                  <a:cubicBezTo>
                    <a:pt x="10302" y="6901"/>
                    <a:pt x="10082" y="6995"/>
                    <a:pt x="9924" y="7153"/>
                  </a:cubicBezTo>
                  <a:lnTo>
                    <a:pt x="9011" y="6617"/>
                  </a:lnTo>
                  <a:cubicBezTo>
                    <a:pt x="9578" y="5924"/>
                    <a:pt x="9893" y="5010"/>
                    <a:pt x="9893" y="4097"/>
                  </a:cubicBezTo>
                  <a:cubicBezTo>
                    <a:pt x="9893" y="1828"/>
                    <a:pt x="8034" y="1"/>
                    <a:pt x="579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0" name="Google Shape;1200;p94"/>
            <p:cNvSpPr/>
            <p:nvPr/>
          </p:nvSpPr>
          <p:spPr>
            <a:xfrm>
              <a:off x="-4478175" y="2439650"/>
              <a:ext cx="103975" cy="120525"/>
            </a:xfrm>
            <a:custGeom>
              <a:rect b="b" l="l" r="r" t="t"/>
              <a:pathLst>
                <a:path extrusionOk="0" h="4821" w="4159">
                  <a:moveTo>
                    <a:pt x="2048" y="725"/>
                  </a:moveTo>
                  <a:cubicBezTo>
                    <a:pt x="2458" y="725"/>
                    <a:pt x="2741" y="1040"/>
                    <a:pt x="2741" y="1387"/>
                  </a:cubicBezTo>
                  <a:cubicBezTo>
                    <a:pt x="2741" y="1765"/>
                    <a:pt x="2426" y="2049"/>
                    <a:pt x="2048" y="2049"/>
                  </a:cubicBezTo>
                  <a:cubicBezTo>
                    <a:pt x="1702" y="2049"/>
                    <a:pt x="1387" y="1733"/>
                    <a:pt x="1387" y="1387"/>
                  </a:cubicBezTo>
                  <a:cubicBezTo>
                    <a:pt x="1387" y="1040"/>
                    <a:pt x="1702" y="725"/>
                    <a:pt x="2048" y="725"/>
                  </a:cubicBezTo>
                  <a:close/>
                  <a:moveTo>
                    <a:pt x="2363" y="2773"/>
                  </a:moveTo>
                  <a:cubicBezTo>
                    <a:pt x="2930" y="2773"/>
                    <a:pt x="3403" y="3246"/>
                    <a:pt x="3403" y="3781"/>
                  </a:cubicBezTo>
                  <a:lnTo>
                    <a:pt x="3403" y="4128"/>
                  </a:lnTo>
                  <a:lnTo>
                    <a:pt x="630" y="4128"/>
                  </a:lnTo>
                  <a:lnTo>
                    <a:pt x="630" y="3781"/>
                  </a:lnTo>
                  <a:lnTo>
                    <a:pt x="693" y="3781"/>
                  </a:lnTo>
                  <a:cubicBezTo>
                    <a:pt x="693" y="3246"/>
                    <a:pt x="1166" y="2773"/>
                    <a:pt x="1702" y="2773"/>
                  </a:cubicBezTo>
                  <a:close/>
                  <a:moveTo>
                    <a:pt x="2111" y="1"/>
                  </a:moveTo>
                  <a:cubicBezTo>
                    <a:pt x="1355" y="1"/>
                    <a:pt x="725" y="631"/>
                    <a:pt x="725" y="1387"/>
                  </a:cubicBezTo>
                  <a:cubicBezTo>
                    <a:pt x="725" y="1702"/>
                    <a:pt x="851" y="2017"/>
                    <a:pt x="1040" y="2238"/>
                  </a:cubicBezTo>
                  <a:cubicBezTo>
                    <a:pt x="441" y="2521"/>
                    <a:pt x="63" y="3120"/>
                    <a:pt x="63" y="3781"/>
                  </a:cubicBezTo>
                  <a:lnTo>
                    <a:pt x="63" y="4443"/>
                  </a:lnTo>
                  <a:cubicBezTo>
                    <a:pt x="0" y="4663"/>
                    <a:pt x="158" y="4821"/>
                    <a:pt x="378" y="4821"/>
                  </a:cubicBezTo>
                  <a:lnTo>
                    <a:pt x="3781" y="4821"/>
                  </a:lnTo>
                  <a:cubicBezTo>
                    <a:pt x="4001" y="4821"/>
                    <a:pt x="4159" y="4663"/>
                    <a:pt x="4159" y="4443"/>
                  </a:cubicBezTo>
                  <a:lnTo>
                    <a:pt x="4159" y="3781"/>
                  </a:lnTo>
                  <a:cubicBezTo>
                    <a:pt x="4159" y="3120"/>
                    <a:pt x="3749" y="2521"/>
                    <a:pt x="3151" y="2238"/>
                  </a:cubicBezTo>
                  <a:cubicBezTo>
                    <a:pt x="3371" y="2017"/>
                    <a:pt x="3466" y="1733"/>
                    <a:pt x="3466" y="1387"/>
                  </a:cubicBezTo>
                  <a:cubicBezTo>
                    <a:pt x="3466" y="631"/>
                    <a:pt x="2836" y="1"/>
                    <a:pt x="211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4" name="Shape 1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body of water with mountains in the background&#10;&#10;Description automatically generated with medium confidence" id="1205" name="Google Shape;1205;p95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89450" cy="5980181"/>
          </a:xfrm>
          <a:prstGeom prst="rect">
            <a:avLst/>
          </a:prstGeom>
          <a:noFill/>
          <a:ln>
            <a:noFill/>
          </a:ln>
        </p:spPr>
      </p:pic>
      <p:sp>
        <p:nvSpPr>
          <p:cNvPr id="1206" name="Google Shape;1206;p95"/>
          <p:cNvSpPr txBox="1"/>
          <p:nvPr>
            <p:ph type="ctrTitle"/>
          </p:nvPr>
        </p:nvSpPr>
        <p:spPr>
          <a:xfrm>
            <a:off x="186375" y="1289250"/>
            <a:ext cx="8457300" cy="332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lang="en-US"/>
              <a:t>Applications of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lang="en-US"/>
              <a:t>Behavioural Science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1207" name="Google Shape;1207;p95"/>
          <p:cNvSpPr txBox="1"/>
          <p:nvPr>
            <p:ph idx="1" type="subTitle"/>
          </p:nvPr>
        </p:nvSpPr>
        <p:spPr>
          <a:xfrm>
            <a:off x="110112" y="3093095"/>
            <a:ext cx="8533500" cy="29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76200" lvl="0" marL="2159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</a:pPr>
            <a:r>
              <a:rPr lang="en-US"/>
              <a:t>Effective public messaging for public good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1" name="Shape 1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2" name="Google Shape;1212;p96"/>
          <p:cNvSpPr txBox="1"/>
          <p:nvPr>
            <p:ph type="title"/>
          </p:nvPr>
        </p:nvSpPr>
        <p:spPr>
          <a:xfrm>
            <a:off x="685800" y="533400"/>
            <a:ext cx="10684200" cy="609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Please read out loud the following words: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6" name="Shape 1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7" name="Google Shape;1217;p97"/>
          <p:cNvSpPr txBox="1"/>
          <p:nvPr>
            <p:ph type="title"/>
          </p:nvPr>
        </p:nvSpPr>
        <p:spPr>
          <a:xfrm>
            <a:off x="685800" y="533400"/>
            <a:ext cx="10684200" cy="609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Please read out loud the following words:</a:t>
            </a:r>
            <a:endParaRPr/>
          </a:p>
        </p:txBody>
      </p:sp>
      <p:sp>
        <p:nvSpPr>
          <p:cNvPr id="1218" name="Google Shape;1218;p97"/>
          <p:cNvSpPr txBox="1"/>
          <p:nvPr/>
        </p:nvSpPr>
        <p:spPr>
          <a:xfrm>
            <a:off x="685800" y="1311425"/>
            <a:ext cx="30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FF0000"/>
                </a:solidFill>
                <a:latin typeface="Muli"/>
                <a:ea typeface="Muli"/>
                <a:cs typeface="Muli"/>
                <a:sym typeface="Muli"/>
              </a:rPr>
              <a:t>RED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2" name="Shape 1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3" name="Google Shape;1223;p98"/>
          <p:cNvSpPr txBox="1"/>
          <p:nvPr>
            <p:ph type="title"/>
          </p:nvPr>
        </p:nvSpPr>
        <p:spPr>
          <a:xfrm>
            <a:off x="685800" y="533400"/>
            <a:ext cx="10684200" cy="609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Please read out loud the following words:</a:t>
            </a:r>
            <a:endParaRPr/>
          </a:p>
        </p:txBody>
      </p:sp>
      <p:sp>
        <p:nvSpPr>
          <p:cNvPr id="1224" name="Google Shape;1224;p98"/>
          <p:cNvSpPr txBox="1"/>
          <p:nvPr/>
        </p:nvSpPr>
        <p:spPr>
          <a:xfrm>
            <a:off x="685800" y="1311425"/>
            <a:ext cx="30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FF0000"/>
                </a:solidFill>
                <a:latin typeface="Muli"/>
                <a:ea typeface="Muli"/>
                <a:cs typeface="Muli"/>
                <a:sym typeface="Muli"/>
              </a:rPr>
              <a:t>RED</a:t>
            </a:r>
            <a:endParaRPr/>
          </a:p>
        </p:txBody>
      </p:sp>
      <p:sp>
        <p:nvSpPr>
          <p:cNvPr id="1225" name="Google Shape;1225;p98"/>
          <p:cNvSpPr txBox="1"/>
          <p:nvPr/>
        </p:nvSpPr>
        <p:spPr>
          <a:xfrm>
            <a:off x="685800" y="2126350"/>
            <a:ext cx="30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0000FF"/>
                </a:solidFill>
                <a:latin typeface="Muli"/>
                <a:ea typeface="Muli"/>
                <a:cs typeface="Muli"/>
                <a:sym typeface="Muli"/>
              </a:rPr>
              <a:t>BLUE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9" name="Shape 1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0" name="Google Shape;1230;p99"/>
          <p:cNvSpPr txBox="1"/>
          <p:nvPr>
            <p:ph type="title"/>
          </p:nvPr>
        </p:nvSpPr>
        <p:spPr>
          <a:xfrm>
            <a:off x="685800" y="533400"/>
            <a:ext cx="10684200" cy="609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Please read out loud the following words:</a:t>
            </a:r>
            <a:endParaRPr/>
          </a:p>
        </p:txBody>
      </p:sp>
      <p:sp>
        <p:nvSpPr>
          <p:cNvPr id="1231" name="Google Shape;1231;p99"/>
          <p:cNvSpPr txBox="1"/>
          <p:nvPr/>
        </p:nvSpPr>
        <p:spPr>
          <a:xfrm>
            <a:off x="685800" y="1311425"/>
            <a:ext cx="30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FF0000"/>
                </a:solidFill>
                <a:latin typeface="Muli"/>
                <a:ea typeface="Muli"/>
                <a:cs typeface="Muli"/>
                <a:sym typeface="Muli"/>
              </a:rPr>
              <a:t>RED</a:t>
            </a:r>
            <a:endParaRPr/>
          </a:p>
        </p:txBody>
      </p:sp>
      <p:sp>
        <p:nvSpPr>
          <p:cNvPr id="1232" name="Google Shape;1232;p99"/>
          <p:cNvSpPr txBox="1"/>
          <p:nvPr/>
        </p:nvSpPr>
        <p:spPr>
          <a:xfrm>
            <a:off x="685800" y="2126350"/>
            <a:ext cx="30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0000FF"/>
                </a:solidFill>
                <a:latin typeface="Muli"/>
                <a:ea typeface="Muli"/>
                <a:cs typeface="Muli"/>
                <a:sym typeface="Muli"/>
              </a:rPr>
              <a:t>BLUE</a:t>
            </a:r>
            <a:endParaRPr/>
          </a:p>
        </p:txBody>
      </p:sp>
      <p:sp>
        <p:nvSpPr>
          <p:cNvPr id="1233" name="Google Shape;1233;p99"/>
          <p:cNvSpPr txBox="1"/>
          <p:nvPr/>
        </p:nvSpPr>
        <p:spPr>
          <a:xfrm>
            <a:off x="685800" y="2941275"/>
            <a:ext cx="30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00FF00"/>
                </a:solidFill>
                <a:latin typeface="Muli"/>
                <a:ea typeface="Muli"/>
                <a:cs typeface="Muli"/>
                <a:sym typeface="Muli"/>
              </a:rPr>
              <a:t>GREEN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7" name="Shape 1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8" name="Google Shape;1238;p100"/>
          <p:cNvSpPr txBox="1"/>
          <p:nvPr>
            <p:ph type="title"/>
          </p:nvPr>
        </p:nvSpPr>
        <p:spPr>
          <a:xfrm>
            <a:off x="685800" y="533400"/>
            <a:ext cx="10684200" cy="609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Please read out loud the following words:</a:t>
            </a:r>
            <a:endParaRPr/>
          </a:p>
        </p:txBody>
      </p:sp>
      <p:sp>
        <p:nvSpPr>
          <p:cNvPr id="1239" name="Google Shape;1239;p100"/>
          <p:cNvSpPr txBox="1"/>
          <p:nvPr/>
        </p:nvSpPr>
        <p:spPr>
          <a:xfrm>
            <a:off x="685800" y="1311425"/>
            <a:ext cx="30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FF0000"/>
                </a:solidFill>
                <a:latin typeface="Muli"/>
                <a:ea typeface="Muli"/>
                <a:cs typeface="Muli"/>
                <a:sym typeface="Muli"/>
              </a:rPr>
              <a:t>RED</a:t>
            </a:r>
            <a:endParaRPr/>
          </a:p>
        </p:txBody>
      </p:sp>
      <p:sp>
        <p:nvSpPr>
          <p:cNvPr id="1240" name="Google Shape;1240;p100"/>
          <p:cNvSpPr txBox="1"/>
          <p:nvPr/>
        </p:nvSpPr>
        <p:spPr>
          <a:xfrm>
            <a:off x="685800" y="2126350"/>
            <a:ext cx="30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0000FF"/>
                </a:solidFill>
                <a:latin typeface="Muli"/>
                <a:ea typeface="Muli"/>
                <a:cs typeface="Muli"/>
                <a:sym typeface="Muli"/>
              </a:rPr>
              <a:t>BLUE</a:t>
            </a:r>
            <a:endParaRPr/>
          </a:p>
        </p:txBody>
      </p:sp>
      <p:sp>
        <p:nvSpPr>
          <p:cNvPr id="1241" name="Google Shape;1241;p100"/>
          <p:cNvSpPr txBox="1"/>
          <p:nvPr/>
        </p:nvSpPr>
        <p:spPr>
          <a:xfrm>
            <a:off x="685800" y="2941275"/>
            <a:ext cx="30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00FF00"/>
                </a:solidFill>
                <a:latin typeface="Muli"/>
                <a:ea typeface="Muli"/>
                <a:cs typeface="Muli"/>
                <a:sym typeface="Muli"/>
              </a:rPr>
              <a:t>GREEN</a:t>
            </a:r>
            <a:endParaRPr/>
          </a:p>
        </p:txBody>
      </p:sp>
      <p:sp>
        <p:nvSpPr>
          <p:cNvPr id="1242" name="Google Shape;1242;p100"/>
          <p:cNvSpPr txBox="1"/>
          <p:nvPr/>
        </p:nvSpPr>
        <p:spPr>
          <a:xfrm>
            <a:off x="685800" y="3756200"/>
            <a:ext cx="30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FF9900"/>
                </a:solidFill>
                <a:latin typeface="Muli"/>
                <a:ea typeface="Muli"/>
                <a:cs typeface="Muli"/>
                <a:sym typeface="Muli"/>
              </a:rPr>
              <a:t>ORANGE</a:t>
            </a:r>
            <a:endParaRPr b="1" sz="3000">
              <a:solidFill>
                <a:srgbClr val="FF9900"/>
              </a:solidFill>
              <a:latin typeface="Muli"/>
              <a:ea typeface="Muli"/>
              <a:cs typeface="Muli"/>
              <a:sym typeface="Muli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6" name="Shape 1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7" name="Google Shape;1247;p101"/>
          <p:cNvSpPr txBox="1"/>
          <p:nvPr>
            <p:ph type="title"/>
          </p:nvPr>
        </p:nvSpPr>
        <p:spPr>
          <a:xfrm>
            <a:off x="685800" y="533400"/>
            <a:ext cx="10684200" cy="609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Please read out loud the following words:</a:t>
            </a:r>
            <a:endParaRPr/>
          </a:p>
        </p:txBody>
      </p:sp>
      <p:sp>
        <p:nvSpPr>
          <p:cNvPr id="1248" name="Google Shape;1248;p101"/>
          <p:cNvSpPr txBox="1"/>
          <p:nvPr/>
        </p:nvSpPr>
        <p:spPr>
          <a:xfrm>
            <a:off x="685800" y="1311425"/>
            <a:ext cx="30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FF0000"/>
                </a:solidFill>
                <a:latin typeface="Muli"/>
                <a:ea typeface="Muli"/>
                <a:cs typeface="Muli"/>
                <a:sym typeface="Muli"/>
              </a:rPr>
              <a:t>RED</a:t>
            </a:r>
            <a:endParaRPr/>
          </a:p>
        </p:txBody>
      </p:sp>
      <p:sp>
        <p:nvSpPr>
          <p:cNvPr id="1249" name="Google Shape;1249;p101"/>
          <p:cNvSpPr txBox="1"/>
          <p:nvPr/>
        </p:nvSpPr>
        <p:spPr>
          <a:xfrm>
            <a:off x="685800" y="2126350"/>
            <a:ext cx="30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0000FF"/>
                </a:solidFill>
                <a:latin typeface="Muli"/>
                <a:ea typeface="Muli"/>
                <a:cs typeface="Muli"/>
                <a:sym typeface="Muli"/>
              </a:rPr>
              <a:t>BLUE</a:t>
            </a:r>
            <a:endParaRPr/>
          </a:p>
        </p:txBody>
      </p:sp>
      <p:sp>
        <p:nvSpPr>
          <p:cNvPr id="1250" name="Google Shape;1250;p101"/>
          <p:cNvSpPr txBox="1"/>
          <p:nvPr/>
        </p:nvSpPr>
        <p:spPr>
          <a:xfrm>
            <a:off x="685800" y="2941275"/>
            <a:ext cx="30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00FF00"/>
                </a:solidFill>
                <a:latin typeface="Muli"/>
                <a:ea typeface="Muli"/>
                <a:cs typeface="Muli"/>
                <a:sym typeface="Muli"/>
              </a:rPr>
              <a:t>GREEN</a:t>
            </a:r>
            <a:endParaRPr/>
          </a:p>
        </p:txBody>
      </p:sp>
      <p:sp>
        <p:nvSpPr>
          <p:cNvPr id="1251" name="Google Shape;1251;p101"/>
          <p:cNvSpPr txBox="1"/>
          <p:nvPr/>
        </p:nvSpPr>
        <p:spPr>
          <a:xfrm>
            <a:off x="685800" y="3756200"/>
            <a:ext cx="30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FF9900"/>
                </a:solidFill>
                <a:latin typeface="Muli"/>
                <a:ea typeface="Muli"/>
                <a:cs typeface="Muli"/>
                <a:sym typeface="Muli"/>
              </a:rPr>
              <a:t>ORANGE</a:t>
            </a:r>
            <a:endParaRPr b="1" sz="3000">
              <a:solidFill>
                <a:srgbClr val="FF9900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1252" name="Google Shape;1252;p101"/>
          <p:cNvSpPr txBox="1"/>
          <p:nvPr/>
        </p:nvSpPr>
        <p:spPr>
          <a:xfrm>
            <a:off x="685800" y="4571125"/>
            <a:ext cx="30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FF00FF"/>
                </a:solidFill>
                <a:latin typeface="Muli"/>
                <a:ea typeface="Muli"/>
                <a:cs typeface="Muli"/>
                <a:sym typeface="Muli"/>
              </a:rPr>
              <a:t>PURPLE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6" name="Shape 1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7" name="Google Shape;1257;p102"/>
          <p:cNvSpPr txBox="1"/>
          <p:nvPr>
            <p:ph type="title"/>
          </p:nvPr>
        </p:nvSpPr>
        <p:spPr>
          <a:xfrm>
            <a:off x="685800" y="533400"/>
            <a:ext cx="10684200" cy="609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Please read out loud the following words:</a:t>
            </a:r>
            <a:endParaRPr/>
          </a:p>
        </p:txBody>
      </p:sp>
      <p:sp>
        <p:nvSpPr>
          <p:cNvPr id="1258" name="Google Shape;1258;p102"/>
          <p:cNvSpPr txBox="1"/>
          <p:nvPr/>
        </p:nvSpPr>
        <p:spPr>
          <a:xfrm>
            <a:off x="685800" y="1311425"/>
            <a:ext cx="30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FF0000"/>
                </a:solidFill>
                <a:latin typeface="Muli"/>
                <a:ea typeface="Muli"/>
                <a:cs typeface="Muli"/>
                <a:sym typeface="Muli"/>
              </a:rPr>
              <a:t>RED</a:t>
            </a:r>
            <a:endParaRPr/>
          </a:p>
        </p:txBody>
      </p:sp>
      <p:sp>
        <p:nvSpPr>
          <p:cNvPr id="1259" name="Google Shape;1259;p102"/>
          <p:cNvSpPr txBox="1"/>
          <p:nvPr/>
        </p:nvSpPr>
        <p:spPr>
          <a:xfrm>
            <a:off x="685800" y="2126350"/>
            <a:ext cx="30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0000FF"/>
                </a:solidFill>
                <a:latin typeface="Muli"/>
                <a:ea typeface="Muli"/>
                <a:cs typeface="Muli"/>
                <a:sym typeface="Muli"/>
              </a:rPr>
              <a:t>BLUE</a:t>
            </a:r>
            <a:endParaRPr/>
          </a:p>
        </p:txBody>
      </p:sp>
      <p:sp>
        <p:nvSpPr>
          <p:cNvPr id="1260" name="Google Shape;1260;p102"/>
          <p:cNvSpPr txBox="1"/>
          <p:nvPr/>
        </p:nvSpPr>
        <p:spPr>
          <a:xfrm>
            <a:off x="685800" y="2941275"/>
            <a:ext cx="30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00FF00"/>
                </a:solidFill>
                <a:latin typeface="Muli"/>
                <a:ea typeface="Muli"/>
                <a:cs typeface="Muli"/>
                <a:sym typeface="Muli"/>
              </a:rPr>
              <a:t>GREEN</a:t>
            </a:r>
            <a:endParaRPr/>
          </a:p>
        </p:txBody>
      </p:sp>
      <p:sp>
        <p:nvSpPr>
          <p:cNvPr id="1261" name="Google Shape;1261;p102"/>
          <p:cNvSpPr txBox="1"/>
          <p:nvPr/>
        </p:nvSpPr>
        <p:spPr>
          <a:xfrm>
            <a:off x="685800" y="3756200"/>
            <a:ext cx="30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FF9900"/>
                </a:solidFill>
                <a:latin typeface="Muli"/>
                <a:ea typeface="Muli"/>
                <a:cs typeface="Muli"/>
                <a:sym typeface="Muli"/>
              </a:rPr>
              <a:t>ORANGE</a:t>
            </a:r>
            <a:endParaRPr b="1" sz="3000">
              <a:solidFill>
                <a:srgbClr val="FF9900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1262" name="Google Shape;1262;p102"/>
          <p:cNvSpPr txBox="1"/>
          <p:nvPr/>
        </p:nvSpPr>
        <p:spPr>
          <a:xfrm>
            <a:off x="685800" y="4571125"/>
            <a:ext cx="30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FF00FF"/>
                </a:solidFill>
                <a:latin typeface="Muli"/>
                <a:ea typeface="Muli"/>
                <a:cs typeface="Muli"/>
                <a:sym typeface="Muli"/>
              </a:rPr>
              <a:t>PURPLE</a:t>
            </a:r>
            <a:endParaRPr/>
          </a:p>
        </p:txBody>
      </p:sp>
      <p:sp>
        <p:nvSpPr>
          <p:cNvPr id="1263" name="Google Shape;1263;p102"/>
          <p:cNvSpPr txBox="1"/>
          <p:nvPr/>
        </p:nvSpPr>
        <p:spPr>
          <a:xfrm>
            <a:off x="6414000" y="1353525"/>
            <a:ext cx="30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00FF00"/>
                </a:solidFill>
                <a:latin typeface="Muli"/>
                <a:ea typeface="Muli"/>
                <a:cs typeface="Muli"/>
                <a:sym typeface="Muli"/>
              </a:rPr>
              <a:t>YELLOW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7" name="Shape 1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8" name="Google Shape;1268;p103"/>
          <p:cNvSpPr txBox="1"/>
          <p:nvPr>
            <p:ph type="title"/>
          </p:nvPr>
        </p:nvSpPr>
        <p:spPr>
          <a:xfrm>
            <a:off x="685800" y="533400"/>
            <a:ext cx="10684200" cy="609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Please read out loud the following words:</a:t>
            </a:r>
            <a:endParaRPr/>
          </a:p>
        </p:txBody>
      </p:sp>
      <p:sp>
        <p:nvSpPr>
          <p:cNvPr id="1269" name="Google Shape;1269;p103"/>
          <p:cNvSpPr txBox="1"/>
          <p:nvPr/>
        </p:nvSpPr>
        <p:spPr>
          <a:xfrm>
            <a:off x="685800" y="1311425"/>
            <a:ext cx="30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FF0000"/>
                </a:solidFill>
                <a:latin typeface="Muli"/>
                <a:ea typeface="Muli"/>
                <a:cs typeface="Muli"/>
                <a:sym typeface="Muli"/>
              </a:rPr>
              <a:t>RED</a:t>
            </a:r>
            <a:endParaRPr/>
          </a:p>
        </p:txBody>
      </p:sp>
      <p:sp>
        <p:nvSpPr>
          <p:cNvPr id="1270" name="Google Shape;1270;p103"/>
          <p:cNvSpPr txBox="1"/>
          <p:nvPr/>
        </p:nvSpPr>
        <p:spPr>
          <a:xfrm>
            <a:off x="685800" y="2126350"/>
            <a:ext cx="30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0000FF"/>
                </a:solidFill>
                <a:latin typeface="Muli"/>
                <a:ea typeface="Muli"/>
                <a:cs typeface="Muli"/>
                <a:sym typeface="Muli"/>
              </a:rPr>
              <a:t>BLUE</a:t>
            </a:r>
            <a:endParaRPr/>
          </a:p>
        </p:txBody>
      </p:sp>
      <p:sp>
        <p:nvSpPr>
          <p:cNvPr id="1271" name="Google Shape;1271;p103"/>
          <p:cNvSpPr txBox="1"/>
          <p:nvPr/>
        </p:nvSpPr>
        <p:spPr>
          <a:xfrm>
            <a:off x="685800" y="2941275"/>
            <a:ext cx="30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00FF00"/>
                </a:solidFill>
                <a:latin typeface="Muli"/>
                <a:ea typeface="Muli"/>
                <a:cs typeface="Muli"/>
                <a:sym typeface="Muli"/>
              </a:rPr>
              <a:t>GREEN</a:t>
            </a:r>
            <a:endParaRPr/>
          </a:p>
        </p:txBody>
      </p:sp>
      <p:sp>
        <p:nvSpPr>
          <p:cNvPr id="1272" name="Google Shape;1272;p103"/>
          <p:cNvSpPr txBox="1"/>
          <p:nvPr/>
        </p:nvSpPr>
        <p:spPr>
          <a:xfrm>
            <a:off x="685800" y="3756200"/>
            <a:ext cx="30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FF9900"/>
                </a:solidFill>
                <a:latin typeface="Muli"/>
                <a:ea typeface="Muli"/>
                <a:cs typeface="Muli"/>
                <a:sym typeface="Muli"/>
              </a:rPr>
              <a:t>ORANGE</a:t>
            </a:r>
            <a:endParaRPr b="1" sz="3000">
              <a:solidFill>
                <a:srgbClr val="FF9900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1273" name="Google Shape;1273;p103"/>
          <p:cNvSpPr txBox="1"/>
          <p:nvPr/>
        </p:nvSpPr>
        <p:spPr>
          <a:xfrm>
            <a:off x="685800" y="4571125"/>
            <a:ext cx="30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FF00FF"/>
                </a:solidFill>
                <a:latin typeface="Muli"/>
                <a:ea typeface="Muli"/>
                <a:cs typeface="Muli"/>
                <a:sym typeface="Muli"/>
              </a:rPr>
              <a:t>PURPLE</a:t>
            </a:r>
            <a:endParaRPr/>
          </a:p>
        </p:txBody>
      </p:sp>
      <p:sp>
        <p:nvSpPr>
          <p:cNvPr id="1274" name="Google Shape;1274;p103"/>
          <p:cNvSpPr txBox="1"/>
          <p:nvPr/>
        </p:nvSpPr>
        <p:spPr>
          <a:xfrm>
            <a:off x="6414000" y="1353525"/>
            <a:ext cx="30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00FF00"/>
                </a:solidFill>
                <a:latin typeface="Muli"/>
                <a:ea typeface="Muli"/>
                <a:cs typeface="Muli"/>
                <a:sym typeface="Muli"/>
              </a:rPr>
              <a:t>YELLOW</a:t>
            </a:r>
            <a:endParaRPr/>
          </a:p>
        </p:txBody>
      </p:sp>
      <p:sp>
        <p:nvSpPr>
          <p:cNvPr id="1275" name="Google Shape;1275;p103"/>
          <p:cNvSpPr txBox="1"/>
          <p:nvPr/>
        </p:nvSpPr>
        <p:spPr>
          <a:xfrm>
            <a:off x="6414000" y="2126350"/>
            <a:ext cx="30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FF9900"/>
                </a:solidFill>
                <a:latin typeface="Muli"/>
                <a:ea typeface="Muli"/>
                <a:cs typeface="Muli"/>
                <a:sym typeface="Muli"/>
              </a:rPr>
              <a:t>PINK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9" name="Shape 1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" name="Google Shape;1280;p104"/>
          <p:cNvSpPr txBox="1"/>
          <p:nvPr>
            <p:ph type="title"/>
          </p:nvPr>
        </p:nvSpPr>
        <p:spPr>
          <a:xfrm>
            <a:off x="685800" y="533400"/>
            <a:ext cx="10684200" cy="609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Please read out loud the following words:</a:t>
            </a:r>
            <a:endParaRPr/>
          </a:p>
        </p:txBody>
      </p:sp>
      <p:sp>
        <p:nvSpPr>
          <p:cNvPr id="1281" name="Google Shape;1281;p104"/>
          <p:cNvSpPr txBox="1"/>
          <p:nvPr/>
        </p:nvSpPr>
        <p:spPr>
          <a:xfrm>
            <a:off x="685800" y="1311425"/>
            <a:ext cx="30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FF0000"/>
                </a:solidFill>
                <a:latin typeface="Muli"/>
                <a:ea typeface="Muli"/>
                <a:cs typeface="Muli"/>
                <a:sym typeface="Muli"/>
              </a:rPr>
              <a:t>RED</a:t>
            </a:r>
            <a:endParaRPr/>
          </a:p>
        </p:txBody>
      </p:sp>
      <p:sp>
        <p:nvSpPr>
          <p:cNvPr id="1282" name="Google Shape;1282;p104"/>
          <p:cNvSpPr txBox="1"/>
          <p:nvPr/>
        </p:nvSpPr>
        <p:spPr>
          <a:xfrm>
            <a:off x="685800" y="2126350"/>
            <a:ext cx="30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0000FF"/>
                </a:solidFill>
                <a:latin typeface="Muli"/>
                <a:ea typeface="Muli"/>
                <a:cs typeface="Muli"/>
                <a:sym typeface="Muli"/>
              </a:rPr>
              <a:t>BLUE</a:t>
            </a:r>
            <a:endParaRPr/>
          </a:p>
        </p:txBody>
      </p:sp>
      <p:sp>
        <p:nvSpPr>
          <p:cNvPr id="1283" name="Google Shape;1283;p104"/>
          <p:cNvSpPr txBox="1"/>
          <p:nvPr/>
        </p:nvSpPr>
        <p:spPr>
          <a:xfrm>
            <a:off x="685800" y="2941275"/>
            <a:ext cx="30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00FF00"/>
                </a:solidFill>
                <a:latin typeface="Muli"/>
                <a:ea typeface="Muli"/>
                <a:cs typeface="Muli"/>
                <a:sym typeface="Muli"/>
              </a:rPr>
              <a:t>GREEN</a:t>
            </a:r>
            <a:endParaRPr/>
          </a:p>
        </p:txBody>
      </p:sp>
      <p:sp>
        <p:nvSpPr>
          <p:cNvPr id="1284" name="Google Shape;1284;p104"/>
          <p:cNvSpPr txBox="1"/>
          <p:nvPr/>
        </p:nvSpPr>
        <p:spPr>
          <a:xfrm>
            <a:off x="685800" y="3756200"/>
            <a:ext cx="30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FF9900"/>
                </a:solidFill>
                <a:latin typeface="Muli"/>
                <a:ea typeface="Muli"/>
                <a:cs typeface="Muli"/>
                <a:sym typeface="Muli"/>
              </a:rPr>
              <a:t>ORANGE</a:t>
            </a:r>
            <a:endParaRPr b="1" sz="3000">
              <a:solidFill>
                <a:srgbClr val="FF9900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1285" name="Google Shape;1285;p104"/>
          <p:cNvSpPr txBox="1"/>
          <p:nvPr/>
        </p:nvSpPr>
        <p:spPr>
          <a:xfrm>
            <a:off x="685800" y="4571125"/>
            <a:ext cx="30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FF00FF"/>
                </a:solidFill>
                <a:latin typeface="Muli"/>
                <a:ea typeface="Muli"/>
                <a:cs typeface="Muli"/>
                <a:sym typeface="Muli"/>
              </a:rPr>
              <a:t>PURPLE</a:t>
            </a:r>
            <a:endParaRPr/>
          </a:p>
        </p:txBody>
      </p:sp>
      <p:sp>
        <p:nvSpPr>
          <p:cNvPr id="1286" name="Google Shape;1286;p104"/>
          <p:cNvSpPr txBox="1"/>
          <p:nvPr/>
        </p:nvSpPr>
        <p:spPr>
          <a:xfrm>
            <a:off x="6414000" y="1353525"/>
            <a:ext cx="30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00FF00"/>
                </a:solidFill>
                <a:latin typeface="Muli"/>
                <a:ea typeface="Muli"/>
                <a:cs typeface="Muli"/>
                <a:sym typeface="Muli"/>
              </a:rPr>
              <a:t>YELLOW</a:t>
            </a:r>
            <a:endParaRPr/>
          </a:p>
        </p:txBody>
      </p:sp>
      <p:sp>
        <p:nvSpPr>
          <p:cNvPr id="1287" name="Google Shape;1287;p104"/>
          <p:cNvSpPr txBox="1"/>
          <p:nvPr/>
        </p:nvSpPr>
        <p:spPr>
          <a:xfrm>
            <a:off x="6414000" y="2126350"/>
            <a:ext cx="30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FF9900"/>
                </a:solidFill>
                <a:latin typeface="Muli"/>
                <a:ea typeface="Muli"/>
                <a:cs typeface="Muli"/>
                <a:sym typeface="Muli"/>
              </a:rPr>
              <a:t>PINK</a:t>
            </a:r>
            <a:endParaRPr/>
          </a:p>
        </p:txBody>
      </p:sp>
      <p:sp>
        <p:nvSpPr>
          <p:cNvPr id="1288" name="Google Shape;1288;p104"/>
          <p:cNvSpPr txBox="1"/>
          <p:nvPr/>
        </p:nvSpPr>
        <p:spPr>
          <a:xfrm>
            <a:off x="6414000" y="2899175"/>
            <a:ext cx="30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0000FF"/>
                </a:solidFill>
                <a:latin typeface="Muli"/>
                <a:ea typeface="Muli"/>
                <a:cs typeface="Muli"/>
                <a:sym typeface="Muli"/>
              </a:rPr>
              <a:t>WHITE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2" name="Shape 1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3" name="Google Shape;1293;p105"/>
          <p:cNvSpPr txBox="1"/>
          <p:nvPr>
            <p:ph type="title"/>
          </p:nvPr>
        </p:nvSpPr>
        <p:spPr>
          <a:xfrm>
            <a:off x="685800" y="533400"/>
            <a:ext cx="10684200" cy="609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Please read out loud the following words:</a:t>
            </a:r>
            <a:endParaRPr/>
          </a:p>
        </p:txBody>
      </p:sp>
      <p:sp>
        <p:nvSpPr>
          <p:cNvPr id="1294" name="Google Shape;1294;p105"/>
          <p:cNvSpPr txBox="1"/>
          <p:nvPr/>
        </p:nvSpPr>
        <p:spPr>
          <a:xfrm>
            <a:off x="685800" y="1311425"/>
            <a:ext cx="30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FF0000"/>
                </a:solidFill>
                <a:latin typeface="Muli"/>
                <a:ea typeface="Muli"/>
                <a:cs typeface="Muli"/>
                <a:sym typeface="Muli"/>
              </a:rPr>
              <a:t>RED</a:t>
            </a:r>
            <a:endParaRPr/>
          </a:p>
        </p:txBody>
      </p:sp>
      <p:sp>
        <p:nvSpPr>
          <p:cNvPr id="1295" name="Google Shape;1295;p105"/>
          <p:cNvSpPr txBox="1"/>
          <p:nvPr/>
        </p:nvSpPr>
        <p:spPr>
          <a:xfrm>
            <a:off x="685800" y="2126350"/>
            <a:ext cx="30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0000FF"/>
                </a:solidFill>
                <a:latin typeface="Muli"/>
                <a:ea typeface="Muli"/>
                <a:cs typeface="Muli"/>
                <a:sym typeface="Muli"/>
              </a:rPr>
              <a:t>BLUE</a:t>
            </a:r>
            <a:endParaRPr/>
          </a:p>
        </p:txBody>
      </p:sp>
      <p:sp>
        <p:nvSpPr>
          <p:cNvPr id="1296" name="Google Shape;1296;p105"/>
          <p:cNvSpPr txBox="1"/>
          <p:nvPr/>
        </p:nvSpPr>
        <p:spPr>
          <a:xfrm>
            <a:off x="685800" y="2941275"/>
            <a:ext cx="30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00FF00"/>
                </a:solidFill>
                <a:latin typeface="Muli"/>
                <a:ea typeface="Muli"/>
                <a:cs typeface="Muli"/>
                <a:sym typeface="Muli"/>
              </a:rPr>
              <a:t>GREEN</a:t>
            </a:r>
            <a:endParaRPr/>
          </a:p>
        </p:txBody>
      </p:sp>
      <p:sp>
        <p:nvSpPr>
          <p:cNvPr id="1297" name="Google Shape;1297;p105"/>
          <p:cNvSpPr txBox="1"/>
          <p:nvPr/>
        </p:nvSpPr>
        <p:spPr>
          <a:xfrm>
            <a:off x="685800" y="3756200"/>
            <a:ext cx="30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FF9900"/>
                </a:solidFill>
                <a:latin typeface="Muli"/>
                <a:ea typeface="Muli"/>
                <a:cs typeface="Muli"/>
                <a:sym typeface="Muli"/>
              </a:rPr>
              <a:t>ORANGE</a:t>
            </a:r>
            <a:endParaRPr b="1" sz="3000">
              <a:solidFill>
                <a:srgbClr val="FF9900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1298" name="Google Shape;1298;p105"/>
          <p:cNvSpPr txBox="1"/>
          <p:nvPr/>
        </p:nvSpPr>
        <p:spPr>
          <a:xfrm>
            <a:off x="685800" y="4571125"/>
            <a:ext cx="30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FF00FF"/>
                </a:solidFill>
                <a:latin typeface="Muli"/>
                <a:ea typeface="Muli"/>
                <a:cs typeface="Muli"/>
                <a:sym typeface="Muli"/>
              </a:rPr>
              <a:t>PURPLE</a:t>
            </a:r>
            <a:endParaRPr/>
          </a:p>
        </p:txBody>
      </p:sp>
      <p:sp>
        <p:nvSpPr>
          <p:cNvPr id="1299" name="Google Shape;1299;p105"/>
          <p:cNvSpPr txBox="1"/>
          <p:nvPr/>
        </p:nvSpPr>
        <p:spPr>
          <a:xfrm>
            <a:off x="6414000" y="1353525"/>
            <a:ext cx="30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00FF00"/>
                </a:solidFill>
                <a:latin typeface="Muli"/>
                <a:ea typeface="Muli"/>
                <a:cs typeface="Muli"/>
                <a:sym typeface="Muli"/>
              </a:rPr>
              <a:t>YELLOW</a:t>
            </a:r>
            <a:endParaRPr/>
          </a:p>
        </p:txBody>
      </p:sp>
      <p:sp>
        <p:nvSpPr>
          <p:cNvPr id="1300" name="Google Shape;1300;p105"/>
          <p:cNvSpPr txBox="1"/>
          <p:nvPr/>
        </p:nvSpPr>
        <p:spPr>
          <a:xfrm>
            <a:off x="6414000" y="2126350"/>
            <a:ext cx="30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FF9900"/>
                </a:solidFill>
                <a:latin typeface="Muli"/>
                <a:ea typeface="Muli"/>
                <a:cs typeface="Muli"/>
                <a:sym typeface="Muli"/>
              </a:rPr>
              <a:t>PINK</a:t>
            </a:r>
            <a:endParaRPr/>
          </a:p>
        </p:txBody>
      </p:sp>
      <p:sp>
        <p:nvSpPr>
          <p:cNvPr id="1301" name="Google Shape;1301;p105"/>
          <p:cNvSpPr txBox="1"/>
          <p:nvPr/>
        </p:nvSpPr>
        <p:spPr>
          <a:xfrm>
            <a:off x="6414000" y="2899175"/>
            <a:ext cx="30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0000FF"/>
                </a:solidFill>
                <a:latin typeface="Muli"/>
                <a:ea typeface="Muli"/>
                <a:cs typeface="Muli"/>
                <a:sym typeface="Muli"/>
              </a:rPr>
              <a:t>WHITE</a:t>
            </a:r>
            <a:endParaRPr/>
          </a:p>
        </p:txBody>
      </p:sp>
      <p:sp>
        <p:nvSpPr>
          <p:cNvPr id="1302" name="Google Shape;1302;p105"/>
          <p:cNvSpPr txBox="1"/>
          <p:nvPr/>
        </p:nvSpPr>
        <p:spPr>
          <a:xfrm>
            <a:off x="6414000" y="3671988"/>
            <a:ext cx="30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FF0000"/>
                </a:solidFill>
                <a:latin typeface="Muli"/>
                <a:ea typeface="Muli"/>
                <a:cs typeface="Muli"/>
                <a:sym typeface="Muli"/>
              </a:rPr>
              <a:t>BLUE</a:t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6" name="Shape 1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7" name="Google Shape;1307;p106"/>
          <p:cNvSpPr txBox="1"/>
          <p:nvPr>
            <p:ph type="title"/>
          </p:nvPr>
        </p:nvSpPr>
        <p:spPr>
          <a:xfrm>
            <a:off x="685800" y="533400"/>
            <a:ext cx="10684200" cy="609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Please read out loud the following words:</a:t>
            </a:r>
            <a:endParaRPr/>
          </a:p>
        </p:txBody>
      </p:sp>
      <p:sp>
        <p:nvSpPr>
          <p:cNvPr id="1308" name="Google Shape;1308;p106"/>
          <p:cNvSpPr txBox="1"/>
          <p:nvPr/>
        </p:nvSpPr>
        <p:spPr>
          <a:xfrm>
            <a:off x="685800" y="1311425"/>
            <a:ext cx="30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FF0000"/>
                </a:solidFill>
                <a:latin typeface="Muli"/>
                <a:ea typeface="Muli"/>
                <a:cs typeface="Muli"/>
                <a:sym typeface="Muli"/>
              </a:rPr>
              <a:t>RED</a:t>
            </a:r>
            <a:endParaRPr/>
          </a:p>
        </p:txBody>
      </p:sp>
      <p:sp>
        <p:nvSpPr>
          <p:cNvPr id="1309" name="Google Shape;1309;p106"/>
          <p:cNvSpPr txBox="1"/>
          <p:nvPr/>
        </p:nvSpPr>
        <p:spPr>
          <a:xfrm>
            <a:off x="685800" y="2126350"/>
            <a:ext cx="30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0000FF"/>
                </a:solidFill>
                <a:latin typeface="Muli"/>
                <a:ea typeface="Muli"/>
                <a:cs typeface="Muli"/>
                <a:sym typeface="Muli"/>
              </a:rPr>
              <a:t>BLUE</a:t>
            </a:r>
            <a:endParaRPr/>
          </a:p>
        </p:txBody>
      </p:sp>
      <p:sp>
        <p:nvSpPr>
          <p:cNvPr id="1310" name="Google Shape;1310;p106"/>
          <p:cNvSpPr txBox="1"/>
          <p:nvPr/>
        </p:nvSpPr>
        <p:spPr>
          <a:xfrm>
            <a:off x="685800" y="2941275"/>
            <a:ext cx="30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00FF00"/>
                </a:solidFill>
                <a:latin typeface="Muli"/>
                <a:ea typeface="Muli"/>
                <a:cs typeface="Muli"/>
                <a:sym typeface="Muli"/>
              </a:rPr>
              <a:t>GREEN</a:t>
            </a:r>
            <a:endParaRPr/>
          </a:p>
        </p:txBody>
      </p:sp>
      <p:sp>
        <p:nvSpPr>
          <p:cNvPr id="1311" name="Google Shape;1311;p106"/>
          <p:cNvSpPr txBox="1"/>
          <p:nvPr/>
        </p:nvSpPr>
        <p:spPr>
          <a:xfrm>
            <a:off x="685800" y="3756200"/>
            <a:ext cx="30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FF9900"/>
                </a:solidFill>
                <a:latin typeface="Muli"/>
                <a:ea typeface="Muli"/>
                <a:cs typeface="Muli"/>
                <a:sym typeface="Muli"/>
              </a:rPr>
              <a:t>ORANGE</a:t>
            </a:r>
            <a:endParaRPr b="1" sz="3000">
              <a:solidFill>
                <a:srgbClr val="FF9900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1312" name="Google Shape;1312;p106"/>
          <p:cNvSpPr txBox="1"/>
          <p:nvPr/>
        </p:nvSpPr>
        <p:spPr>
          <a:xfrm>
            <a:off x="685800" y="4571125"/>
            <a:ext cx="30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FF00FF"/>
                </a:solidFill>
                <a:latin typeface="Muli"/>
                <a:ea typeface="Muli"/>
                <a:cs typeface="Muli"/>
                <a:sym typeface="Muli"/>
              </a:rPr>
              <a:t>PURPLE</a:t>
            </a:r>
            <a:endParaRPr/>
          </a:p>
        </p:txBody>
      </p:sp>
      <p:sp>
        <p:nvSpPr>
          <p:cNvPr id="1313" name="Google Shape;1313;p106"/>
          <p:cNvSpPr txBox="1"/>
          <p:nvPr/>
        </p:nvSpPr>
        <p:spPr>
          <a:xfrm>
            <a:off x="6414000" y="1353525"/>
            <a:ext cx="30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00FF00"/>
                </a:solidFill>
                <a:latin typeface="Muli"/>
                <a:ea typeface="Muli"/>
                <a:cs typeface="Muli"/>
                <a:sym typeface="Muli"/>
              </a:rPr>
              <a:t>YELLOW</a:t>
            </a:r>
            <a:endParaRPr/>
          </a:p>
        </p:txBody>
      </p:sp>
      <p:sp>
        <p:nvSpPr>
          <p:cNvPr id="1314" name="Google Shape;1314;p106"/>
          <p:cNvSpPr txBox="1"/>
          <p:nvPr/>
        </p:nvSpPr>
        <p:spPr>
          <a:xfrm>
            <a:off x="6414000" y="2126350"/>
            <a:ext cx="30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FF9900"/>
                </a:solidFill>
                <a:latin typeface="Muli"/>
                <a:ea typeface="Muli"/>
                <a:cs typeface="Muli"/>
                <a:sym typeface="Muli"/>
              </a:rPr>
              <a:t>PINK</a:t>
            </a:r>
            <a:endParaRPr/>
          </a:p>
        </p:txBody>
      </p:sp>
      <p:sp>
        <p:nvSpPr>
          <p:cNvPr id="1315" name="Google Shape;1315;p106"/>
          <p:cNvSpPr txBox="1"/>
          <p:nvPr/>
        </p:nvSpPr>
        <p:spPr>
          <a:xfrm>
            <a:off x="6414000" y="2899175"/>
            <a:ext cx="30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0000FF"/>
                </a:solidFill>
                <a:latin typeface="Muli"/>
                <a:ea typeface="Muli"/>
                <a:cs typeface="Muli"/>
                <a:sym typeface="Muli"/>
              </a:rPr>
              <a:t>WHITE</a:t>
            </a:r>
            <a:endParaRPr/>
          </a:p>
        </p:txBody>
      </p:sp>
      <p:sp>
        <p:nvSpPr>
          <p:cNvPr id="1316" name="Google Shape;1316;p106"/>
          <p:cNvSpPr txBox="1"/>
          <p:nvPr/>
        </p:nvSpPr>
        <p:spPr>
          <a:xfrm>
            <a:off x="6414000" y="3671988"/>
            <a:ext cx="30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FF0000"/>
                </a:solidFill>
                <a:latin typeface="Muli"/>
                <a:ea typeface="Muli"/>
                <a:cs typeface="Muli"/>
                <a:sym typeface="Muli"/>
              </a:rPr>
              <a:t>BLUE</a:t>
            </a:r>
            <a:endParaRPr/>
          </a:p>
        </p:txBody>
      </p:sp>
      <p:sp>
        <p:nvSpPr>
          <p:cNvPr id="1317" name="Google Shape;1317;p106"/>
          <p:cNvSpPr txBox="1"/>
          <p:nvPr/>
        </p:nvSpPr>
        <p:spPr>
          <a:xfrm>
            <a:off x="6414000" y="4571125"/>
            <a:ext cx="30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00FFFF"/>
                </a:solidFill>
                <a:latin typeface="Muli"/>
                <a:ea typeface="Muli"/>
                <a:cs typeface="Muli"/>
                <a:sym typeface="Muli"/>
              </a:rPr>
              <a:t>BROWN</a:t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1" name="Shape 1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2" name="Google Shape;1322;p107"/>
          <p:cNvSpPr txBox="1"/>
          <p:nvPr>
            <p:ph type="title"/>
          </p:nvPr>
        </p:nvSpPr>
        <p:spPr>
          <a:xfrm>
            <a:off x="685800" y="533400"/>
            <a:ext cx="10845900" cy="609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When information is not simple, easy or relevant, people take longer to understand and more likely to make errors</a:t>
            </a:r>
            <a:endParaRPr/>
          </a:p>
        </p:txBody>
      </p:sp>
      <p:pic>
        <p:nvPicPr>
          <p:cNvPr id="1323" name="Google Shape;1323;p10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5806" y="1828790"/>
            <a:ext cx="2784787" cy="3704167"/>
          </a:xfrm>
          <a:prstGeom prst="rect">
            <a:avLst/>
          </a:prstGeom>
          <a:noFill/>
          <a:ln>
            <a:noFill/>
          </a:ln>
        </p:spPr>
      </p:pic>
      <p:sp>
        <p:nvSpPr>
          <p:cNvPr id="1324" name="Google Shape;1324;p107"/>
          <p:cNvSpPr txBox="1"/>
          <p:nvPr/>
        </p:nvSpPr>
        <p:spPr>
          <a:xfrm>
            <a:off x="700025" y="1270975"/>
            <a:ext cx="2668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>
                <a:latin typeface="Muli"/>
                <a:ea typeface="Muli"/>
                <a:cs typeface="Muli"/>
                <a:sym typeface="Muli"/>
              </a:rPr>
              <a:t>Standard Health Messaging:</a:t>
            </a:r>
            <a:endParaRPr b="1">
              <a:latin typeface="Muli"/>
              <a:ea typeface="Muli"/>
              <a:cs typeface="Muli"/>
              <a:sym typeface="Muli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8" name="Shape 1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9" name="Google Shape;1329;p108"/>
          <p:cNvSpPr txBox="1"/>
          <p:nvPr>
            <p:ph type="title"/>
          </p:nvPr>
        </p:nvSpPr>
        <p:spPr>
          <a:xfrm>
            <a:off x="685800" y="533400"/>
            <a:ext cx="10845900" cy="609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When information is not simple, easy or relevant, people take longer to understand and more likely to make errors</a:t>
            </a:r>
            <a:endParaRPr/>
          </a:p>
        </p:txBody>
      </p:sp>
      <p:pic>
        <p:nvPicPr>
          <p:cNvPr id="1330" name="Google Shape;1330;p10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5806" y="1828790"/>
            <a:ext cx="2784787" cy="37041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1" name="Google Shape;1331;p10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087573" y="1652285"/>
            <a:ext cx="1582909" cy="13235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2" name="Google Shape;1332;p10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069357" y="1652285"/>
            <a:ext cx="1568604" cy="13235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3" name="Google Shape;1333;p10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036836" y="1670827"/>
            <a:ext cx="1550609" cy="128650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4" name="Google Shape;1334;p10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9036819" y="3150760"/>
            <a:ext cx="1663702" cy="13235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5" name="Google Shape;1335;p108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165194" y="3171832"/>
            <a:ext cx="1582328" cy="12814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6" name="Google Shape;1336;p108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5077093" y="4649232"/>
            <a:ext cx="1603854" cy="12814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7" name="Google Shape;1337;p108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7172694" y="4649235"/>
            <a:ext cx="1361924" cy="13175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8" name="Google Shape;1338;p108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7185789" y="3172327"/>
            <a:ext cx="1452163" cy="128045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9" name="Google Shape;1339;p108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9238548" y="4648226"/>
            <a:ext cx="1260247" cy="1283456"/>
          </a:xfrm>
          <a:prstGeom prst="rect">
            <a:avLst/>
          </a:prstGeom>
          <a:noFill/>
          <a:ln>
            <a:noFill/>
          </a:ln>
        </p:spPr>
      </p:pic>
      <p:sp>
        <p:nvSpPr>
          <p:cNvPr id="1340" name="Google Shape;1340;p108"/>
          <p:cNvSpPr txBox="1"/>
          <p:nvPr/>
        </p:nvSpPr>
        <p:spPr>
          <a:xfrm>
            <a:off x="700025" y="1270975"/>
            <a:ext cx="2668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>
                <a:latin typeface="Muli"/>
                <a:ea typeface="Muli"/>
                <a:cs typeface="Muli"/>
                <a:sym typeface="Muli"/>
              </a:rPr>
              <a:t>Standard Health Messaging:</a:t>
            </a:r>
            <a:endParaRPr b="1"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1341" name="Google Shape;1341;p108"/>
          <p:cNvSpPr txBox="1"/>
          <p:nvPr/>
        </p:nvSpPr>
        <p:spPr>
          <a:xfrm>
            <a:off x="5087575" y="1204600"/>
            <a:ext cx="5411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>
                <a:latin typeface="Muli"/>
                <a:ea typeface="Muli"/>
                <a:cs typeface="Muli"/>
                <a:sym typeface="Muli"/>
              </a:rPr>
              <a:t>Making the message simpler, easier and relevant:</a:t>
            </a:r>
            <a:endParaRPr b="1"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1342" name="Google Shape;1342;p108"/>
          <p:cNvSpPr/>
          <p:nvPr/>
        </p:nvSpPr>
        <p:spPr>
          <a:xfrm>
            <a:off x="3687750" y="3232375"/>
            <a:ext cx="1260300" cy="8970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078070"/>
          </a:solidFill>
          <a:ln cap="flat" cmpd="sng" w="9525">
            <a:solidFill>
              <a:srgbClr val="07807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6" name="Shape 1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7" name="Google Shape;1347;p109"/>
          <p:cNvSpPr txBox="1"/>
          <p:nvPr>
            <p:ph idx="12" type="sldNum"/>
          </p:nvPr>
        </p:nvSpPr>
        <p:spPr>
          <a:xfrm>
            <a:off x="10955126" y="6068075"/>
            <a:ext cx="428400" cy="52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348" name="Google Shape;1348;p109"/>
          <p:cNvSpPr txBox="1"/>
          <p:nvPr>
            <p:ph type="title"/>
          </p:nvPr>
        </p:nvSpPr>
        <p:spPr>
          <a:xfrm>
            <a:off x="958725" y="1864275"/>
            <a:ext cx="10424700" cy="319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Take out your phone and memorize the last 3 digits of the last number you called. 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You have 15 seconds!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2" name="Shape 1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3" name="Google Shape;1353;p110"/>
          <p:cNvSpPr txBox="1"/>
          <p:nvPr>
            <p:ph idx="12" type="sldNum"/>
          </p:nvPr>
        </p:nvSpPr>
        <p:spPr>
          <a:xfrm>
            <a:off x="10668000" y="6295225"/>
            <a:ext cx="762000" cy="28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354" name="Google Shape;1354;p110"/>
          <p:cNvSpPr txBox="1"/>
          <p:nvPr>
            <p:ph idx="1" type="body"/>
          </p:nvPr>
        </p:nvSpPr>
        <p:spPr>
          <a:xfrm>
            <a:off x="685800" y="1264824"/>
            <a:ext cx="10820400" cy="458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5" name="Google Shape;1355;p110"/>
          <p:cNvSpPr txBox="1"/>
          <p:nvPr>
            <p:ph type="title"/>
          </p:nvPr>
        </p:nvSpPr>
        <p:spPr>
          <a:xfrm>
            <a:off x="685800" y="533400"/>
            <a:ext cx="10845900" cy="60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356" name="Google Shape;1356;p1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" y="0"/>
            <a:ext cx="12192000" cy="6840146"/>
          </a:xfrm>
          <a:prstGeom prst="rect">
            <a:avLst/>
          </a:prstGeom>
          <a:noFill/>
          <a:ln>
            <a:noFill/>
          </a:ln>
        </p:spPr>
      </p:pic>
      <p:sp>
        <p:nvSpPr>
          <p:cNvPr id="1357" name="Google Shape;1357;p110"/>
          <p:cNvSpPr/>
          <p:nvPr/>
        </p:nvSpPr>
        <p:spPr>
          <a:xfrm>
            <a:off x="6710700" y="3656700"/>
            <a:ext cx="4821000" cy="1580700"/>
          </a:xfrm>
          <a:prstGeom prst="rect">
            <a:avLst/>
          </a:prstGeom>
          <a:solidFill>
            <a:srgbClr val="E07838"/>
          </a:solidFill>
          <a:ln cap="flat" cmpd="sng" w="9525">
            <a:solidFill>
              <a:srgbClr val="E0783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Our opportunity for grabbing people’s attention is very small.  </a:t>
            </a:r>
            <a:endParaRPr b="1" sz="28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1358" name="Google Shape;1358;p110"/>
          <p:cNvSpPr/>
          <p:nvPr/>
        </p:nvSpPr>
        <p:spPr>
          <a:xfrm>
            <a:off x="10717850" y="-11800"/>
            <a:ext cx="1474200" cy="14400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2" name="Shape 1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3" name="Google Shape;1363;p111"/>
          <p:cNvSpPr txBox="1"/>
          <p:nvPr>
            <p:ph idx="12" type="sldNum"/>
          </p:nvPr>
        </p:nvSpPr>
        <p:spPr>
          <a:xfrm>
            <a:off x="10668000" y="6295225"/>
            <a:ext cx="762000" cy="28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364" name="Google Shape;1364;p111"/>
          <p:cNvSpPr txBox="1"/>
          <p:nvPr>
            <p:ph idx="1" type="body"/>
          </p:nvPr>
        </p:nvSpPr>
        <p:spPr>
          <a:xfrm>
            <a:off x="685800" y="1264824"/>
            <a:ext cx="10820400" cy="458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5" name="Google Shape;1365;p111"/>
          <p:cNvSpPr txBox="1"/>
          <p:nvPr>
            <p:ph type="title"/>
          </p:nvPr>
        </p:nvSpPr>
        <p:spPr>
          <a:xfrm>
            <a:off x="685800" y="533400"/>
            <a:ext cx="10845900" cy="60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366" name="Google Shape;1366;p1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565" y="0"/>
            <a:ext cx="1217087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67" name="Google Shape;1367;p111"/>
          <p:cNvSpPr/>
          <p:nvPr/>
        </p:nvSpPr>
        <p:spPr>
          <a:xfrm>
            <a:off x="10717850" y="-11800"/>
            <a:ext cx="1474200" cy="14400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1" name="Shape 1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" name="Google Shape;1372;p112"/>
          <p:cNvSpPr txBox="1"/>
          <p:nvPr>
            <p:ph idx="12" type="sldNum"/>
          </p:nvPr>
        </p:nvSpPr>
        <p:spPr>
          <a:xfrm>
            <a:off x="10668000" y="6295225"/>
            <a:ext cx="762000" cy="28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373" name="Google Shape;1373;p112"/>
          <p:cNvSpPr txBox="1"/>
          <p:nvPr>
            <p:ph idx="1" type="body"/>
          </p:nvPr>
        </p:nvSpPr>
        <p:spPr>
          <a:xfrm>
            <a:off x="685800" y="1264824"/>
            <a:ext cx="10820400" cy="458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4" name="Google Shape;1374;p112"/>
          <p:cNvSpPr txBox="1"/>
          <p:nvPr>
            <p:ph type="title"/>
          </p:nvPr>
        </p:nvSpPr>
        <p:spPr>
          <a:xfrm>
            <a:off x="685800" y="533400"/>
            <a:ext cx="10845900" cy="60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375" name="Google Shape;1375;p1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8930"/>
            <a:ext cx="12192000" cy="6840141"/>
          </a:xfrm>
          <a:prstGeom prst="rect">
            <a:avLst/>
          </a:prstGeom>
          <a:noFill/>
          <a:ln>
            <a:noFill/>
          </a:ln>
        </p:spPr>
      </p:pic>
      <p:sp>
        <p:nvSpPr>
          <p:cNvPr id="1376" name="Google Shape;1376;p112"/>
          <p:cNvSpPr/>
          <p:nvPr/>
        </p:nvSpPr>
        <p:spPr>
          <a:xfrm>
            <a:off x="10717850" y="-11800"/>
            <a:ext cx="1474200" cy="14400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0" name="Shape 1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1" name="Google Shape;1381;p113"/>
          <p:cNvSpPr txBox="1"/>
          <p:nvPr>
            <p:ph idx="12" type="sldNum"/>
          </p:nvPr>
        </p:nvSpPr>
        <p:spPr>
          <a:xfrm>
            <a:off x="10668000" y="6295225"/>
            <a:ext cx="762000" cy="28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382" name="Google Shape;1382;p113"/>
          <p:cNvSpPr txBox="1"/>
          <p:nvPr>
            <p:ph idx="1" type="body"/>
          </p:nvPr>
        </p:nvSpPr>
        <p:spPr>
          <a:xfrm>
            <a:off x="685800" y="1264824"/>
            <a:ext cx="10820400" cy="458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3" name="Google Shape;1383;p113"/>
          <p:cNvSpPr txBox="1"/>
          <p:nvPr>
            <p:ph type="title"/>
          </p:nvPr>
        </p:nvSpPr>
        <p:spPr>
          <a:xfrm>
            <a:off x="685800" y="533400"/>
            <a:ext cx="10845900" cy="60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384" name="Google Shape;1384;p1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87" y="0"/>
            <a:ext cx="12181427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1385" name="Google Shape;1385;p113"/>
          <p:cNvSpPr/>
          <p:nvPr/>
        </p:nvSpPr>
        <p:spPr>
          <a:xfrm>
            <a:off x="6040975" y="2638650"/>
            <a:ext cx="4821000" cy="1580700"/>
          </a:xfrm>
          <a:prstGeom prst="rect">
            <a:avLst/>
          </a:prstGeom>
          <a:solidFill>
            <a:srgbClr val="E07838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7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People need to be targeted with messages that are simple and actionable! </a:t>
            </a:r>
            <a:endParaRPr b="1" sz="27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1386" name="Google Shape;1386;p113"/>
          <p:cNvSpPr/>
          <p:nvPr/>
        </p:nvSpPr>
        <p:spPr>
          <a:xfrm>
            <a:off x="10717850" y="-11800"/>
            <a:ext cx="1474200" cy="14400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0" name="Shape 1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1" name="Google Shape;1391;p114"/>
          <p:cNvSpPr txBox="1"/>
          <p:nvPr>
            <p:ph type="title"/>
          </p:nvPr>
        </p:nvSpPr>
        <p:spPr>
          <a:xfrm>
            <a:off x="685800" y="533400"/>
            <a:ext cx="10845900" cy="609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Which page was more effective? </a:t>
            </a:r>
            <a:endParaRPr/>
          </a:p>
        </p:txBody>
      </p:sp>
      <p:pic>
        <p:nvPicPr>
          <p:cNvPr id="1392" name="Google Shape;1392;p1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657675"/>
            <a:ext cx="11887200" cy="3542654"/>
          </a:xfrm>
          <a:prstGeom prst="rect">
            <a:avLst/>
          </a:prstGeom>
          <a:noFill/>
          <a:ln>
            <a:noFill/>
          </a:ln>
        </p:spPr>
      </p:pic>
      <p:sp>
        <p:nvSpPr>
          <p:cNvPr id="1393" name="Google Shape;1393;p114"/>
          <p:cNvSpPr txBox="1"/>
          <p:nvPr/>
        </p:nvSpPr>
        <p:spPr>
          <a:xfrm>
            <a:off x="1836575" y="5200325"/>
            <a:ext cx="3720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latin typeface="Muli"/>
                <a:ea typeface="Muli"/>
                <a:cs typeface="Muli"/>
                <a:sym typeface="Muli"/>
              </a:rPr>
              <a:t>A</a:t>
            </a:r>
            <a:endParaRPr b="1" sz="2000"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1394" name="Google Shape;1394;p114"/>
          <p:cNvSpPr txBox="1"/>
          <p:nvPr/>
        </p:nvSpPr>
        <p:spPr>
          <a:xfrm>
            <a:off x="5910000" y="5200325"/>
            <a:ext cx="3720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latin typeface="Muli"/>
                <a:ea typeface="Muli"/>
                <a:cs typeface="Muli"/>
                <a:sym typeface="Muli"/>
              </a:rPr>
              <a:t>B</a:t>
            </a:r>
            <a:endParaRPr b="1" sz="2000"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1395" name="Google Shape;1395;p114"/>
          <p:cNvSpPr txBox="1"/>
          <p:nvPr/>
        </p:nvSpPr>
        <p:spPr>
          <a:xfrm>
            <a:off x="9983425" y="5200325"/>
            <a:ext cx="3720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latin typeface="Muli"/>
                <a:ea typeface="Muli"/>
                <a:cs typeface="Muli"/>
                <a:sym typeface="Muli"/>
              </a:rPr>
              <a:t>C</a:t>
            </a:r>
            <a:endParaRPr b="1" sz="2000">
              <a:latin typeface="Muli"/>
              <a:ea typeface="Muli"/>
              <a:cs typeface="Muli"/>
              <a:sym typeface="Muli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9" name="Shape 1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0" name="Google Shape;1400;p115"/>
          <p:cNvSpPr txBox="1"/>
          <p:nvPr>
            <p:ph type="title"/>
          </p:nvPr>
        </p:nvSpPr>
        <p:spPr>
          <a:xfrm>
            <a:off x="685800" y="533400"/>
            <a:ext cx="10845900" cy="609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Which page was more effective? </a:t>
            </a:r>
            <a:endParaRPr/>
          </a:p>
        </p:txBody>
      </p:sp>
      <p:pic>
        <p:nvPicPr>
          <p:cNvPr id="1401" name="Google Shape;1401;p1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657675"/>
            <a:ext cx="11887200" cy="3542654"/>
          </a:xfrm>
          <a:prstGeom prst="rect">
            <a:avLst/>
          </a:prstGeom>
          <a:noFill/>
          <a:ln>
            <a:noFill/>
          </a:ln>
        </p:spPr>
      </p:pic>
      <p:sp>
        <p:nvSpPr>
          <p:cNvPr id="1402" name="Google Shape;1402;p115"/>
          <p:cNvSpPr txBox="1"/>
          <p:nvPr/>
        </p:nvSpPr>
        <p:spPr>
          <a:xfrm>
            <a:off x="1836575" y="5200325"/>
            <a:ext cx="3720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latin typeface="Muli"/>
                <a:ea typeface="Muli"/>
                <a:cs typeface="Muli"/>
                <a:sym typeface="Muli"/>
              </a:rPr>
              <a:t>A</a:t>
            </a:r>
            <a:endParaRPr b="1" sz="2000"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1403" name="Google Shape;1403;p115"/>
          <p:cNvSpPr txBox="1"/>
          <p:nvPr/>
        </p:nvSpPr>
        <p:spPr>
          <a:xfrm>
            <a:off x="5910000" y="5200325"/>
            <a:ext cx="3720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latin typeface="Muli"/>
                <a:ea typeface="Muli"/>
                <a:cs typeface="Muli"/>
                <a:sym typeface="Muli"/>
              </a:rPr>
              <a:t>B</a:t>
            </a:r>
            <a:endParaRPr b="1" sz="2000"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1404" name="Google Shape;1404;p115"/>
          <p:cNvSpPr txBox="1"/>
          <p:nvPr/>
        </p:nvSpPr>
        <p:spPr>
          <a:xfrm>
            <a:off x="9983425" y="5200325"/>
            <a:ext cx="3720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latin typeface="Muli"/>
                <a:ea typeface="Muli"/>
                <a:cs typeface="Muli"/>
                <a:sym typeface="Muli"/>
              </a:rPr>
              <a:t>C</a:t>
            </a:r>
            <a:endParaRPr b="1" sz="2000"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1405" name="Google Shape;1405;p115"/>
          <p:cNvSpPr/>
          <p:nvPr/>
        </p:nvSpPr>
        <p:spPr>
          <a:xfrm>
            <a:off x="8148225" y="743925"/>
            <a:ext cx="3766200" cy="5230800"/>
          </a:xfrm>
          <a:prstGeom prst="ellipse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9" name="Shape 1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0" name="Google Shape;1410;p116"/>
          <p:cNvSpPr txBox="1"/>
          <p:nvPr>
            <p:ph type="title"/>
          </p:nvPr>
        </p:nvSpPr>
        <p:spPr>
          <a:xfrm>
            <a:off x="685800" y="533400"/>
            <a:ext cx="10845900" cy="609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Obama 2008 Campaign Splash Page</a:t>
            </a:r>
            <a:endParaRPr/>
          </a:p>
        </p:txBody>
      </p:sp>
      <p:pic>
        <p:nvPicPr>
          <p:cNvPr id="1411" name="Google Shape;1411;p1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5800" y="1165300"/>
            <a:ext cx="5055330" cy="4527400"/>
          </a:xfrm>
          <a:prstGeom prst="rect">
            <a:avLst/>
          </a:prstGeom>
          <a:noFill/>
          <a:ln>
            <a:noFill/>
          </a:ln>
        </p:spPr>
      </p:pic>
      <p:sp>
        <p:nvSpPr>
          <p:cNvPr id="1412" name="Google Shape;1412;p116"/>
          <p:cNvSpPr/>
          <p:nvPr/>
        </p:nvSpPr>
        <p:spPr>
          <a:xfrm>
            <a:off x="7534675" y="1815313"/>
            <a:ext cx="1743600" cy="1452900"/>
          </a:xfrm>
          <a:prstGeom prst="rect">
            <a:avLst/>
          </a:prstGeom>
          <a:solidFill>
            <a:srgbClr val="07807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11.6%</a:t>
            </a:r>
            <a:r>
              <a:rPr lang="en-US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 </a:t>
            </a:r>
            <a:endParaRPr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conversion rate compared to 8.26% for the original</a:t>
            </a:r>
            <a:endParaRPr sz="12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1413" name="Google Shape;1413;p116"/>
          <p:cNvSpPr/>
          <p:nvPr/>
        </p:nvSpPr>
        <p:spPr>
          <a:xfrm>
            <a:off x="9686400" y="1815300"/>
            <a:ext cx="1743600" cy="1452900"/>
          </a:xfrm>
          <a:prstGeom prst="rect">
            <a:avLst/>
          </a:prstGeom>
          <a:solidFill>
            <a:srgbClr val="07807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40%</a:t>
            </a:r>
            <a:r>
              <a:rPr lang="en-US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 </a:t>
            </a:r>
            <a:endParaRPr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improvement in sign-up rate</a:t>
            </a:r>
            <a:endParaRPr sz="12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1414" name="Google Shape;1414;p116"/>
          <p:cNvSpPr/>
          <p:nvPr/>
        </p:nvSpPr>
        <p:spPr>
          <a:xfrm>
            <a:off x="7534675" y="3589788"/>
            <a:ext cx="1743600" cy="1452900"/>
          </a:xfrm>
          <a:prstGeom prst="rect">
            <a:avLst/>
          </a:prstGeom>
          <a:solidFill>
            <a:srgbClr val="07807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2.88m</a:t>
            </a:r>
            <a:r>
              <a:rPr lang="en-US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 </a:t>
            </a:r>
            <a:endParaRPr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additional email addresses</a:t>
            </a:r>
            <a:endParaRPr sz="12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1415" name="Google Shape;1415;p116"/>
          <p:cNvSpPr/>
          <p:nvPr/>
        </p:nvSpPr>
        <p:spPr>
          <a:xfrm>
            <a:off x="9686400" y="3589775"/>
            <a:ext cx="1743600" cy="1452900"/>
          </a:xfrm>
          <a:prstGeom prst="rect">
            <a:avLst/>
          </a:prstGeom>
          <a:solidFill>
            <a:srgbClr val="07807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+ $60m</a:t>
            </a:r>
            <a:r>
              <a:rPr lang="en-US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 </a:t>
            </a:r>
            <a:endParaRPr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rPr>
              <a:t>in additional campaign donations</a:t>
            </a:r>
            <a:endParaRPr sz="1200">
              <a:solidFill>
                <a:schemeClr val="lt1"/>
              </a:solidFill>
              <a:latin typeface="Muli"/>
              <a:ea typeface="Muli"/>
              <a:cs typeface="Muli"/>
              <a:sym typeface="Muli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A5E0"/>
        </a:solidFill>
      </p:bgPr>
    </p:bg>
    <p:spTree>
      <p:nvGrpSpPr>
        <p:cNvPr id="1419" name="Shape 1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0" name="Google Shape;1420;p117"/>
          <p:cNvSpPr txBox="1"/>
          <p:nvPr>
            <p:ph type="title"/>
          </p:nvPr>
        </p:nvSpPr>
        <p:spPr>
          <a:xfrm>
            <a:off x="685800" y="533400"/>
            <a:ext cx="10845900" cy="609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So, what does a behavioral science offer?</a:t>
            </a:r>
            <a:endParaRPr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1" name="Google Shape;1421;p117"/>
          <p:cNvSpPr txBox="1"/>
          <p:nvPr/>
        </p:nvSpPr>
        <p:spPr>
          <a:xfrm>
            <a:off x="673100" y="3481200"/>
            <a:ext cx="3380700" cy="193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92430" rtl="0" algn="ctr">
              <a:lnSpc>
                <a:spcPct val="119100"/>
              </a:lnSpc>
              <a:spcBef>
                <a:spcPts val="37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</a:rPr>
              <a:t>A </a:t>
            </a:r>
            <a:r>
              <a:rPr b="1" lang="en-US" sz="1600">
                <a:solidFill>
                  <a:schemeClr val="lt1"/>
                </a:solidFill>
              </a:rPr>
              <a:t>rigorously developed</a:t>
            </a:r>
            <a:r>
              <a:rPr lang="en-US" sz="1600">
                <a:solidFill>
                  <a:schemeClr val="lt1"/>
                </a:solidFill>
              </a:rPr>
              <a:t> base of insights to help us </a:t>
            </a:r>
            <a:r>
              <a:rPr b="1" lang="en-US" sz="1600">
                <a:solidFill>
                  <a:schemeClr val="lt1"/>
                </a:solidFill>
              </a:rPr>
              <a:t>understand and define</a:t>
            </a:r>
            <a:r>
              <a:rPr lang="en-US" sz="1600">
                <a:solidFill>
                  <a:schemeClr val="lt1"/>
                </a:solidFill>
              </a:rPr>
              <a:t> the behaviors in question. </a:t>
            </a:r>
            <a:endParaRPr sz="1600">
              <a:solidFill>
                <a:schemeClr val="lt1"/>
              </a:solidFill>
            </a:endParaRPr>
          </a:p>
        </p:txBody>
      </p:sp>
      <p:sp>
        <p:nvSpPr>
          <p:cNvPr id="1422" name="Google Shape;1422;p117"/>
          <p:cNvSpPr txBox="1"/>
          <p:nvPr/>
        </p:nvSpPr>
        <p:spPr>
          <a:xfrm>
            <a:off x="863450" y="3116400"/>
            <a:ext cx="3000000" cy="54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lt1"/>
                </a:solidFill>
              </a:rPr>
              <a:t>Understand</a:t>
            </a:r>
            <a:endParaRPr sz="1600">
              <a:solidFill>
                <a:schemeClr val="lt1"/>
              </a:solidFill>
            </a:endParaRPr>
          </a:p>
        </p:txBody>
      </p:sp>
      <p:sp>
        <p:nvSpPr>
          <p:cNvPr id="1423" name="Google Shape;1423;p117"/>
          <p:cNvSpPr txBox="1"/>
          <p:nvPr/>
        </p:nvSpPr>
        <p:spPr>
          <a:xfrm>
            <a:off x="4283900" y="3481200"/>
            <a:ext cx="3380700" cy="193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388620" marR="392430" rtl="0" algn="ctr">
              <a:lnSpc>
                <a:spcPct val="119100"/>
              </a:lnSpc>
              <a:spcBef>
                <a:spcPts val="37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</a:rPr>
              <a:t>Identify</a:t>
            </a:r>
            <a:r>
              <a:rPr lang="en-US" sz="1600">
                <a:solidFill>
                  <a:schemeClr val="lt1"/>
                </a:solidFill>
              </a:rPr>
              <a:t> a relevant set of</a:t>
            </a:r>
            <a:r>
              <a:rPr b="1" lang="en-US" sz="1600">
                <a:solidFill>
                  <a:schemeClr val="lt1"/>
                </a:solidFill>
              </a:rPr>
              <a:t> interventions and techniques </a:t>
            </a:r>
            <a:r>
              <a:rPr lang="en-US" sz="1600">
                <a:solidFill>
                  <a:schemeClr val="lt1"/>
                </a:solidFill>
              </a:rPr>
              <a:t>that can</a:t>
            </a:r>
            <a:r>
              <a:rPr b="1" lang="en-US" sz="1600">
                <a:solidFill>
                  <a:schemeClr val="lt1"/>
                </a:solidFill>
              </a:rPr>
              <a:t> influence decision making </a:t>
            </a:r>
            <a:r>
              <a:rPr lang="en-US" sz="1600">
                <a:solidFill>
                  <a:schemeClr val="lt1"/>
                </a:solidFill>
              </a:rPr>
              <a:t>towards the </a:t>
            </a:r>
            <a:r>
              <a:rPr b="1" lang="en-US" sz="1600">
                <a:solidFill>
                  <a:schemeClr val="lt1"/>
                </a:solidFill>
              </a:rPr>
              <a:t>desired </a:t>
            </a:r>
            <a:r>
              <a:rPr b="1" lang="en-US" sz="1600">
                <a:solidFill>
                  <a:schemeClr val="lt1"/>
                </a:solidFill>
              </a:rPr>
              <a:t>outcomes</a:t>
            </a:r>
            <a:r>
              <a:rPr b="1" lang="en-US" sz="1600">
                <a:solidFill>
                  <a:schemeClr val="lt1"/>
                </a:solidFill>
              </a:rPr>
              <a:t>. </a:t>
            </a:r>
            <a:endParaRPr sz="1600">
              <a:solidFill>
                <a:schemeClr val="lt1"/>
              </a:solidFill>
            </a:endParaRPr>
          </a:p>
        </p:txBody>
      </p:sp>
      <p:sp>
        <p:nvSpPr>
          <p:cNvPr id="1424" name="Google Shape;1424;p117"/>
          <p:cNvSpPr txBox="1"/>
          <p:nvPr/>
        </p:nvSpPr>
        <p:spPr>
          <a:xfrm>
            <a:off x="4474250" y="3116400"/>
            <a:ext cx="3000000" cy="54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388620" marR="392430" rtl="0" algn="ctr">
              <a:lnSpc>
                <a:spcPct val="119100"/>
              </a:lnSpc>
              <a:spcBef>
                <a:spcPts val="37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lt1"/>
                </a:solidFill>
              </a:rPr>
              <a:t>Design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425" name="Google Shape;1425;p117"/>
          <p:cNvSpPr txBox="1"/>
          <p:nvPr/>
        </p:nvSpPr>
        <p:spPr>
          <a:xfrm>
            <a:off x="7944850" y="3481200"/>
            <a:ext cx="3380700" cy="193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2286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</a:rPr>
              <a:t>The </a:t>
            </a:r>
            <a:r>
              <a:rPr b="1" lang="en-US" sz="1600">
                <a:solidFill>
                  <a:schemeClr val="lt1"/>
                </a:solidFill>
              </a:rPr>
              <a:t>tools to assess</a:t>
            </a:r>
            <a:r>
              <a:rPr lang="en-US" sz="1600">
                <a:solidFill>
                  <a:schemeClr val="lt1"/>
                </a:solidFill>
              </a:rPr>
              <a:t> whether interventions are </a:t>
            </a:r>
            <a:r>
              <a:rPr b="1" lang="en-US" sz="1600">
                <a:solidFill>
                  <a:schemeClr val="lt1"/>
                </a:solidFill>
              </a:rPr>
              <a:t>changing behavior</a:t>
            </a:r>
            <a:r>
              <a:rPr lang="en-US" sz="1600">
                <a:solidFill>
                  <a:schemeClr val="lt1"/>
                </a:solidFill>
              </a:rPr>
              <a:t> and </a:t>
            </a:r>
            <a:r>
              <a:rPr b="1" lang="en-US" sz="1600">
                <a:solidFill>
                  <a:schemeClr val="lt1"/>
                </a:solidFill>
              </a:rPr>
              <a:t>why or why not.</a:t>
            </a:r>
            <a:endParaRPr b="1" sz="1600">
              <a:solidFill>
                <a:schemeClr val="lt1"/>
              </a:solidFill>
            </a:endParaRPr>
          </a:p>
        </p:txBody>
      </p:sp>
      <p:sp>
        <p:nvSpPr>
          <p:cNvPr id="1426" name="Google Shape;1426;p117"/>
          <p:cNvSpPr txBox="1"/>
          <p:nvPr/>
        </p:nvSpPr>
        <p:spPr>
          <a:xfrm>
            <a:off x="8135200" y="3116400"/>
            <a:ext cx="3000000" cy="54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388620" marR="392430" rtl="0" algn="ctr">
              <a:lnSpc>
                <a:spcPct val="119100"/>
              </a:lnSpc>
              <a:spcBef>
                <a:spcPts val="37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lt1"/>
                </a:solidFill>
              </a:rPr>
              <a:t>Assess</a:t>
            </a:r>
            <a:endParaRPr>
              <a:solidFill>
                <a:schemeClr val="lt1"/>
              </a:solidFill>
            </a:endParaRPr>
          </a:p>
        </p:txBody>
      </p:sp>
      <p:cxnSp>
        <p:nvCxnSpPr>
          <p:cNvPr id="1427" name="Google Shape;1427;p117"/>
          <p:cNvCxnSpPr/>
          <p:nvPr/>
        </p:nvCxnSpPr>
        <p:spPr>
          <a:xfrm>
            <a:off x="4145000" y="1651050"/>
            <a:ext cx="0" cy="376710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1428" name="Google Shape;1428;p117"/>
          <p:cNvCxnSpPr/>
          <p:nvPr/>
        </p:nvCxnSpPr>
        <p:spPr>
          <a:xfrm>
            <a:off x="7944850" y="1651050"/>
            <a:ext cx="0" cy="376710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dot"/>
            <a:round/>
            <a:headEnd len="med" w="med" type="none"/>
            <a:tailEnd len="med" w="med" type="none"/>
          </a:ln>
        </p:spPr>
      </p:cxnSp>
      <p:grpSp>
        <p:nvGrpSpPr>
          <p:cNvPr id="1429" name="Google Shape;1429;p117"/>
          <p:cNvGrpSpPr/>
          <p:nvPr/>
        </p:nvGrpSpPr>
        <p:grpSpPr>
          <a:xfrm>
            <a:off x="9254195" y="2305346"/>
            <a:ext cx="762018" cy="729688"/>
            <a:chOff x="-61783350" y="2297100"/>
            <a:chExt cx="316650" cy="316650"/>
          </a:xfrm>
        </p:grpSpPr>
        <p:sp>
          <p:nvSpPr>
            <p:cNvPr id="1430" name="Google Shape;1430;p117"/>
            <p:cNvSpPr/>
            <p:nvPr/>
          </p:nvSpPr>
          <p:spPr>
            <a:xfrm>
              <a:off x="-61783350" y="2297100"/>
              <a:ext cx="316650" cy="316650"/>
            </a:xfrm>
            <a:custGeom>
              <a:rect b="b" l="l" r="r" t="t"/>
              <a:pathLst>
                <a:path extrusionOk="0" h="12666" w="12666">
                  <a:moveTo>
                    <a:pt x="379" y="0"/>
                  </a:moveTo>
                  <a:cubicBezTo>
                    <a:pt x="158" y="0"/>
                    <a:pt x="1" y="189"/>
                    <a:pt x="1" y="441"/>
                  </a:cubicBezTo>
                  <a:lnTo>
                    <a:pt x="1" y="12287"/>
                  </a:lnTo>
                  <a:cubicBezTo>
                    <a:pt x="1" y="12508"/>
                    <a:pt x="190" y="12665"/>
                    <a:pt x="379" y="12665"/>
                  </a:cubicBezTo>
                  <a:lnTo>
                    <a:pt x="12256" y="12665"/>
                  </a:lnTo>
                  <a:cubicBezTo>
                    <a:pt x="12477" y="12665"/>
                    <a:pt x="12666" y="12476"/>
                    <a:pt x="12666" y="12287"/>
                  </a:cubicBezTo>
                  <a:cubicBezTo>
                    <a:pt x="12634" y="12098"/>
                    <a:pt x="12477" y="11878"/>
                    <a:pt x="12256" y="11878"/>
                  </a:cubicBezTo>
                  <a:lnTo>
                    <a:pt x="820" y="11878"/>
                  </a:lnTo>
                  <a:lnTo>
                    <a:pt x="820" y="441"/>
                  </a:lnTo>
                  <a:cubicBezTo>
                    <a:pt x="820" y="189"/>
                    <a:pt x="631" y="0"/>
                    <a:pt x="37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1" name="Google Shape;1431;p117"/>
            <p:cNvSpPr/>
            <p:nvPr/>
          </p:nvSpPr>
          <p:spPr>
            <a:xfrm>
              <a:off x="-61742375" y="2387675"/>
              <a:ext cx="275675" cy="151250"/>
            </a:xfrm>
            <a:custGeom>
              <a:rect b="b" l="l" r="r" t="t"/>
              <a:pathLst>
                <a:path extrusionOk="0" h="6050" w="11027">
                  <a:moveTo>
                    <a:pt x="9767" y="788"/>
                  </a:moveTo>
                  <a:cubicBezTo>
                    <a:pt x="10019" y="788"/>
                    <a:pt x="10208" y="977"/>
                    <a:pt x="10208" y="1229"/>
                  </a:cubicBezTo>
                  <a:cubicBezTo>
                    <a:pt x="10176" y="1450"/>
                    <a:pt x="10019" y="1639"/>
                    <a:pt x="9767" y="1639"/>
                  </a:cubicBezTo>
                  <a:cubicBezTo>
                    <a:pt x="9546" y="1639"/>
                    <a:pt x="9389" y="1450"/>
                    <a:pt x="9389" y="1229"/>
                  </a:cubicBezTo>
                  <a:cubicBezTo>
                    <a:pt x="9389" y="977"/>
                    <a:pt x="9578" y="788"/>
                    <a:pt x="9767" y="788"/>
                  </a:cubicBezTo>
                  <a:close/>
                  <a:moveTo>
                    <a:pt x="4001" y="1607"/>
                  </a:moveTo>
                  <a:cubicBezTo>
                    <a:pt x="4222" y="1607"/>
                    <a:pt x="4379" y="1796"/>
                    <a:pt x="4379" y="2048"/>
                  </a:cubicBezTo>
                  <a:cubicBezTo>
                    <a:pt x="4379" y="2269"/>
                    <a:pt x="4222" y="2489"/>
                    <a:pt x="4001" y="2489"/>
                  </a:cubicBezTo>
                  <a:cubicBezTo>
                    <a:pt x="3749" y="2489"/>
                    <a:pt x="3560" y="2269"/>
                    <a:pt x="3560" y="2048"/>
                  </a:cubicBezTo>
                  <a:cubicBezTo>
                    <a:pt x="3560" y="1796"/>
                    <a:pt x="3749" y="1607"/>
                    <a:pt x="4001" y="1607"/>
                  </a:cubicBezTo>
                  <a:close/>
                  <a:moveTo>
                    <a:pt x="6459" y="4128"/>
                  </a:moveTo>
                  <a:cubicBezTo>
                    <a:pt x="6679" y="4128"/>
                    <a:pt x="6900" y="4317"/>
                    <a:pt x="6900" y="4569"/>
                  </a:cubicBezTo>
                  <a:cubicBezTo>
                    <a:pt x="6868" y="4758"/>
                    <a:pt x="6711" y="4947"/>
                    <a:pt x="6459" y="4947"/>
                  </a:cubicBezTo>
                  <a:cubicBezTo>
                    <a:pt x="6238" y="4947"/>
                    <a:pt x="6081" y="4758"/>
                    <a:pt x="6081" y="4569"/>
                  </a:cubicBezTo>
                  <a:cubicBezTo>
                    <a:pt x="6081" y="4317"/>
                    <a:pt x="6270" y="4128"/>
                    <a:pt x="6459" y="4128"/>
                  </a:cubicBezTo>
                  <a:close/>
                  <a:moveTo>
                    <a:pt x="1229" y="4380"/>
                  </a:moveTo>
                  <a:cubicBezTo>
                    <a:pt x="1481" y="4380"/>
                    <a:pt x="1638" y="4569"/>
                    <a:pt x="1638" y="4789"/>
                  </a:cubicBezTo>
                  <a:cubicBezTo>
                    <a:pt x="1638" y="5041"/>
                    <a:pt x="1481" y="5230"/>
                    <a:pt x="1229" y="5230"/>
                  </a:cubicBezTo>
                  <a:cubicBezTo>
                    <a:pt x="1008" y="5230"/>
                    <a:pt x="788" y="5041"/>
                    <a:pt x="788" y="4789"/>
                  </a:cubicBezTo>
                  <a:cubicBezTo>
                    <a:pt x="788" y="4569"/>
                    <a:pt x="1008" y="4380"/>
                    <a:pt x="1229" y="4380"/>
                  </a:cubicBezTo>
                  <a:close/>
                  <a:moveTo>
                    <a:pt x="9767" y="0"/>
                  </a:moveTo>
                  <a:cubicBezTo>
                    <a:pt x="9105" y="0"/>
                    <a:pt x="8570" y="536"/>
                    <a:pt x="8570" y="1229"/>
                  </a:cubicBezTo>
                  <a:cubicBezTo>
                    <a:pt x="8570" y="1418"/>
                    <a:pt x="8601" y="1576"/>
                    <a:pt x="8664" y="1765"/>
                  </a:cubicBezTo>
                  <a:lnTo>
                    <a:pt x="7026" y="3434"/>
                  </a:lnTo>
                  <a:cubicBezTo>
                    <a:pt x="6868" y="3340"/>
                    <a:pt x="6679" y="3308"/>
                    <a:pt x="6459" y="3308"/>
                  </a:cubicBezTo>
                  <a:cubicBezTo>
                    <a:pt x="6270" y="3308"/>
                    <a:pt x="6112" y="3340"/>
                    <a:pt x="5923" y="3434"/>
                  </a:cubicBezTo>
                  <a:lnTo>
                    <a:pt x="5104" y="2584"/>
                  </a:lnTo>
                  <a:cubicBezTo>
                    <a:pt x="5167" y="2426"/>
                    <a:pt x="5199" y="2237"/>
                    <a:pt x="5199" y="2048"/>
                  </a:cubicBezTo>
                  <a:cubicBezTo>
                    <a:pt x="5199" y="1387"/>
                    <a:pt x="4663" y="788"/>
                    <a:pt x="4001" y="788"/>
                  </a:cubicBezTo>
                  <a:cubicBezTo>
                    <a:pt x="3308" y="788"/>
                    <a:pt x="2773" y="1324"/>
                    <a:pt x="2773" y="2048"/>
                  </a:cubicBezTo>
                  <a:cubicBezTo>
                    <a:pt x="2773" y="2237"/>
                    <a:pt x="2804" y="2395"/>
                    <a:pt x="2899" y="2584"/>
                  </a:cubicBezTo>
                  <a:lnTo>
                    <a:pt x="1796" y="3686"/>
                  </a:lnTo>
                  <a:cubicBezTo>
                    <a:pt x="1638" y="3623"/>
                    <a:pt x="1418" y="3592"/>
                    <a:pt x="1229" y="3592"/>
                  </a:cubicBezTo>
                  <a:cubicBezTo>
                    <a:pt x="567" y="3592"/>
                    <a:pt x="0" y="4128"/>
                    <a:pt x="0" y="4852"/>
                  </a:cubicBezTo>
                  <a:cubicBezTo>
                    <a:pt x="0" y="5514"/>
                    <a:pt x="567" y="6049"/>
                    <a:pt x="1229" y="6049"/>
                  </a:cubicBezTo>
                  <a:cubicBezTo>
                    <a:pt x="1890" y="6049"/>
                    <a:pt x="2458" y="5514"/>
                    <a:pt x="2458" y="4852"/>
                  </a:cubicBezTo>
                  <a:cubicBezTo>
                    <a:pt x="2458" y="4632"/>
                    <a:pt x="2426" y="4474"/>
                    <a:pt x="2332" y="4285"/>
                  </a:cubicBezTo>
                  <a:lnTo>
                    <a:pt x="3434" y="3182"/>
                  </a:lnTo>
                  <a:cubicBezTo>
                    <a:pt x="3592" y="3245"/>
                    <a:pt x="3781" y="3308"/>
                    <a:pt x="4001" y="3308"/>
                  </a:cubicBezTo>
                  <a:cubicBezTo>
                    <a:pt x="4190" y="3308"/>
                    <a:pt x="4348" y="3277"/>
                    <a:pt x="4537" y="3182"/>
                  </a:cubicBezTo>
                  <a:lnTo>
                    <a:pt x="5356" y="4001"/>
                  </a:lnTo>
                  <a:cubicBezTo>
                    <a:pt x="5293" y="4159"/>
                    <a:pt x="5262" y="4348"/>
                    <a:pt x="5262" y="4569"/>
                  </a:cubicBezTo>
                  <a:cubicBezTo>
                    <a:pt x="5262" y="5230"/>
                    <a:pt x="5797" y="5766"/>
                    <a:pt x="6459" y="5766"/>
                  </a:cubicBezTo>
                  <a:cubicBezTo>
                    <a:pt x="7152" y="5766"/>
                    <a:pt x="7687" y="5230"/>
                    <a:pt x="7687" y="4569"/>
                  </a:cubicBezTo>
                  <a:cubicBezTo>
                    <a:pt x="7687" y="4348"/>
                    <a:pt x="7656" y="4191"/>
                    <a:pt x="7561" y="4001"/>
                  </a:cubicBezTo>
                  <a:lnTo>
                    <a:pt x="9231" y="2363"/>
                  </a:lnTo>
                  <a:cubicBezTo>
                    <a:pt x="9389" y="2426"/>
                    <a:pt x="9578" y="2489"/>
                    <a:pt x="9767" y="2489"/>
                  </a:cubicBezTo>
                  <a:cubicBezTo>
                    <a:pt x="10460" y="2489"/>
                    <a:pt x="11027" y="1922"/>
                    <a:pt x="11027" y="1229"/>
                  </a:cubicBezTo>
                  <a:cubicBezTo>
                    <a:pt x="10995" y="536"/>
                    <a:pt x="10460" y="0"/>
                    <a:pt x="976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432" name="Google Shape;1432;p117"/>
          <p:cNvGrpSpPr/>
          <p:nvPr/>
        </p:nvGrpSpPr>
        <p:grpSpPr>
          <a:xfrm>
            <a:off x="-1292994" y="2206972"/>
            <a:ext cx="4120499" cy="2655254"/>
            <a:chOff x="2889934" y="4744495"/>
            <a:chExt cx="2344523" cy="1233281"/>
          </a:xfrm>
        </p:grpSpPr>
        <p:sp>
          <p:nvSpPr>
            <p:cNvPr id="1433" name="Google Shape;1433;p117"/>
            <p:cNvSpPr txBox="1"/>
            <p:nvPr/>
          </p:nvSpPr>
          <p:spPr>
            <a:xfrm>
              <a:off x="2889934" y="5496876"/>
              <a:ext cx="1728000" cy="480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11111"/>
                </a:buClr>
                <a:buSzPts val="1800"/>
                <a:buFont typeface="Arial"/>
                <a:buNone/>
              </a:pPr>
              <a:r>
                <a:t/>
              </a:r>
              <a:endParaRPr i="0" sz="1800" u="none" cap="none" strike="noStrike">
                <a:solidFill>
                  <a:schemeClr val="lt1"/>
                </a:solidFill>
              </a:endParaRPr>
            </a:p>
          </p:txBody>
        </p:sp>
        <p:grpSp>
          <p:nvGrpSpPr>
            <p:cNvPr id="1434" name="Google Shape;1434;p117"/>
            <p:cNvGrpSpPr/>
            <p:nvPr/>
          </p:nvGrpSpPr>
          <p:grpSpPr>
            <a:xfrm>
              <a:off x="4895763" y="4744495"/>
              <a:ext cx="338694" cy="395967"/>
              <a:chOff x="-48237000" y="2342650"/>
              <a:chExt cx="256800" cy="300225"/>
            </a:xfrm>
          </p:grpSpPr>
          <p:sp>
            <p:nvSpPr>
              <p:cNvPr id="1435" name="Google Shape;1435;p117"/>
              <p:cNvSpPr/>
              <p:nvPr/>
            </p:nvSpPr>
            <p:spPr>
              <a:xfrm>
                <a:off x="-48237000" y="2342650"/>
                <a:ext cx="256800" cy="300225"/>
              </a:xfrm>
              <a:custGeom>
                <a:rect b="b" l="l" r="r" t="t"/>
                <a:pathLst>
                  <a:path extrusionOk="0" h="12009" w="10272">
                    <a:moveTo>
                      <a:pt x="4507" y="679"/>
                    </a:moveTo>
                    <a:cubicBezTo>
                      <a:pt x="4774" y="679"/>
                      <a:pt x="5048" y="706"/>
                      <a:pt x="5325" y="762"/>
                    </a:cubicBezTo>
                    <a:cubicBezTo>
                      <a:pt x="6774" y="1077"/>
                      <a:pt x="7940" y="2274"/>
                      <a:pt x="8255" y="3723"/>
                    </a:cubicBezTo>
                    <a:cubicBezTo>
                      <a:pt x="8381" y="4227"/>
                      <a:pt x="8381" y="4763"/>
                      <a:pt x="8318" y="5267"/>
                    </a:cubicBezTo>
                    <a:cubicBezTo>
                      <a:pt x="8318" y="5330"/>
                      <a:pt x="8318" y="5424"/>
                      <a:pt x="8350" y="5487"/>
                    </a:cubicBezTo>
                    <a:lnTo>
                      <a:pt x="9263" y="7220"/>
                    </a:lnTo>
                    <a:cubicBezTo>
                      <a:pt x="9389" y="7441"/>
                      <a:pt x="9232" y="7756"/>
                      <a:pt x="8980" y="7756"/>
                    </a:cubicBezTo>
                    <a:lnTo>
                      <a:pt x="8034" y="7756"/>
                    </a:lnTo>
                    <a:cubicBezTo>
                      <a:pt x="7845" y="7756"/>
                      <a:pt x="7688" y="7913"/>
                      <a:pt x="7688" y="8102"/>
                    </a:cubicBezTo>
                    <a:lnTo>
                      <a:pt x="7688" y="9867"/>
                    </a:lnTo>
                    <a:lnTo>
                      <a:pt x="5892" y="9867"/>
                    </a:lnTo>
                    <a:cubicBezTo>
                      <a:pt x="5703" y="9867"/>
                      <a:pt x="5546" y="10024"/>
                      <a:pt x="5546" y="10213"/>
                    </a:cubicBezTo>
                    <a:lnTo>
                      <a:pt x="5546" y="11284"/>
                    </a:lnTo>
                    <a:lnTo>
                      <a:pt x="2049" y="11284"/>
                    </a:lnTo>
                    <a:lnTo>
                      <a:pt x="2049" y="7693"/>
                    </a:lnTo>
                    <a:cubicBezTo>
                      <a:pt x="2049" y="7598"/>
                      <a:pt x="2017" y="7504"/>
                      <a:pt x="1923" y="7441"/>
                    </a:cubicBezTo>
                    <a:cubicBezTo>
                      <a:pt x="1103" y="6685"/>
                      <a:pt x="631" y="5645"/>
                      <a:pt x="631" y="4542"/>
                    </a:cubicBezTo>
                    <a:cubicBezTo>
                      <a:pt x="631" y="2387"/>
                      <a:pt x="2372" y="679"/>
                      <a:pt x="4507" y="679"/>
                    </a:cubicBezTo>
                    <a:close/>
                    <a:moveTo>
                      <a:pt x="4570" y="0"/>
                    </a:moveTo>
                    <a:cubicBezTo>
                      <a:pt x="2059" y="0"/>
                      <a:pt x="1" y="1999"/>
                      <a:pt x="1" y="4542"/>
                    </a:cubicBezTo>
                    <a:cubicBezTo>
                      <a:pt x="1" y="5802"/>
                      <a:pt x="505" y="7000"/>
                      <a:pt x="1418" y="7850"/>
                    </a:cubicBezTo>
                    <a:lnTo>
                      <a:pt x="1418" y="11631"/>
                    </a:lnTo>
                    <a:cubicBezTo>
                      <a:pt x="1418" y="11851"/>
                      <a:pt x="1576" y="12009"/>
                      <a:pt x="1765" y="12009"/>
                    </a:cubicBezTo>
                    <a:lnTo>
                      <a:pt x="5987" y="12009"/>
                    </a:lnTo>
                    <a:cubicBezTo>
                      <a:pt x="6176" y="12009"/>
                      <a:pt x="6333" y="11851"/>
                      <a:pt x="6333" y="11631"/>
                    </a:cubicBezTo>
                    <a:lnTo>
                      <a:pt x="6333" y="10591"/>
                    </a:lnTo>
                    <a:lnTo>
                      <a:pt x="8097" y="10591"/>
                    </a:lnTo>
                    <a:cubicBezTo>
                      <a:pt x="8287" y="10591"/>
                      <a:pt x="8444" y="10434"/>
                      <a:pt x="8444" y="10213"/>
                    </a:cubicBezTo>
                    <a:lnTo>
                      <a:pt x="8444" y="8449"/>
                    </a:lnTo>
                    <a:lnTo>
                      <a:pt x="9043" y="8449"/>
                    </a:lnTo>
                    <a:cubicBezTo>
                      <a:pt x="9799" y="8417"/>
                      <a:pt x="10271" y="7598"/>
                      <a:pt x="9925" y="6874"/>
                    </a:cubicBezTo>
                    <a:lnTo>
                      <a:pt x="9043" y="5267"/>
                    </a:lnTo>
                    <a:cubicBezTo>
                      <a:pt x="9137" y="4700"/>
                      <a:pt x="9137" y="4164"/>
                      <a:pt x="9011" y="3597"/>
                    </a:cubicBezTo>
                    <a:cubicBezTo>
                      <a:pt x="8665" y="1864"/>
                      <a:pt x="7247" y="510"/>
                      <a:pt x="5546" y="100"/>
                    </a:cubicBezTo>
                    <a:cubicBezTo>
                      <a:pt x="5215" y="33"/>
                      <a:pt x="4889" y="0"/>
                      <a:pt x="457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i="0" sz="1800" u="none" cap="none" strike="noStrike">
                  <a:solidFill>
                    <a:srgbClr val="111111"/>
                  </a:solidFill>
                </a:endParaRPr>
              </a:p>
            </p:txBody>
          </p:sp>
          <p:sp>
            <p:nvSpPr>
              <p:cNvPr id="1436" name="Google Shape;1436;p117"/>
              <p:cNvSpPr/>
              <p:nvPr/>
            </p:nvSpPr>
            <p:spPr>
              <a:xfrm>
                <a:off x="-48195250" y="2377425"/>
                <a:ext cx="144150" cy="140225"/>
              </a:xfrm>
              <a:custGeom>
                <a:rect b="b" l="l" r="r" t="t"/>
                <a:pathLst>
                  <a:path extrusionOk="0" h="5609" w="5766">
                    <a:moveTo>
                      <a:pt x="3214" y="757"/>
                    </a:moveTo>
                    <a:lnTo>
                      <a:pt x="3214" y="883"/>
                    </a:lnTo>
                    <a:cubicBezTo>
                      <a:pt x="3214" y="1040"/>
                      <a:pt x="3277" y="1135"/>
                      <a:pt x="3435" y="1198"/>
                    </a:cubicBezTo>
                    <a:cubicBezTo>
                      <a:pt x="3624" y="1261"/>
                      <a:pt x="3844" y="1387"/>
                      <a:pt x="4002" y="1513"/>
                    </a:cubicBezTo>
                    <a:cubicBezTo>
                      <a:pt x="4061" y="1553"/>
                      <a:pt x="4146" y="1593"/>
                      <a:pt x="4233" y="1593"/>
                    </a:cubicBezTo>
                    <a:cubicBezTo>
                      <a:pt x="4283" y="1593"/>
                      <a:pt x="4333" y="1579"/>
                      <a:pt x="4380" y="1545"/>
                    </a:cubicBezTo>
                    <a:lnTo>
                      <a:pt x="4506" y="1482"/>
                    </a:lnTo>
                    <a:lnTo>
                      <a:pt x="4852" y="2049"/>
                    </a:lnTo>
                    <a:lnTo>
                      <a:pt x="4726" y="2143"/>
                    </a:lnTo>
                    <a:cubicBezTo>
                      <a:pt x="4632" y="2206"/>
                      <a:pt x="4537" y="2364"/>
                      <a:pt x="4569" y="2490"/>
                    </a:cubicBezTo>
                    <a:cubicBezTo>
                      <a:pt x="4632" y="2710"/>
                      <a:pt x="4632" y="2899"/>
                      <a:pt x="4569" y="3120"/>
                    </a:cubicBezTo>
                    <a:cubicBezTo>
                      <a:pt x="4537" y="3277"/>
                      <a:pt x="4632" y="3403"/>
                      <a:pt x="4726" y="3466"/>
                    </a:cubicBezTo>
                    <a:lnTo>
                      <a:pt x="4852" y="3561"/>
                    </a:lnTo>
                    <a:lnTo>
                      <a:pt x="4506" y="4159"/>
                    </a:lnTo>
                    <a:lnTo>
                      <a:pt x="4380" y="4065"/>
                    </a:lnTo>
                    <a:cubicBezTo>
                      <a:pt x="4323" y="4037"/>
                      <a:pt x="4260" y="4021"/>
                      <a:pt x="4199" y="4021"/>
                    </a:cubicBezTo>
                    <a:cubicBezTo>
                      <a:pt x="4125" y="4021"/>
                      <a:pt x="4054" y="4044"/>
                      <a:pt x="4002" y="4096"/>
                    </a:cubicBezTo>
                    <a:cubicBezTo>
                      <a:pt x="3844" y="4254"/>
                      <a:pt x="3624" y="4348"/>
                      <a:pt x="3435" y="4411"/>
                    </a:cubicBezTo>
                    <a:cubicBezTo>
                      <a:pt x="3277" y="4475"/>
                      <a:pt x="3214" y="4632"/>
                      <a:pt x="3214" y="4727"/>
                    </a:cubicBezTo>
                    <a:lnTo>
                      <a:pt x="3214" y="4853"/>
                    </a:lnTo>
                    <a:lnTo>
                      <a:pt x="2489" y="4853"/>
                    </a:lnTo>
                    <a:lnTo>
                      <a:pt x="2489" y="4727"/>
                    </a:lnTo>
                    <a:cubicBezTo>
                      <a:pt x="2489" y="4569"/>
                      <a:pt x="2426" y="4475"/>
                      <a:pt x="2269" y="4411"/>
                    </a:cubicBezTo>
                    <a:cubicBezTo>
                      <a:pt x="2048" y="4348"/>
                      <a:pt x="1859" y="4222"/>
                      <a:pt x="1702" y="4096"/>
                    </a:cubicBezTo>
                    <a:cubicBezTo>
                      <a:pt x="1622" y="4057"/>
                      <a:pt x="1530" y="4017"/>
                      <a:pt x="1449" y="4017"/>
                    </a:cubicBezTo>
                    <a:cubicBezTo>
                      <a:pt x="1402" y="4017"/>
                      <a:pt x="1358" y="4030"/>
                      <a:pt x="1324" y="4065"/>
                    </a:cubicBezTo>
                    <a:lnTo>
                      <a:pt x="1198" y="4159"/>
                    </a:lnTo>
                    <a:lnTo>
                      <a:pt x="851" y="3561"/>
                    </a:lnTo>
                    <a:lnTo>
                      <a:pt x="946" y="3466"/>
                    </a:lnTo>
                    <a:cubicBezTo>
                      <a:pt x="1072" y="3403"/>
                      <a:pt x="1166" y="3246"/>
                      <a:pt x="1103" y="3120"/>
                    </a:cubicBezTo>
                    <a:cubicBezTo>
                      <a:pt x="1072" y="2899"/>
                      <a:pt x="1072" y="2710"/>
                      <a:pt x="1103" y="2490"/>
                    </a:cubicBezTo>
                    <a:cubicBezTo>
                      <a:pt x="1166" y="2332"/>
                      <a:pt x="1072" y="2206"/>
                      <a:pt x="946" y="2143"/>
                    </a:cubicBezTo>
                    <a:lnTo>
                      <a:pt x="851" y="2049"/>
                    </a:lnTo>
                    <a:lnTo>
                      <a:pt x="1198" y="1482"/>
                    </a:lnTo>
                    <a:lnTo>
                      <a:pt x="1324" y="1545"/>
                    </a:lnTo>
                    <a:cubicBezTo>
                      <a:pt x="1366" y="1573"/>
                      <a:pt x="1421" y="1588"/>
                      <a:pt x="1481" y="1588"/>
                    </a:cubicBezTo>
                    <a:cubicBezTo>
                      <a:pt x="1553" y="1588"/>
                      <a:pt x="1632" y="1565"/>
                      <a:pt x="1702" y="1513"/>
                    </a:cubicBezTo>
                    <a:cubicBezTo>
                      <a:pt x="1859" y="1356"/>
                      <a:pt x="2048" y="1261"/>
                      <a:pt x="2269" y="1198"/>
                    </a:cubicBezTo>
                    <a:cubicBezTo>
                      <a:pt x="2426" y="1135"/>
                      <a:pt x="2489" y="977"/>
                      <a:pt x="2489" y="883"/>
                    </a:cubicBezTo>
                    <a:lnTo>
                      <a:pt x="2489" y="757"/>
                    </a:lnTo>
                    <a:close/>
                    <a:moveTo>
                      <a:pt x="2174" y="1"/>
                    </a:moveTo>
                    <a:cubicBezTo>
                      <a:pt x="1985" y="1"/>
                      <a:pt x="1828" y="158"/>
                      <a:pt x="1828" y="379"/>
                    </a:cubicBezTo>
                    <a:lnTo>
                      <a:pt x="1828" y="599"/>
                    </a:lnTo>
                    <a:cubicBezTo>
                      <a:pt x="1702" y="631"/>
                      <a:pt x="1576" y="725"/>
                      <a:pt x="1513" y="788"/>
                    </a:cubicBezTo>
                    <a:lnTo>
                      <a:pt x="1324" y="694"/>
                    </a:lnTo>
                    <a:cubicBezTo>
                      <a:pt x="1265" y="658"/>
                      <a:pt x="1192" y="641"/>
                      <a:pt x="1122" y="641"/>
                    </a:cubicBezTo>
                    <a:cubicBezTo>
                      <a:pt x="1004" y="641"/>
                      <a:pt x="890" y="690"/>
                      <a:pt x="851" y="788"/>
                    </a:cubicBezTo>
                    <a:lnTo>
                      <a:pt x="126" y="2017"/>
                    </a:lnTo>
                    <a:cubicBezTo>
                      <a:pt x="63" y="2175"/>
                      <a:pt x="95" y="2427"/>
                      <a:pt x="253" y="2490"/>
                    </a:cubicBezTo>
                    <a:lnTo>
                      <a:pt x="442" y="2616"/>
                    </a:lnTo>
                    <a:lnTo>
                      <a:pt x="442" y="2994"/>
                    </a:lnTo>
                    <a:lnTo>
                      <a:pt x="253" y="3120"/>
                    </a:lnTo>
                    <a:cubicBezTo>
                      <a:pt x="95" y="3214"/>
                      <a:pt x="0" y="3435"/>
                      <a:pt x="126" y="3592"/>
                    </a:cubicBezTo>
                    <a:lnTo>
                      <a:pt x="851" y="4821"/>
                    </a:lnTo>
                    <a:cubicBezTo>
                      <a:pt x="894" y="4928"/>
                      <a:pt x="1024" y="4991"/>
                      <a:pt x="1152" y="4991"/>
                    </a:cubicBezTo>
                    <a:cubicBezTo>
                      <a:pt x="1213" y="4991"/>
                      <a:pt x="1273" y="4977"/>
                      <a:pt x="1324" y="4947"/>
                    </a:cubicBezTo>
                    <a:lnTo>
                      <a:pt x="1513" y="4821"/>
                    </a:lnTo>
                    <a:cubicBezTo>
                      <a:pt x="1639" y="4884"/>
                      <a:pt x="1733" y="4979"/>
                      <a:pt x="1828" y="5010"/>
                    </a:cubicBezTo>
                    <a:lnTo>
                      <a:pt x="1828" y="5262"/>
                    </a:lnTo>
                    <a:cubicBezTo>
                      <a:pt x="1828" y="5451"/>
                      <a:pt x="1985" y="5609"/>
                      <a:pt x="2174" y="5609"/>
                    </a:cubicBezTo>
                    <a:lnTo>
                      <a:pt x="3592" y="5609"/>
                    </a:lnTo>
                    <a:cubicBezTo>
                      <a:pt x="3781" y="5609"/>
                      <a:pt x="3939" y="5451"/>
                      <a:pt x="3939" y="5262"/>
                    </a:cubicBezTo>
                    <a:lnTo>
                      <a:pt x="3939" y="5010"/>
                    </a:lnTo>
                    <a:cubicBezTo>
                      <a:pt x="4065" y="4979"/>
                      <a:pt x="4191" y="4884"/>
                      <a:pt x="4254" y="4821"/>
                    </a:cubicBezTo>
                    <a:lnTo>
                      <a:pt x="4474" y="4947"/>
                    </a:lnTo>
                    <a:cubicBezTo>
                      <a:pt x="4524" y="4967"/>
                      <a:pt x="4580" y="4978"/>
                      <a:pt x="4637" y="4978"/>
                    </a:cubicBezTo>
                    <a:cubicBezTo>
                      <a:pt x="4759" y="4978"/>
                      <a:pt x="4882" y="4929"/>
                      <a:pt x="4947" y="4821"/>
                    </a:cubicBezTo>
                    <a:lnTo>
                      <a:pt x="5640" y="3592"/>
                    </a:lnTo>
                    <a:cubicBezTo>
                      <a:pt x="5734" y="3435"/>
                      <a:pt x="5671" y="3214"/>
                      <a:pt x="5514" y="3120"/>
                    </a:cubicBezTo>
                    <a:lnTo>
                      <a:pt x="5325" y="2994"/>
                    </a:lnTo>
                    <a:lnTo>
                      <a:pt x="5325" y="2616"/>
                    </a:lnTo>
                    <a:lnTo>
                      <a:pt x="5514" y="2490"/>
                    </a:lnTo>
                    <a:cubicBezTo>
                      <a:pt x="5671" y="2427"/>
                      <a:pt x="5766" y="2206"/>
                      <a:pt x="5640" y="2017"/>
                    </a:cubicBezTo>
                    <a:lnTo>
                      <a:pt x="4947" y="788"/>
                    </a:lnTo>
                    <a:cubicBezTo>
                      <a:pt x="4887" y="689"/>
                      <a:pt x="4777" y="627"/>
                      <a:pt x="4664" y="627"/>
                    </a:cubicBezTo>
                    <a:cubicBezTo>
                      <a:pt x="4598" y="627"/>
                      <a:pt x="4532" y="648"/>
                      <a:pt x="4474" y="694"/>
                    </a:cubicBezTo>
                    <a:lnTo>
                      <a:pt x="4254" y="788"/>
                    </a:lnTo>
                    <a:cubicBezTo>
                      <a:pt x="4159" y="725"/>
                      <a:pt x="4033" y="631"/>
                      <a:pt x="3939" y="599"/>
                    </a:cubicBezTo>
                    <a:lnTo>
                      <a:pt x="3939" y="379"/>
                    </a:lnTo>
                    <a:cubicBezTo>
                      <a:pt x="3939" y="158"/>
                      <a:pt x="3781" y="1"/>
                      <a:pt x="359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i="0" sz="1800" u="none" cap="none" strike="noStrike">
                  <a:solidFill>
                    <a:srgbClr val="111111"/>
                  </a:solidFill>
                </a:endParaRPr>
              </a:p>
            </p:txBody>
          </p:sp>
          <p:sp>
            <p:nvSpPr>
              <p:cNvPr id="1437" name="Google Shape;1437;p117"/>
              <p:cNvSpPr/>
              <p:nvPr/>
            </p:nvSpPr>
            <p:spPr>
              <a:xfrm>
                <a:off x="-48150350" y="2422325"/>
                <a:ext cx="52775" cy="52800"/>
              </a:xfrm>
              <a:custGeom>
                <a:rect b="b" l="l" r="r" t="t"/>
                <a:pathLst>
                  <a:path extrusionOk="0" h="2112" w="2111">
                    <a:moveTo>
                      <a:pt x="1040" y="662"/>
                    </a:moveTo>
                    <a:cubicBezTo>
                      <a:pt x="1260" y="662"/>
                      <a:pt x="1418" y="820"/>
                      <a:pt x="1418" y="1009"/>
                    </a:cubicBezTo>
                    <a:cubicBezTo>
                      <a:pt x="1418" y="1198"/>
                      <a:pt x="1260" y="1355"/>
                      <a:pt x="1040" y="1355"/>
                    </a:cubicBezTo>
                    <a:cubicBezTo>
                      <a:pt x="851" y="1355"/>
                      <a:pt x="693" y="1198"/>
                      <a:pt x="693" y="1009"/>
                    </a:cubicBezTo>
                    <a:cubicBezTo>
                      <a:pt x="693" y="820"/>
                      <a:pt x="851" y="662"/>
                      <a:pt x="1040" y="662"/>
                    </a:cubicBezTo>
                    <a:close/>
                    <a:moveTo>
                      <a:pt x="1040" y="1"/>
                    </a:moveTo>
                    <a:cubicBezTo>
                      <a:pt x="473" y="1"/>
                      <a:pt x="0" y="473"/>
                      <a:pt x="0" y="1040"/>
                    </a:cubicBezTo>
                    <a:cubicBezTo>
                      <a:pt x="0" y="1639"/>
                      <a:pt x="473" y="2111"/>
                      <a:pt x="1040" y="2111"/>
                    </a:cubicBezTo>
                    <a:cubicBezTo>
                      <a:pt x="1639" y="2111"/>
                      <a:pt x="2111" y="1639"/>
                      <a:pt x="2111" y="1040"/>
                    </a:cubicBezTo>
                    <a:cubicBezTo>
                      <a:pt x="2111" y="473"/>
                      <a:pt x="1639" y="1"/>
                      <a:pt x="104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i="0" sz="1800" u="none" cap="none" strike="noStrike">
                  <a:solidFill>
                    <a:srgbClr val="111111"/>
                  </a:solidFill>
                </a:endParaRPr>
              </a:p>
            </p:txBody>
          </p:sp>
        </p:grpSp>
      </p:grpSp>
      <p:grpSp>
        <p:nvGrpSpPr>
          <p:cNvPr id="1438" name="Google Shape;1438;p117"/>
          <p:cNvGrpSpPr/>
          <p:nvPr/>
        </p:nvGrpSpPr>
        <p:grpSpPr>
          <a:xfrm>
            <a:off x="5593236" y="2305358"/>
            <a:ext cx="762032" cy="729665"/>
            <a:chOff x="6167350" y="2672800"/>
            <a:chExt cx="297750" cy="295375"/>
          </a:xfrm>
        </p:grpSpPr>
        <p:sp>
          <p:nvSpPr>
            <p:cNvPr id="1439" name="Google Shape;1439;p117"/>
            <p:cNvSpPr/>
            <p:nvPr/>
          </p:nvSpPr>
          <p:spPr>
            <a:xfrm>
              <a:off x="6167350" y="2672800"/>
              <a:ext cx="226850" cy="295375"/>
            </a:xfrm>
            <a:custGeom>
              <a:rect b="b" l="l" r="r" t="t"/>
              <a:pathLst>
                <a:path extrusionOk="0" h="11815" w="9074">
                  <a:moveTo>
                    <a:pt x="4537" y="725"/>
                  </a:moveTo>
                  <a:cubicBezTo>
                    <a:pt x="4758" y="725"/>
                    <a:pt x="4915" y="882"/>
                    <a:pt x="4915" y="1071"/>
                  </a:cubicBezTo>
                  <a:cubicBezTo>
                    <a:pt x="4915" y="1260"/>
                    <a:pt x="5073" y="1418"/>
                    <a:pt x="5262" y="1418"/>
                  </a:cubicBezTo>
                  <a:lnTo>
                    <a:pt x="5955" y="1418"/>
                  </a:lnTo>
                  <a:cubicBezTo>
                    <a:pt x="6175" y="1418"/>
                    <a:pt x="6333" y="1575"/>
                    <a:pt x="6333" y="1796"/>
                  </a:cubicBezTo>
                  <a:cubicBezTo>
                    <a:pt x="6333" y="1985"/>
                    <a:pt x="6175" y="2142"/>
                    <a:pt x="5955" y="2142"/>
                  </a:cubicBezTo>
                  <a:lnTo>
                    <a:pt x="3119" y="2142"/>
                  </a:lnTo>
                  <a:cubicBezTo>
                    <a:pt x="2930" y="2142"/>
                    <a:pt x="2773" y="1985"/>
                    <a:pt x="2773" y="1796"/>
                  </a:cubicBezTo>
                  <a:cubicBezTo>
                    <a:pt x="2773" y="1575"/>
                    <a:pt x="2930" y="1418"/>
                    <a:pt x="3151" y="1418"/>
                  </a:cubicBezTo>
                  <a:lnTo>
                    <a:pt x="3844" y="1418"/>
                  </a:lnTo>
                  <a:cubicBezTo>
                    <a:pt x="4033" y="1418"/>
                    <a:pt x="4191" y="1260"/>
                    <a:pt x="4191" y="1071"/>
                  </a:cubicBezTo>
                  <a:cubicBezTo>
                    <a:pt x="4191" y="882"/>
                    <a:pt x="4348" y="725"/>
                    <a:pt x="4537" y="725"/>
                  </a:cubicBezTo>
                  <a:close/>
                  <a:moveTo>
                    <a:pt x="8066" y="2111"/>
                  </a:moveTo>
                  <a:cubicBezTo>
                    <a:pt x="8255" y="2111"/>
                    <a:pt x="8412" y="2268"/>
                    <a:pt x="8412" y="2458"/>
                  </a:cubicBezTo>
                  <a:lnTo>
                    <a:pt x="8412" y="10806"/>
                  </a:lnTo>
                  <a:lnTo>
                    <a:pt x="8381" y="10806"/>
                  </a:lnTo>
                  <a:cubicBezTo>
                    <a:pt x="8381" y="10995"/>
                    <a:pt x="8223" y="11153"/>
                    <a:pt x="8034" y="11153"/>
                  </a:cubicBezTo>
                  <a:lnTo>
                    <a:pt x="1040" y="11153"/>
                  </a:lnTo>
                  <a:cubicBezTo>
                    <a:pt x="851" y="11153"/>
                    <a:pt x="693" y="10995"/>
                    <a:pt x="693" y="10806"/>
                  </a:cubicBezTo>
                  <a:lnTo>
                    <a:pt x="693" y="2458"/>
                  </a:lnTo>
                  <a:cubicBezTo>
                    <a:pt x="693" y="2268"/>
                    <a:pt x="851" y="2111"/>
                    <a:pt x="1040" y="2111"/>
                  </a:cubicBezTo>
                  <a:lnTo>
                    <a:pt x="2143" y="2111"/>
                  </a:lnTo>
                  <a:cubicBezTo>
                    <a:pt x="2300" y="2489"/>
                    <a:pt x="2647" y="2804"/>
                    <a:pt x="3119" y="2804"/>
                  </a:cubicBezTo>
                  <a:lnTo>
                    <a:pt x="5986" y="2804"/>
                  </a:lnTo>
                  <a:cubicBezTo>
                    <a:pt x="6396" y="2804"/>
                    <a:pt x="6805" y="2521"/>
                    <a:pt x="6963" y="2111"/>
                  </a:cubicBezTo>
                  <a:close/>
                  <a:moveTo>
                    <a:pt x="4506" y="0"/>
                  </a:moveTo>
                  <a:cubicBezTo>
                    <a:pt x="4096" y="0"/>
                    <a:pt x="3686" y="284"/>
                    <a:pt x="3529" y="725"/>
                  </a:cubicBezTo>
                  <a:lnTo>
                    <a:pt x="3088" y="725"/>
                  </a:lnTo>
                  <a:cubicBezTo>
                    <a:pt x="2678" y="725"/>
                    <a:pt x="2269" y="1008"/>
                    <a:pt x="2111" y="1418"/>
                  </a:cubicBezTo>
                  <a:lnTo>
                    <a:pt x="1009" y="1418"/>
                  </a:lnTo>
                  <a:cubicBezTo>
                    <a:pt x="410" y="1418"/>
                    <a:pt x="0" y="1890"/>
                    <a:pt x="0" y="2458"/>
                  </a:cubicBezTo>
                  <a:lnTo>
                    <a:pt x="0" y="10806"/>
                  </a:lnTo>
                  <a:cubicBezTo>
                    <a:pt x="0" y="11405"/>
                    <a:pt x="473" y="11814"/>
                    <a:pt x="1009" y="11814"/>
                  </a:cubicBezTo>
                  <a:lnTo>
                    <a:pt x="7971" y="11814"/>
                  </a:lnTo>
                  <a:cubicBezTo>
                    <a:pt x="8570" y="11814"/>
                    <a:pt x="9011" y="11342"/>
                    <a:pt x="9011" y="10806"/>
                  </a:cubicBezTo>
                  <a:lnTo>
                    <a:pt x="9011" y="2458"/>
                  </a:lnTo>
                  <a:cubicBezTo>
                    <a:pt x="9074" y="1859"/>
                    <a:pt x="8601" y="1418"/>
                    <a:pt x="8034" y="1418"/>
                  </a:cubicBezTo>
                  <a:lnTo>
                    <a:pt x="6931" y="1418"/>
                  </a:lnTo>
                  <a:cubicBezTo>
                    <a:pt x="6774" y="1040"/>
                    <a:pt x="6396" y="725"/>
                    <a:pt x="5923" y="725"/>
                  </a:cubicBezTo>
                  <a:lnTo>
                    <a:pt x="5545" y="725"/>
                  </a:lnTo>
                  <a:cubicBezTo>
                    <a:pt x="5514" y="567"/>
                    <a:pt x="5388" y="441"/>
                    <a:pt x="5262" y="315"/>
                  </a:cubicBezTo>
                  <a:cubicBezTo>
                    <a:pt x="5073" y="126"/>
                    <a:pt x="4789" y="0"/>
                    <a:pt x="45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0" name="Google Shape;1440;p117"/>
            <p:cNvSpPr/>
            <p:nvPr/>
          </p:nvSpPr>
          <p:spPr>
            <a:xfrm>
              <a:off x="6201225" y="2762575"/>
              <a:ext cx="52775" cy="49650"/>
            </a:xfrm>
            <a:custGeom>
              <a:rect b="b" l="l" r="r" t="t"/>
              <a:pathLst>
                <a:path extrusionOk="0" h="1986" w="2111">
                  <a:moveTo>
                    <a:pt x="406" y="1"/>
                  </a:moveTo>
                  <a:cubicBezTo>
                    <a:pt x="315" y="1"/>
                    <a:pt x="221" y="32"/>
                    <a:pt x="158" y="95"/>
                  </a:cubicBezTo>
                  <a:cubicBezTo>
                    <a:pt x="63" y="190"/>
                    <a:pt x="63" y="442"/>
                    <a:pt x="158" y="568"/>
                  </a:cubicBezTo>
                  <a:lnTo>
                    <a:pt x="599" y="977"/>
                  </a:lnTo>
                  <a:lnTo>
                    <a:pt x="158" y="1418"/>
                  </a:lnTo>
                  <a:cubicBezTo>
                    <a:pt x="0" y="1544"/>
                    <a:pt x="0" y="1733"/>
                    <a:pt x="158" y="1891"/>
                  </a:cubicBezTo>
                  <a:cubicBezTo>
                    <a:pt x="221" y="1954"/>
                    <a:pt x="315" y="1985"/>
                    <a:pt x="406" y="1985"/>
                  </a:cubicBezTo>
                  <a:cubicBezTo>
                    <a:pt x="496" y="1985"/>
                    <a:pt x="583" y="1954"/>
                    <a:pt x="630" y="1891"/>
                  </a:cubicBezTo>
                  <a:lnTo>
                    <a:pt x="1071" y="1450"/>
                  </a:lnTo>
                  <a:lnTo>
                    <a:pt x="1512" y="1891"/>
                  </a:lnTo>
                  <a:cubicBezTo>
                    <a:pt x="1575" y="1954"/>
                    <a:pt x="1662" y="1985"/>
                    <a:pt x="1749" y="1985"/>
                  </a:cubicBezTo>
                  <a:cubicBezTo>
                    <a:pt x="1835" y="1985"/>
                    <a:pt x="1922" y="1954"/>
                    <a:pt x="1985" y="1891"/>
                  </a:cubicBezTo>
                  <a:cubicBezTo>
                    <a:pt x="2111" y="1765"/>
                    <a:pt x="2111" y="1544"/>
                    <a:pt x="1985" y="1418"/>
                  </a:cubicBezTo>
                  <a:lnTo>
                    <a:pt x="1544" y="977"/>
                  </a:lnTo>
                  <a:lnTo>
                    <a:pt x="1985" y="568"/>
                  </a:lnTo>
                  <a:cubicBezTo>
                    <a:pt x="2111" y="442"/>
                    <a:pt x="2111" y="190"/>
                    <a:pt x="1985" y="95"/>
                  </a:cubicBezTo>
                  <a:cubicBezTo>
                    <a:pt x="1922" y="32"/>
                    <a:pt x="1835" y="1"/>
                    <a:pt x="1749" y="1"/>
                  </a:cubicBezTo>
                  <a:cubicBezTo>
                    <a:pt x="1662" y="1"/>
                    <a:pt x="1575" y="32"/>
                    <a:pt x="1512" y="95"/>
                  </a:cubicBezTo>
                  <a:lnTo>
                    <a:pt x="1071" y="505"/>
                  </a:lnTo>
                  <a:lnTo>
                    <a:pt x="630" y="95"/>
                  </a:lnTo>
                  <a:cubicBezTo>
                    <a:pt x="583" y="32"/>
                    <a:pt x="496" y="1"/>
                    <a:pt x="40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1" name="Google Shape;1441;p117"/>
            <p:cNvSpPr/>
            <p:nvPr/>
          </p:nvSpPr>
          <p:spPr>
            <a:xfrm>
              <a:off x="6308325" y="2882300"/>
              <a:ext cx="51225" cy="49650"/>
            </a:xfrm>
            <a:custGeom>
              <a:rect b="b" l="l" r="r" t="t"/>
              <a:pathLst>
                <a:path extrusionOk="0" h="1986" w="2049">
                  <a:moveTo>
                    <a:pt x="363" y="0"/>
                  </a:moveTo>
                  <a:cubicBezTo>
                    <a:pt x="276" y="0"/>
                    <a:pt x="190" y="32"/>
                    <a:pt x="127" y="95"/>
                  </a:cubicBezTo>
                  <a:cubicBezTo>
                    <a:pt x="1" y="221"/>
                    <a:pt x="1" y="441"/>
                    <a:pt x="127" y="567"/>
                  </a:cubicBezTo>
                  <a:lnTo>
                    <a:pt x="568" y="1009"/>
                  </a:lnTo>
                  <a:lnTo>
                    <a:pt x="127" y="1450"/>
                  </a:lnTo>
                  <a:cubicBezTo>
                    <a:pt x="1" y="1544"/>
                    <a:pt x="1" y="1796"/>
                    <a:pt x="127" y="1891"/>
                  </a:cubicBezTo>
                  <a:cubicBezTo>
                    <a:pt x="190" y="1954"/>
                    <a:pt x="276" y="1985"/>
                    <a:pt x="363" y="1985"/>
                  </a:cubicBezTo>
                  <a:cubicBezTo>
                    <a:pt x="450" y="1985"/>
                    <a:pt x="536" y="1954"/>
                    <a:pt x="599" y="1891"/>
                  </a:cubicBezTo>
                  <a:lnTo>
                    <a:pt x="1040" y="1481"/>
                  </a:lnTo>
                  <a:lnTo>
                    <a:pt x="1481" y="1891"/>
                  </a:lnTo>
                  <a:cubicBezTo>
                    <a:pt x="1529" y="1954"/>
                    <a:pt x="1615" y="1985"/>
                    <a:pt x="1706" y="1985"/>
                  </a:cubicBezTo>
                  <a:cubicBezTo>
                    <a:pt x="1797" y="1985"/>
                    <a:pt x="1891" y="1954"/>
                    <a:pt x="1954" y="1891"/>
                  </a:cubicBezTo>
                  <a:cubicBezTo>
                    <a:pt x="2049" y="1796"/>
                    <a:pt x="2049" y="1544"/>
                    <a:pt x="1954" y="1450"/>
                  </a:cubicBezTo>
                  <a:lnTo>
                    <a:pt x="1513" y="1009"/>
                  </a:lnTo>
                  <a:lnTo>
                    <a:pt x="1954" y="567"/>
                  </a:lnTo>
                  <a:cubicBezTo>
                    <a:pt x="2049" y="441"/>
                    <a:pt x="2049" y="252"/>
                    <a:pt x="1954" y="95"/>
                  </a:cubicBezTo>
                  <a:cubicBezTo>
                    <a:pt x="1891" y="32"/>
                    <a:pt x="1804" y="0"/>
                    <a:pt x="1718" y="0"/>
                  </a:cubicBezTo>
                  <a:cubicBezTo>
                    <a:pt x="1631" y="0"/>
                    <a:pt x="1544" y="32"/>
                    <a:pt x="1481" y="95"/>
                  </a:cubicBezTo>
                  <a:lnTo>
                    <a:pt x="1040" y="536"/>
                  </a:lnTo>
                  <a:lnTo>
                    <a:pt x="599" y="95"/>
                  </a:lnTo>
                  <a:cubicBezTo>
                    <a:pt x="536" y="32"/>
                    <a:pt x="450" y="0"/>
                    <a:pt x="36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2" name="Google Shape;1442;p117"/>
            <p:cNvSpPr/>
            <p:nvPr/>
          </p:nvSpPr>
          <p:spPr>
            <a:xfrm>
              <a:off x="6200425" y="2759425"/>
              <a:ext cx="156775" cy="174875"/>
            </a:xfrm>
            <a:custGeom>
              <a:rect b="b" l="l" r="r" t="t"/>
              <a:pathLst>
                <a:path extrusionOk="0" h="6995" w="6271">
                  <a:moveTo>
                    <a:pt x="1103" y="5609"/>
                  </a:moveTo>
                  <a:cubicBezTo>
                    <a:pt x="1292" y="5609"/>
                    <a:pt x="1450" y="5766"/>
                    <a:pt x="1450" y="5955"/>
                  </a:cubicBezTo>
                  <a:cubicBezTo>
                    <a:pt x="1450" y="6144"/>
                    <a:pt x="1292" y="6302"/>
                    <a:pt x="1103" y="6302"/>
                  </a:cubicBezTo>
                  <a:cubicBezTo>
                    <a:pt x="914" y="6302"/>
                    <a:pt x="757" y="6144"/>
                    <a:pt x="757" y="5955"/>
                  </a:cubicBezTo>
                  <a:cubicBezTo>
                    <a:pt x="757" y="5766"/>
                    <a:pt x="914" y="5609"/>
                    <a:pt x="1103" y="5609"/>
                  </a:cubicBezTo>
                  <a:close/>
                  <a:moveTo>
                    <a:pt x="5325" y="1"/>
                  </a:moveTo>
                  <a:cubicBezTo>
                    <a:pt x="5230" y="1"/>
                    <a:pt x="5136" y="64"/>
                    <a:pt x="5073" y="127"/>
                  </a:cubicBezTo>
                  <a:lnTo>
                    <a:pt x="4380" y="851"/>
                  </a:lnTo>
                  <a:cubicBezTo>
                    <a:pt x="4254" y="946"/>
                    <a:pt x="4254" y="1198"/>
                    <a:pt x="4380" y="1324"/>
                  </a:cubicBezTo>
                  <a:cubicBezTo>
                    <a:pt x="4443" y="1371"/>
                    <a:pt x="4529" y="1395"/>
                    <a:pt x="4616" y="1395"/>
                  </a:cubicBezTo>
                  <a:cubicBezTo>
                    <a:pt x="4703" y="1395"/>
                    <a:pt x="4789" y="1371"/>
                    <a:pt x="4852" y="1324"/>
                  </a:cubicBezTo>
                  <a:lnTo>
                    <a:pt x="4978" y="1198"/>
                  </a:lnTo>
                  <a:lnTo>
                    <a:pt x="4978" y="2458"/>
                  </a:lnTo>
                  <a:cubicBezTo>
                    <a:pt x="4978" y="2647"/>
                    <a:pt x="4821" y="2805"/>
                    <a:pt x="4600" y="2805"/>
                  </a:cubicBezTo>
                  <a:lnTo>
                    <a:pt x="1765" y="2805"/>
                  </a:lnTo>
                  <a:cubicBezTo>
                    <a:pt x="1513" y="2805"/>
                    <a:pt x="1229" y="2931"/>
                    <a:pt x="1040" y="3120"/>
                  </a:cubicBezTo>
                  <a:cubicBezTo>
                    <a:pt x="820" y="3309"/>
                    <a:pt x="725" y="3592"/>
                    <a:pt x="725" y="3876"/>
                  </a:cubicBezTo>
                  <a:lnTo>
                    <a:pt x="725" y="4978"/>
                  </a:lnTo>
                  <a:cubicBezTo>
                    <a:pt x="316" y="5136"/>
                    <a:pt x="1" y="5482"/>
                    <a:pt x="1" y="5955"/>
                  </a:cubicBezTo>
                  <a:cubicBezTo>
                    <a:pt x="1" y="6554"/>
                    <a:pt x="473" y="6995"/>
                    <a:pt x="1040" y="6995"/>
                  </a:cubicBezTo>
                  <a:cubicBezTo>
                    <a:pt x="1607" y="6995"/>
                    <a:pt x="2048" y="6522"/>
                    <a:pt x="2048" y="5955"/>
                  </a:cubicBezTo>
                  <a:cubicBezTo>
                    <a:pt x="2048" y="5514"/>
                    <a:pt x="1765" y="5136"/>
                    <a:pt x="1355" y="4978"/>
                  </a:cubicBezTo>
                  <a:lnTo>
                    <a:pt x="1355" y="3876"/>
                  </a:lnTo>
                  <a:cubicBezTo>
                    <a:pt x="1355" y="3687"/>
                    <a:pt x="1513" y="3529"/>
                    <a:pt x="1702" y="3529"/>
                  </a:cubicBezTo>
                  <a:lnTo>
                    <a:pt x="4537" y="3529"/>
                  </a:lnTo>
                  <a:cubicBezTo>
                    <a:pt x="5136" y="3529"/>
                    <a:pt x="5545" y="3057"/>
                    <a:pt x="5545" y="2490"/>
                  </a:cubicBezTo>
                  <a:lnTo>
                    <a:pt x="5545" y="1229"/>
                  </a:lnTo>
                  <a:lnTo>
                    <a:pt x="5671" y="1355"/>
                  </a:lnTo>
                  <a:cubicBezTo>
                    <a:pt x="5734" y="1418"/>
                    <a:pt x="5821" y="1450"/>
                    <a:pt x="5908" y="1450"/>
                  </a:cubicBezTo>
                  <a:cubicBezTo>
                    <a:pt x="5994" y="1450"/>
                    <a:pt x="6081" y="1418"/>
                    <a:pt x="6144" y="1355"/>
                  </a:cubicBezTo>
                  <a:cubicBezTo>
                    <a:pt x="6270" y="1229"/>
                    <a:pt x="6270" y="1009"/>
                    <a:pt x="6144" y="883"/>
                  </a:cubicBezTo>
                  <a:lnTo>
                    <a:pt x="5545" y="127"/>
                  </a:lnTo>
                  <a:cubicBezTo>
                    <a:pt x="5482" y="64"/>
                    <a:pt x="5388" y="1"/>
                    <a:pt x="532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3" name="Google Shape;1443;p117"/>
            <p:cNvSpPr/>
            <p:nvPr/>
          </p:nvSpPr>
          <p:spPr>
            <a:xfrm>
              <a:off x="6412300" y="2742900"/>
              <a:ext cx="52800" cy="208725"/>
            </a:xfrm>
            <a:custGeom>
              <a:rect b="b" l="l" r="r" t="t"/>
              <a:pathLst>
                <a:path extrusionOk="0" h="8349" w="2112">
                  <a:moveTo>
                    <a:pt x="1009" y="662"/>
                  </a:moveTo>
                  <a:cubicBezTo>
                    <a:pt x="1229" y="662"/>
                    <a:pt x="1387" y="819"/>
                    <a:pt x="1387" y="1040"/>
                  </a:cubicBezTo>
                  <a:lnTo>
                    <a:pt x="1387" y="1386"/>
                  </a:lnTo>
                  <a:lnTo>
                    <a:pt x="662" y="1386"/>
                  </a:lnTo>
                  <a:lnTo>
                    <a:pt x="662" y="1040"/>
                  </a:lnTo>
                  <a:cubicBezTo>
                    <a:pt x="662" y="819"/>
                    <a:pt x="820" y="662"/>
                    <a:pt x="1009" y="662"/>
                  </a:cubicBezTo>
                  <a:close/>
                  <a:moveTo>
                    <a:pt x="1387" y="2048"/>
                  </a:moveTo>
                  <a:lnTo>
                    <a:pt x="1387" y="6017"/>
                  </a:lnTo>
                  <a:cubicBezTo>
                    <a:pt x="1261" y="5986"/>
                    <a:pt x="1142" y="5970"/>
                    <a:pt x="1024" y="5970"/>
                  </a:cubicBezTo>
                  <a:cubicBezTo>
                    <a:pt x="906" y="5970"/>
                    <a:pt x="788" y="5986"/>
                    <a:pt x="662" y="6017"/>
                  </a:cubicBezTo>
                  <a:lnTo>
                    <a:pt x="662" y="2048"/>
                  </a:lnTo>
                  <a:close/>
                  <a:moveTo>
                    <a:pt x="1009" y="6711"/>
                  </a:moveTo>
                  <a:cubicBezTo>
                    <a:pt x="1103" y="6711"/>
                    <a:pt x="1166" y="6711"/>
                    <a:pt x="1261" y="6742"/>
                  </a:cubicBezTo>
                  <a:lnTo>
                    <a:pt x="1009" y="7246"/>
                  </a:lnTo>
                  <a:lnTo>
                    <a:pt x="788" y="6742"/>
                  </a:lnTo>
                  <a:cubicBezTo>
                    <a:pt x="851" y="6711"/>
                    <a:pt x="946" y="6711"/>
                    <a:pt x="1009" y="6711"/>
                  </a:cubicBezTo>
                  <a:close/>
                  <a:moveTo>
                    <a:pt x="1009" y="0"/>
                  </a:moveTo>
                  <a:cubicBezTo>
                    <a:pt x="441" y="0"/>
                    <a:pt x="0" y="473"/>
                    <a:pt x="0" y="1040"/>
                  </a:cubicBezTo>
                  <a:lnTo>
                    <a:pt x="0" y="6616"/>
                  </a:lnTo>
                  <a:cubicBezTo>
                    <a:pt x="0" y="6648"/>
                    <a:pt x="0" y="6742"/>
                    <a:pt x="32" y="6774"/>
                  </a:cubicBezTo>
                  <a:lnTo>
                    <a:pt x="757" y="8160"/>
                  </a:lnTo>
                  <a:cubicBezTo>
                    <a:pt x="788" y="8286"/>
                    <a:pt x="946" y="8349"/>
                    <a:pt x="1040" y="8349"/>
                  </a:cubicBezTo>
                  <a:cubicBezTo>
                    <a:pt x="1166" y="8349"/>
                    <a:pt x="1292" y="8286"/>
                    <a:pt x="1355" y="8160"/>
                  </a:cubicBezTo>
                  <a:lnTo>
                    <a:pt x="2080" y="6774"/>
                  </a:lnTo>
                  <a:cubicBezTo>
                    <a:pt x="2111" y="6742"/>
                    <a:pt x="2111" y="6648"/>
                    <a:pt x="2111" y="6616"/>
                  </a:cubicBezTo>
                  <a:lnTo>
                    <a:pt x="2111" y="1040"/>
                  </a:lnTo>
                  <a:cubicBezTo>
                    <a:pt x="2048" y="473"/>
                    <a:pt x="1576" y="0"/>
                    <a:pt x="10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7" name="Shape 1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body of water with mountains in the background&#10;&#10;Description automatically generated with medium confidence" id="1448" name="Google Shape;1448;p118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89450" cy="5980181"/>
          </a:xfrm>
          <a:prstGeom prst="rect">
            <a:avLst/>
          </a:prstGeom>
          <a:noFill/>
          <a:ln>
            <a:noFill/>
          </a:ln>
        </p:spPr>
      </p:pic>
      <p:sp>
        <p:nvSpPr>
          <p:cNvPr id="1449" name="Google Shape;1449;p118"/>
          <p:cNvSpPr txBox="1"/>
          <p:nvPr>
            <p:ph type="ctrTitle"/>
          </p:nvPr>
        </p:nvSpPr>
        <p:spPr>
          <a:xfrm>
            <a:off x="186375" y="1289250"/>
            <a:ext cx="7804800" cy="332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lang="en-US"/>
              <a:t>How to Think </a:t>
            </a:r>
            <a:br>
              <a:rPr lang="en-US"/>
            </a:br>
            <a:r>
              <a:rPr lang="en-US"/>
              <a:t>About Behaviour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1450" name="Google Shape;1450;p118"/>
          <p:cNvSpPr txBox="1"/>
          <p:nvPr>
            <p:ph idx="1" type="subTitle"/>
          </p:nvPr>
        </p:nvSpPr>
        <p:spPr>
          <a:xfrm>
            <a:off x="110187" y="3137995"/>
            <a:ext cx="8533500" cy="29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76200" lvl="0" marL="2159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</a:pPr>
            <a:r>
              <a:rPr lang="en-US"/>
              <a:t>Behavioural Models and Frameworks</a:t>
            </a:r>
            <a:endParaRPr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4" name="Shape 1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5" name="Google Shape;1455;p119"/>
          <p:cNvSpPr txBox="1"/>
          <p:nvPr>
            <p:ph idx="12" type="sldNum"/>
          </p:nvPr>
        </p:nvSpPr>
        <p:spPr>
          <a:xfrm>
            <a:off x="8777553" y="6377052"/>
            <a:ext cx="2804100" cy="3429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6" name="Google Shape;1456;p119"/>
          <p:cNvSpPr txBox="1"/>
          <p:nvPr>
            <p:ph idx="4294967295" type="title"/>
          </p:nvPr>
        </p:nvSpPr>
        <p:spPr>
          <a:xfrm>
            <a:off x="533400" y="228600"/>
            <a:ext cx="10845900" cy="60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</a:pPr>
            <a:r>
              <a:rPr lang="en-US" sz="3300">
                <a:solidFill>
                  <a:srgbClr val="040404"/>
                </a:solidFill>
                <a:latin typeface="Arial"/>
                <a:ea typeface="Arial"/>
                <a:cs typeface="Arial"/>
                <a:sym typeface="Arial"/>
              </a:rPr>
              <a:t>What is needed for any behaviour?</a:t>
            </a:r>
            <a:endParaRPr sz="3300">
              <a:solidFill>
                <a:srgbClr val="04040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57" name="Google Shape;1457;p1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01375" y="1994800"/>
            <a:ext cx="4309950" cy="3896675"/>
          </a:xfrm>
          <a:prstGeom prst="rect">
            <a:avLst/>
          </a:prstGeom>
          <a:noFill/>
          <a:ln>
            <a:noFill/>
          </a:ln>
        </p:spPr>
      </p:pic>
      <p:sp>
        <p:nvSpPr>
          <p:cNvPr id="1458" name="Google Shape;1458;p119"/>
          <p:cNvSpPr txBox="1"/>
          <p:nvPr>
            <p:ph idx="4294967295" type="body"/>
          </p:nvPr>
        </p:nvSpPr>
        <p:spPr>
          <a:xfrm>
            <a:off x="685800" y="1085225"/>
            <a:ext cx="9895500" cy="100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latin typeface="Arial"/>
                <a:ea typeface="Arial"/>
                <a:cs typeface="Arial"/>
                <a:sym typeface="Arial"/>
              </a:rPr>
              <a:t>There are 3 primary components for a behaviour to occur</a:t>
            </a:r>
            <a:endParaRPr sz="24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59" name="Google Shape;1459;p119"/>
          <p:cNvPicPr preferRelativeResize="0"/>
          <p:nvPr/>
        </p:nvPicPr>
        <p:blipFill rotWithShape="1">
          <a:blip r:embed="rId3">
            <a:alphaModFix/>
          </a:blip>
          <a:srcRect b="44386" l="57257" r="6291" t="39649"/>
          <a:stretch/>
        </p:blipFill>
        <p:spPr>
          <a:xfrm>
            <a:off x="6279400" y="4694375"/>
            <a:ext cx="1571000" cy="622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0" name="Google Shape;1460;p119"/>
          <p:cNvPicPr preferRelativeResize="0"/>
          <p:nvPr/>
        </p:nvPicPr>
        <p:blipFill rotWithShape="1">
          <a:blip r:embed="rId3">
            <a:alphaModFix/>
          </a:blip>
          <a:srcRect b="15050" l="57257" r="6291" t="68985"/>
          <a:stretch/>
        </p:blipFill>
        <p:spPr>
          <a:xfrm>
            <a:off x="6279400" y="3537775"/>
            <a:ext cx="1571000" cy="622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4" name="Shape 1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5" name="Google Shape;1465;p120"/>
          <p:cNvSpPr txBox="1"/>
          <p:nvPr>
            <p:ph type="title"/>
          </p:nvPr>
        </p:nvSpPr>
        <p:spPr>
          <a:xfrm>
            <a:off x="685800" y="533400"/>
            <a:ext cx="10845900" cy="60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>
                <a:solidFill>
                  <a:srgbClr val="040404"/>
                </a:solidFill>
                <a:latin typeface="Arial"/>
                <a:ea typeface="Arial"/>
                <a:cs typeface="Arial"/>
                <a:sym typeface="Arial"/>
              </a:rPr>
              <a:t>What is capability?</a:t>
            </a:r>
            <a:endParaRPr/>
          </a:p>
        </p:txBody>
      </p:sp>
      <p:sp>
        <p:nvSpPr>
          <p:cNvPr id="1466" name="Google Shape;1466;p120"/>
          <p:cNvSpPr txBox="1"/>
          <p:nvPr>
            <p:ph idx="1" type="body"/>
          </p:nvPr>
        </p:nvSpPr>
        <p:spPr>
          <a:xfrm>
            <a:off x="685800" y="1524000"/>
            <a:ext cx="4432200" cy="438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latin typeface="Arial"/>
                <a:ea typeface="Arial"/>
                <a:cs typeface="Arial"/>
                <a:sym typeface="Arial"/>
              </a:rPr>
              <a:t>Capability is a measure of whether an individual is even </a:t>
            </a:r>
            <a:r>
              <a:rPr b="1" lang="en-US" sz="2400">
                <a:latin typeface="Arial"/>
                <a:ea typeface="Arial"/>
                <a:cs typeface="Arial"/>
                <a:sym typeface="Arial"/>
              </a:rPr>
              <a:t>able to engage </a:t>
            </a:r>
            <a:r>
              <a:rPr lang="en-US" sz="2400">
                <a:latin typeface="Arial"/>
                <a:ea typeface="Arial"/>
                <a:cs typeface="Arial"/>
                <a:sym typeface="Arial"/>
              </a:rPr>
              <a:t>in a particular behaviour. This includes:</a:t>
            </a:r>
            <a:endParaRPr sz="24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7" name="Google Shape;1467;p120"/>
          <p:cNvSpPr txBox="1"/>
          <p:nvPr>
            <p:ph idx="2" type="body"/>
          </p:nvPr>
        </p:nvSpPr>
        <p:spPr>
          <a:xfrm>
            <a:off x="6191050" y="1600200"/>
            <a:ext cx="5132700" cy="136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>
                <a:latin typeface="Arial"/>
                <a:ea typeface="Arial"/>
                <a:cs typeface="Arial"/>
                <a:sym typeface="Arial"/>
              </a:rPr>
              <a:t>Physical capability: </a:t>
            </a:r>
            <a:r>
              <a:rPr lang="en-US">
                <a:latin typeface="Arial"/>
                <a:ea typeface="Arial"/>
                <a:cs typeface="Arial"/>
                <a:sym typeface="Arial"/>
              </a:rPr>
              <a:t>Physical </a:t>
            </a:r>
            <a:r>
              <a:rPr lang="en-US">
                <a:latin typeface="Arial"/>
                <a:ea typeface="Arial"/>
                <a:cs typeface="Arial"/>
                <a:sym typeface="Arial"/>
              </a:rPr>
              <a:t>ability</a:t>
            </a:r>
            <a:r>
              <a:rPr lang="en-US">
                <a:latin typeface="Arial"/>
                <a:ea typeface="Arial"/>
                <a:cs typeface="Arial"/>
                <a:sym typeface="Arial"/>
              </a:rPr>
              <a:t> to perform the behaviour. E.g learning to ride a bike needs physical strength and coordination to balance and pedal.</a:t>
            </a:r>
            <a:endParaRPr sz="1400"/>
          </a:p>
        </p:txBody>
      </p:sp>
      <p:sp>
        <p:nvSpPr>
          <p:cNvPr id="1468" name="Google Shape;1468;p120"/>
          <p:cNvSpPr txBox="1"/>
          <p:nvPr>
            <p:ph idx="3" type="body"/>
          </p:nvPr>
        </p:nvSpPr>
        <p:spPr>
          <a:xfrm>
            <a:off x="6191050" y="3883950"/>
            <a:ext cx="5132700" cy="136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>
                <a:latin typeface="Arial"/>
                <a:ea typeface="Arial"/>
                <a:cs typeface="Arial"/>
                <a:sym typeface="Arial"/>
              </a:rPr>
              <a:t>Psychological capability: </a:t>
            </a:r>
            <a:r>
              <a:rPr lang="en-US">
                <a:latin typeface="Arial"/>
                <a:ea typeface="Arial"/>
                <a:cs typeface="Arial"/>
                <a:sym typeface="Arial"/>
              </a:rPr>
              <a:t>Mental skills or knowledge to perform the behavior. E.g. Needing to learn the rules of healthy eating before they can follow a balanced diet.</a:t>
            </a:r>
            <a:endParaRPr sz="20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</p:txBody>
      </p:sp>
      <p:sp>
        <p:nvSpPr>
          <p:cNvPr id="1469" name="Google Shape;1469;p120"/>
          <p:cNvSpPr/>
          <p:nvPr/>
        </p:nvSpPr>
        <p:spPr>
          <a:xfrm>
            <a:off x="5532851" y="3979989"/>
            <a:ext cx="397912" cy="396857"/>
          </a:xfrm>
          <a:custGeom>
            <a:rect b="b" l="l" r="r" t="t"/>
            <a:pathLst>
              <a:path extrusionOk="0" h="12036" w="12068">
                <a:moveTo>
                  <a:pt x="4222" y="630"/>
                </a:moveTo>
                <a:cubicBezTo>
                  <a:pt x="5010" y="630"/>
                  <a:pt x="5640" y="1292"/>
                  <a:pt x="5640" y="2048"/>
                </a:cubicBezTo>
                <a:lnTo>
                  <a:pt x="5640" y="9767"/>
                </a:lnTo>
                <a:cubicBezTo>
                  <a:pt x="5703" y="10617"/>
                  <a:pt x="5073" y="11311"/>
                  <a:pt x="4285" y="11311"/>
                </a:cubicBezTo>
                <a:cubicBezTo>
                  <a:pt x="3498" y="11311"/>
                  <a:pt x="2868" y="10680"/>
                  <a:pt x="2868" y="9893"/>
                </a:cubicBezTo>
                <a:lnTo>
                  <a:pt x="2868" y="9830"/>
                </a:lnTo>
                <a:cubicBezTo>
                  <a:pt x="3403" y="9767"/>
                  <a:pt x="3907" y="9515"/>
                  <a:pt x="4254" y="9137"/>
                </a:cubicBezTo>
                <a:cubicBezTo>
                  <a:pt x="4380" y="9011"/>
                  <a:pt x="4380" y="8790"/>
                  <a:pt x="4254" y="8633"/>
                </a:cubicBezTo>
                <a:cubicBezTo>
                  <a:pt x="4191" y="8570"/>
                  <a:pt x="4104" y="8538"/>
                  <a:pt x="4014" y="8538"/>
                </a:cubicBezTo>
                <a:cubicBezTo>
                  <a:pt x="3923" y="8538"/>
                  <a:pt x="3829" y="8570"/>
                  <a:pt x="3750" y="8633"/>
                </a:cubicBezTo>
                <a:cubicBezTo>
                  <a:pt x="3435" y="8948"/>
                  <a:pt x="2962" y="9137"/>
                  <a:pt x="2490" y="9137"/>
                </a:cubicBezTo>
                <a:cubicBezTo>
                  <a:pt x="1513" y="9137"/>
                  <a:pt x="725" y="8349"/>
                  <a:pt x="725" y="7372"/>
                </a:cubicBezTo>
                <a:cubicBezTo>
                  <a:pt x="725" y="7057"/>
                  <a:pt x="788" y="6742"/>
                  <a:pt x="946" y="6490"/>
                </a:cubicBezTo>
                <a:cubicBezTo>
                  <a:pt x="1387" y="6805"/>
                  <a:pt x="1891" y="6994"/>
                  <a:pt x="2490" y="6994"/>
                </a:cubicBezTo>
                <a:cubicBezTo>
                  <a:pt x="2679" y="6994"/>
                  <a:pt x="2836" y="6837"/>
                  <a:pt x="2836" y="6648"/>
                </a:cubicBezTo>
                <a:cubicBezTo>
                  <a:pt x="2836" y="6459"/>
                  <a:pt x="2679" y="6301"/>
                  <a:pt x="2490" y="6301"/>
                </a:cubicBezTo>
                <a:cubicBezTo>
                  <a:pt x="1513" y="6301"/>
                  <a:pt x="725" y="5514"/>
                  <a:pt x="725" y="4537"/>
                </a:cubicBezTo>
                <a:cubicBezTo>
                  <a:pt x="725" y="3623"/>
                  <a:pt x="1387" y="2899"/>
                  <a:pt x="2238" y="2804"/>
                </a:cubicBezTo>
                <a:cubicBezTo>
                  <a:pt x="2521" y="3623"/>
                  <a:pt x="3309" y="4159"/>
                  <a:pt x="4222" y="4159"/>
                </a:cubicBezTo>
                <a:cubicBezTo>
                  <a:pt x="4411" y="4159"/>
                  <a:pt x="4569" y="4001"/>
                  <a:pt x="4569" y="3812"/>
                </a:cubicBezTo>
                <a:cubicBezTo>
                  <a:pt x="4569" y="3623"/>
                  <a:pt x="4411" y="3466"/>
                  <a:pt x="4222" y="3466"/>
                </a:cubicBezTo>
                <a:cubicBezTo>
                  <a:pt x="3435" y="3466"/>
                  <a:pt x="2805" y="2836"/>
                  <a:pt x="2805" y="2048"/>
                </a:cubicBezTo>
                <a:cubicBezTo>
                  <a:pt x="2805" y="1261"/>
                  <a:pt x="3435" y="630"/>
                  <a:pt x="4222" y="630"/>
                </a:cubicBezTo>
                <a:close/>
                <a:moveTo>
                  <a:pt x="7814" y="788"/>
                </a:moveTo>
                <a:cubicBezTo>
                  <a:pt x="8602" y="788"/>
                  <a:pt x="9232" y="1418"/>
                  <a:pt x="9232" y="2206"/>
                </a:cubicBezTo>
                <a:cubicBezTo>
                  <a:pt x="9232" y="2993"/>
                  <a:pt x="8602" y="3623"/>
                  <a:pt x="7814" y="3623"/>
                </a:cubicBezTo>
                <a:cubicBezTo>
                  <a:pt x="7593" y="3623"/>
                  <a:pt x="7436" y="3781"/>
                  <a:pt x="7436" y="3970"/>
                </a:cubicBezTo>
                <a:cubicBezTo>
                  <a:pt x="7436" y="4159"/>
                  <a:pt x="7593" y="4316"/>
                  <a:pt x="7814" y="4316"/>
                </a:cubicBezTo>
                <a:cubicBezTo>
                  <a:pt x="8696" y="4316"/>
                  <a:pt x="9484" y="3749"/>
                  <a:pt x="9767" y="2962"/>
                </a:cubicBezTo>
                <a:cubicBezTo>
                  <a:pt x="10649" y="3056"/>
                  <a:pt x="11311" y="3812"/>
                  <a:pt x="11311" y="4695"/>
                </a:cubicBezTo>
                <a:cubicBezTo>
                  <a:pt x="11311" y="5671"/>
                  <a:pt x="10523" y="6459"/>
                  <a:pt x="9547" y="6459"/>
                </a:cubicBezTo>
                <a:cubicBezTo>
                  <a:pt x="9326" y="6459"/>
                  <a:pt x="9169" y="6616"/>
                  <a:pt x="9169" y="6805"/>
                </a:cubicBezTo>
                <a:cubicBezTo>
                  <a:pt x="9169" y="6994"/>
                  <a:pt x="9326" y="7152"/>
                  <a:pt x="9547" y="7152"/>
                </a:cubicBezTo>
                <a:cubicBezTo>
                  <a:pt x="10114" y="7152"/>
                  <a:pt x="10649" y="6963"/>
                  <a:pt x="11059" y="6648"/>
                </a:cubicBezTo>
                <a:cubicBezTo>
                  <a:pt x="11217" y="6931"/>
                  <a:pt x="11311" y="7215"/>
                  <a:pt x="11311" y="7530"/>
                </a:cubicBezTo>
                <a:cubicBezTo>
                  <a:pt x="11374" y="8381"/>
                  <a:pt x="10586" y="9168"/>
                  <a:pt x="9610" y="9168"/>
                </a:cubicBezTo>
                <a:cubicBezTo>
                  <a:pt x="9137" y="9168"/>
                  <a:pt x="8696" y="8979"/>
                  <a:pt x="8350" y="8664"/>
                </a:cubicBezTo>
                <a:cubicBezTo>
                  <a:pt x="8287" y="8601"/>
                  <a:pt x="8200" y="8570"/>
                  <a:pt x="8109" y="8570"/>
                </a:cubicBezTo>
                <a:cubicBezTo>
                  <a:pt x="8019" y="8570"/>
                  <a:pt x="7924" y="8601"/>
                  <a:pt x="7845" y="8664"/>
                </a:cubicBezTo>
                <a:cubicBezTo>
                  <a:pt x="7719" y="8790"/>
                  <a:pt x="7719" y="9011"/>
                  <a:pt x="7845" y="9168"/>
                </a:cubicBezTo>
                <a:cubicBezTo>
                  <a:pt x="8224" y="9578"/>
                  <a:pt x="8696" y="9798"/>
                  <a:pt x="9232" y="9893"/>
                </a:cubicBezTo>
                <a:lnTo>
                  <a:pt x="9232" y="9924"/>
                </a:lnTo>
                <a:cubicBezTo>
                  <a:pt x="9232" y="10712"/>
                  <a:pt x="8602" y="11342"/>
                  <a:pt x="7814" y="11342"/>
                </a:cubicBezTo>
                <a:cubicBezTo>
                  <a:pt x="7026" y="11342"/>
                  <a:pt x="6396" y="10680"/>
                  <a:pt x="6396" y="9924"/>
                </a:cubicBezTo>
                <a:lnTo>
                  <a:pt x="6396" y="2206"/>
                </a:lnTo>
                <a:cubicBezTo>
                  <a:pt x="6396" y="1418"/>
                  <a:pt x="7058" y="788"/>
                  <a:pt x="7814" y="788"/>
                </a:cubicBezTo>
                <a:close/>
                <a:moveTo>
                  <a:pt x="4254" y="0"/>
                </a:moveTo>
                <a:cubicBezTo>
                  <a:pt x="3088" y="0"/>
                  <a:pt x="2143" y="977"/>
                  <a:pt x="2143" y="2111"/>
                </a:cubicBezTo>
                <a:lnTo>
                  <a:pt x="2143" y="2174"/>
                </a:lnTo>
                <a:cubicBezTo>
                  <a:pt x="946" y="2332"/>
                  <a:pt x="1" y="3340"/>
                  <a:pt x="1" y="4600"/>
                </a:cubicBezTo>
                <a:cubicBezTo>
                  <a:pt x="1" y="5104"/>
                  <a:pt x="158" y="5640"/>
                  <a:pt x="442" y="6018"/>
                </a:cubicBezTo>
                <a:cubicBezTo>
                  <a:pt x="158" y="6427"/>
                  <a:pt x="1" y="6931"/>
                  <a:pt x="1" y="7435"/>
                </a:cubicBezTo>
                <a:cubicBezTo>
                  <a:pt x="1" y="8696"/>
                  <a:pt x="946" y="9735"/>
                  <a:pt x="2143" y="9861"/>
                </a:cubicBezTo>
                <a:lnTo>
                  <a:pt x="2143" y="9924"/>
                </a:lnTo>
                <a:cubicBezTo>
                  <a:pt x="2143" y="11090"/>
                  <a:pt x="3088" y="12035"/>
                  <a:pt x="4254" y="12035"/>
                </a:cubicBezTo>
                <a:cubicBezTo>
                  <a:pt x="5010" y="12035"/>
                  <a:pt x="5640" y="11657"/>
                  <a:pt x="6050" y="11058"/>
                </a:cubicBezTo>
                <a:cubicBezTo>
                  <a:pt x="6428" y="11657"/>
                  <a:pt x="7089" y="12035"/>
                  <a:pt x="7814" y="12035"/>
                </a:cubicBezTo>
                <a:cubicBezTo>
                  <a:pt x="8980" y="12035"/>
                  <a:pt x="9925" y="11058"/>
                  <a:pt x="9925" y="9924"/>
                </a:cubicBezTo>
                <a:lnTo>
                  <a:pt x="9925" y="9861"/>
                </a:lnTo>
                <a:cubicBezTo>
                  <a:pt x="11122" y="9704"/>
                  <a:pt x="12067" y="8696"/>
                  <a:pt x="12067" y="7435"/>
                </a:cubicBezTo>
                <a:cubicBezTo>
                  <a:pt x="12067" y="6931"/>
                  <a:pt x="11910" y="6459"/>
                  <a:pt x="11626" y="6018"/>
                </a:cubicBezTo>
                <a:cubicBezTo>
                  <a:pt x="11910" y="5577"/>
                  <a:pt x="12067" y="5104"/>
                  <a:pt x="12067" y="4600"/>
                </a:cubicBezTo>
                <a:cubicBezTo>
                  <a:pt x="12067" y="3371"/>
                  <a:pt x="11154" y="2363"/>
                  <a:pt x="9925" y="2174"/>
                </a:cubicBezTo>
                <a:lnTo>
                  <a:pt x="9925" y="2111"/>
                </a:lnTo>
                <a:cubicBezTo>
                  <a:pt x="9925" y="945"/>
                  <a:pt x="8980" y="0"/>
                  <a:pt x="7814" y="0"/>
                </a:cubicBezTo>
                <a:cubicBezTo>
                  <a:pt x="7089" y="0"/>
                  <a:pt x="6428" y="378"/>
                  <a:pt x="6050" y="977"/>
                </a:cubicBezTo>
                <a:cubicBezTo>
                  <a:pt x="5640" y="378"/>
                  <a:pt x="4979" y="0"/>
                  <a:pt x="4254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470" name="Google Shape;1470;p120"/>
          <p:cNvGrpSpPr/>
          <p:nvPr/>
        </p:nvGrpSpPr>
        <p:grpSpPr>
          <a:xfrm>
            <a:off x="5532311" y="1697502"/>
            <a:ext cx="398993" cy="388599"/>
            <a:chOff x="2872725" y="1954475"/>
            <a:chExt cx="295375" cy="295400"/>
          </a:xfrm>
        </p:grpSpPr>
        <p:sp>
          <p:nvSpPr>
            <p:cNvPr id="1471" name="Google Shape;1471;p120"/>
            <p:cNvSpPr/>
            <p:nvPr/>
          </p:nvSpPr>
          <p:spPr>
            <a:xfrm>
              <a:off x="2959350" y="1954475"/>
              <a:ext cx="122100" cy="139450"/>
            </a:xfrm>
            <a:custGeom>
              <a:rect b="b" l="l" r="r" t="t"/>
              <a:pathLst>
                <a:path extrusionOk="0" h="5578" w="4884">
                  <a:moveTo>
                    <a:pt x="2395" y="694"/>
                  </a:moveTo>
                  <a:cubicBezTo>
                    <a:pt x="2805" y="694"/>
                    <a:pt x="3120" y="1009"/>
                    <a:pt x="3120" y="1418"/>
                  </a:cubicBezTo>
                  <a:cubicBezTo>
                    <a:pt x="3120" y="1797"/>
                    <a:pt x="2805" y="2112"/>
                    <a:pt x="2395" y="2112"/>
                  </a:cubicBezTo>
                  <a:cubicBezTo>
                    <a:pt x="2017" y="2112"/>
                    <a:pt x="1702" y="1797"/>
                    <a:pt x="1702" y="1418"/>
                  </a:cubicBezTo>
                  <a:cubicBezTo>
                    <a:pt x="1733" y="1009"/>
                    <a:pt x="2048" y="694"/>
                    <a:pt x="2395" y="694"/>
                  </a:cubicBezTo>
                  <a:close/>
                  <a:moveTo>
                    <a:pt x="2395" y="2742"/>
                  </a:moveTo>
                  <a:cubicBezTo>
                    <a:pt x="3340" y="2742"/>
                    <a:pt x="4128" y="3529"/>
                    <a:pt x="4128" y="4537"/>
                  </a:cubicBezTo>
                  <a:lnTo>
                    <a:pt x="4128" y="4884"/>
                  </a:lnTo>
                  <a:lnTo>
                    <a:pt x="662" y="4884"/>
                  </a:lnTo>
                  <a:lnTo>
                    <a:pt x="662" y="4537"/>
                  </a:lnTo>
                  <a:cubicBezTo>
                    <a:pt x="662" y="3529"/>
                    <a:pt x="1450" y="2742"/>
                    <a:pt x="2395" y="2742"/>
                  </a:cubicBezTo>
                  <a:close/>
                  <a:moveTo>
                    <a:pt x="2490" y="1"/>
                  </a:moveTo>
                  <a:cubicBezTo>
                    <a:pt x="1733" y="1"/>
                    <a:pt x="1103" y="631"/>
                    <a:pt x="1103" y="1387"/>
                  </a:cubicBezTo>
                  <a:cubicBezTo>
                    <a:pt x="1103" y="1734"/>
                    <a:pt x="1229" y="2049"/>
                    <a:pt x="1450" y="2332"/>
                  </a:cubicBezTo>
                  <a:cubicBezTo>
                    <a:pt x="568" y="2710"/>
                    <a:pt x="1" y="3529"/>
                    <a:pt x="1" y="4537"/>
                  </a:cubicBezTo>
                  <a:lnTo>
                    <a:pt x="1" y="5231"/>
                  </a:lnTo>
                  <a:cubicBezTo>
                    <a:pt x="1" y="5420"/>
                    <a:pt x="158" y="5577"/>
                    <a:pt x="347" y="5577"/>
                  </a:cubicBezTo>
                  <a:lnTo>
                    <a:pt x="4537" y="5577"/>
                  </a:lnTo>
                  <a:cubicBezTo>
                    <a:pt x="4726" y="5577"/>
                    <a:pt x="4884" y="5420"/>
                    <a:pt x="4884" y="5231"/>
                  </a:cubicBezTo>
                  <a:lnTo>
                    <a:pt x="4884" y="4537"/>
                  </a:lnTo>
                  <a:cubicBezTo>
                    <a:pt x="4884" y="3529"/>
                    <a:pt x="4317" y="2710"/>
                    <a:pt x="3498" y="2332"/>
                  </a:cubicBezTo>
                  <a:cubicBezTo>
                    <a:pt x="3750" y="2080"/>
                    <a:pt x="3844" y="1765"/>
                    <a:pt x="3844" y="1387"/>
                  </a:cubicBezTo>
                  <a:cubicBezTo>
                    <a:pt x="3844" y="631"/>
                    <a:pt x="3214" y="1"/>
                    <a:pt x="249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2" name="Google Shape;1472;p120"/>
            <p:cNvSpPr/>
            <p:nvPr/>
          </p:nvSpPr>
          <p:spPr>
            <a:xfrm>
              <a:off x="2906575" y="2146650"/>
              <a:ext cx="191425" cy="69350"/>
            </a:xfrm>
            <a:custGeom>
              <a:rect b="b" l="l" r="r" t="t"/>
              <a:pathLst>
                <a:path extrusionOk="0" h="2774" w="7657">
                  <a:moveTo>
                    <a:pt x="1419" y="694"/>
                  </a:moveTo>
                  <a:lnTo>
                    <a:pt x="1419" y="2080"/>
                  </a:lnTo>
                  <a:lnTo>
                    <a:pt x="694" y="2080"/>
                  </a:lnTo>
                  <a:lnTo>
                    <a:pt x="694" y="694"/>
                  </a:lnTo>
                  <a:close/>
                  <a:moveTo>
                    <a:pt x="2773" y="694"/>
                  </a:moveTo>
                  <a:lnTo>
                    <a:pt x="2773" y="2080"/>
                  </a:lnTo>
                  <a:lnTo>
                    <a:pt x="2080" y="2080"/>
                  </a:lnTo>
                  <a:lnTo>
                    <a:pt x="2080" y="694"/>
                  </a:lnTo>
                  <a:close/>
                  <a:moveTo>
                    <a:pt x="4159" y="694"/>
                  </a:moveTo>
                  <a:lnTo>
                    <a:pt x="4159" y="2080"/>
                  </a:lnTo>
                  <a:lnTo>
                    <a:pt x="3466" y="2080"/>
                  </a:lnTo>
                  <a:lnTo>
                    <a:pt x="3466" y="694"/>
                  </a:lnTo>
                  <a:close/>
                  <a:moveTo>
                    <a:pt x="6995" y="694"/>
                  </a:moveTo>
                  <a:lnTo>
                    <a:pt x="6995" y="2080"/>
                  </a:lnTo>
                  <a:lnTo>
                    <a:pt x="4884" y="2080"/>
                  </a:lnTo>
                  <a:lnTo>
                    <a:pt x="4884" y="694"/>
                  </a:lnTo>
                  <a:close/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lnTo>
                    <a:pt x="1" y="2427"/>
                  </a:lnTo>
                  <a:cubicBezTo>
                    <a:pt x="1" y="2616"/>
                    <a:pt x="158" y="2773"/>
                    <a:pt x="347" y="2773"/>
                  </a:cubicBezTo>
                  <a:lnTo>
                    <a:pt x="7310" y="2773"/>
                  </a:lnTo>
                  <a:cubicBezTo>
                    <a:pt x="7499" y="2773"/>
                    <a:pt x="7657" y="2616"/>
                    <a:pt x="7657" y="2427"/>
                  </a:cubicBezTo>
                  <a:lnTo>
                    <a:pt x="7657" y="347"/>
                  </a:lnTo>
                  <a:cubicBezTo>
                    <a:pt x="7657" y="127"/>
                    <a:pt x="7499" y="1"/>
                    <a:pt x="731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3" name="Google Shape;1473;p120"/>
            <p:cNvSpPr/>
            <p:nvPr/>
          </p:nvSpPr>
          <p:spPr>
            <a:xfrm>
              <a:off x="2872725" y="2112000"/>
              <a:ext cx="295375" cy="137875"/>
            </a:xfrm>
            <a:custGeom>
              <a:rect b="b" l="l" r="r" t="t"/>
              <a:pathLst>
                <a:path extrusionOk="0" h="5515" w="11815">
                  <a:moveTo>
                    <a:pt x="11121" y="2080"/>
                  </a:moveTo>
                  <a:lnTo>
                    <a:pt x="11121" y="3466"/>
                  </a:lnTo>
                  <a:lnTo>
                    <a:pt x="10397" y="3466"/>
                  </a:lnTo>
                  <a:lnTo>
                    <a:pt x="10397" y="2080"/>
                  </a:lnTo>
                  <a:close/>
                  <a:moveTo>
                    <a:pt x="9389" y="662"/>
                  </a:moveTo>
                  <a:cubicBezTo>
                    <a:pt x="9578" y="662"/>
                    <a:pt x="9735" y="820"/>
                    <a:pt x="9735" y="1009"/>
                  </a:cubicBezTo>
                  <a:lnTo>
                    <a:pt x="9735" y="4474"/>
                  </a:lnTo>
                  <a:cubicBezTo>
                    <a:pt x="9735" y="4663"/>
                    <a:pt x="9578" y="4852"/>
                    <a:pt x="9389" y="4852"/>
                  </a:cubicBezTo>
                  <a:lnTo>
                    <a:pt x="1040" y="4852"/>
                  </a:lnTo>
                  <a:cubicBezTo>
                    <a:pt x="819" y="4852"/>
                    <a:pt x="662" y="4663"/>
                    <a:pt x="662" y="4474"/>
                  </a:cubicBezTo>
                  <a:lnTo>
                    <a:pt x="662" y="1009"/>
                  </a:lnTo>
                  <a:cubicBezTo>
                    <a:pt x="662" y="820"/>
                    <a:pt x="819" y="662"/>
                    <a:pt x="1040" y="662"/>
                  </a:cubicBezTo>
                  <a:close/>
                  <a:moveTo>
                    <a:pt x="1040" y="1"/>
                  </a:moveTo>
                  <a:cubicBezTo>
                    <a:pt x="441" y="1"/>
                    <a:pt x="0" y="473"/>
                    <a:pt x="0" y="1009"/>
                  </a:cubicBezTo>
                  <a:lnTo>
                    <a:pt x="0" y="4474"/>
                  </a:lnTo>
                  <a:cubicBezTo>
                    <a:pt x="0" y="5073"/>
                    <a:pt x="473" y="5514"/>
                    <a:pt x="1040" y="5514"/>
                  </a:cubicBezTo>
                  <a:lnTo>
                    <a:pt x="9357" y="5514"/>
                  </a:lnTo>
                  <a:cubicBezTo>
                    <a:pt x="9956" y="5514"/>
                    <a:pt x="10397" y="5041"/>
                    <a:pt x="10397" y="4474"/>
                  </a:cubicBezTo>
                  <a:lnTo>
                    <a:pt x="10397" y="4128"/>
                  </a:lnTo>
                  <a:lnTo>
                    <a:pt x="11436" y="4128"/>
                  </a:lnTo>
                  <a:cubicBezTo>
                    <a:pt x="11625" y="4128"/>
                    <a:pt x="11783" y="3970"/>
                    <a:pt x="11783" y="3781"/>
                  </a:cubicBezTo>
                  <a:lnTo>
                    <a:pt x="11783" y="1702"/>
                  </a:lnTo>
                  <a:cubicBezTo>
                    <a:pt x="11814" y="1513"/>
                    <a:pt x="11657" y="1387"/>
                    <a:pt x="11468" y="1387"/>
                  </a:cubicBezTo>
                  <a:lnTo>
                    <a:pt x="10397" y="1387"/>
                  </a:lnTo>
                  <a:lnTo>
                    <a:pt x="10397" y="1009"/>
                  </a:lnTo>
                  <a:cubicBezTo>
                    <a:pt x="10397" y="442"/>
                    <a:pt x="9924" y="1"/>
                    <a:pt x="935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7" name="Shape 1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8" name="Google Shape;1478;p121"/>
          <p:cNvSpPr txBox="1"/>
          <p:nvPr>
            <p:ph type="title"/>
          </p:nvPr>
        </p:nvSpPr>
        <p:spPr>
          <a:xfrm>
            <a:off x="685800" y="533400"/>
            <a:ext cx="10845900" cy="60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>
                <a:solidFill>
                  <a:srgbClr val="040404"/>
                </a:solidFill>
                <a:latin typeface="Arial"/>
                <a:ea typeface="Arial"/>
                <a:cs typeface="Arial"/>
                <a:sym typeface="Arial"/>
              </a:rPr>
              <a:t>What is opportunity?</a:t>
            </a:r>
            <a:endParaRPr/>
          </a:p>
        </p:txBody>
      </p:sp>
      <p:sp>
        <p:nvSpPr>
          <p:cNvPr id="1479" name="Google Shape;1479;p121"/>
          <p:cNvSpPr txBox="1"/>
          <p:nvPr>
            <p:ph idx="1" type="body"/>
          </p:nvPr>
        </p:nvSpPr>
        <p:spPr>
          <a:xfrm>
            <a:off x="685800" y="1524000"/>
            <a:ext cx="4432200" cy="438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latin typeface="Arial"/>
                <a:ea typeface="Arial"/>
                <a:cs typeface="Arial"/>
                <a:sym typeface="Arial"/>
              </a:rPr>
              <a:t>Opportunity captures whether an individual is </a:t>
            </a:r>
            <a:r>
              <a:rPr b="1" lang="en-US" sz="2400">
                <a:latin typeface="Arial"/>
                <a:ea typeface="Arial"/>
                <a:cs typeface="Arial"/>
                <a:sym typeface="Arial"/>
              </a:rPr>
              <a:t>allowed to engage</a:t>
            </a:r>
            <a:r>
              <a:rPr lang="en-US" sz="2400">
                <a:latin typeface="Arial"/>
                <a:ea typeface="Arial"/>
                <a:cs typeface="Arial"/>
                <a:sym typeface="Arial"/>
              </a:rPr>
              <a:t> in the behaviour. This includes:</a:t>
            </a:r>
            <a:endParaRPr sz="24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0" name="Google Shape;1480;p121"/>
          <p:cNvSpPr txBox="1"/>
          <p:nvPr>
            <p:ph idx="2" type="body"/>
          </p:nvPr>
        </p:nvSpPr>
        <p:spPr>
          <a:xfrm>
            <a:off x="6191050" y="1600200"/>
            <a:ext cx="5132700" cy="136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>
                <a:latin typeface="Arial"/>
                <a:ea typeface="Arial"/>
                <a:cs typeface="Arial"/>
                <a:sym typeface="Arial"/>
              </a:rPr>
              <a:t>Physical opportunity: </a:t>
            </a:r>
            <a:r>
              <a:rPr lang="en-US">
                <a:latin typeface="Arial"/>
                <a:ea typeface="Arial"/>
                <a:cs typeface="Arial"/>
                <a:sym typeface="Arial"/>
              </a:rPr>
              <a:t>Whether the environment provides the resources or settings for the behavior. E.g. No bike lanes or safe roads can deter even capable cyclists. </a:t>
            </a:r>
            <a:endParaRPr/>
          </a:p>
        </p:txBody>
      </p:sp>
      <p:sp>
        <p:nvSpPr>
          <p:cNvPr id="1481" name="Google Shape;1481;p121"/>
          <p:cNvSpPr txBox="1"/>
          <p:nvPr>
            <p:ph idx="3" type="body"/>
          </p:nvPr>
        </p:nvSpPr>
        <p:spPr>
          <a:xfrm>
            <a:off x="6191050" y="3883950"/>
            <a:ext cx="5132700" cy="136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>
                <a:latin typeface="Arial"/>
                <a:ea typeface="Arial"/>
                <a:cs typeface="Arial"/>
                <a:sym typeface="Arial"/>
              </a:rPr>
              <a:t>Social opportunity: </a:t>
            </a:r>
            <a:r>
              <a:rPr lang="en-US">
                <a:latin typeface="Arial"/>
                <a:ea typeface="Arial"/>
                <a:cs typeface="Arial"/>
                <a:sym typeface="Arial"/>
              </a:rPr>
              <a:t>Social factors like cultural norms or peer pressure. E.g. people might be more likely to eat healthy if their social group exercise regularly and make healthy choices.</a:t>
            </a:r>
            <a:endParaRPr/>
          </a:p>
        </p:txBody>
      </p:sp>
      <p:grpSp>
        <p:nvGrpSpPr>
          <p:cNvPr id="1482" name="Google Shape;1482;p121"/>
          <p:cNvGrpSpPr/>
          <p:nvPr/>
        </p:nvGrpSpPr>
        <p:grpSpPr>
          <a:xfrm>
            <a:off x="5531540" y="3982967"/>
            <a:ext cx="401154" cy="389618"/>
            <a:chOff x="2141000" y="1954475"/>
            <a:chExt cx="296975" cy="296175"/>
          </a:xfrm>
        </p:grpSpPr>
        <p:sp>
          <p:nvSpPr>
            <p:cNvPr id="1483" name="Google Shape;1483;p121"/>
            <p:cNvSpPr/>
            <p:nvPr/>
          </p:nvSpPr>
          <p:spPr>
            <a:xfrm>
              <a:off x="2280425" y="1989925"/>
              <a:ext cx="104775" cy="68550"/>
            </a:xfrm>
            <a:custGeom>
              <a:rect b="b" l="l" r="r" t="t"/>
              <a:pathLst>
                <a:path extrusionOk="0" h="2742" w="4191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05"/>
                    <a:pt x="158" y="662"/>
                    <a:pt x="315" y="662"/>
                  </a:cubicBezTo>
                  <a:lnTo>
                    <a:pt x="2426" y="662"/>
                  </a:lnTo>
                  <a:cubicBezTo>
                    <a:pt x="2615" y="662"/>
                    <a:pt x="2773" y="820"/>
                    <a:pt x="2773" y="1009"/>
                  </a:cubicBezTo>
                  <a:lnTo>
                    <a:pt x="2773" y="1576"/>
                  </a:lnTo>
                  <a:lnTo>
                    <a:pt x="2678" y="1450"/>
                  </a:lnTo>
                  <a:cubicBezTo>
                    <a:pt x="2615" y="1387"/>
                    <a:pt x="2521" y="1355"/>
                    <a:pt x="2430" y="1355"/>
                  </a:cubicBezTo>
                  <a:cubicBezTo>
                    <a:pt x="2340" y="1355"/>
                    <a:pt x="2253" y="1387"/>
                    <a:pt x="2206" y="1450"/>
                  </a:cubicBezTo>
                  <a:cubicBezTo>
                    <a:pt x="2080" y="1576"/>
                    <a:pt x="2080" y="1796"/>
                    <a:pt x="2206" y="1922"/>
                  </a:cubicBezTo>
                  <a:lnTo>
                    <a:pt x="2899" y="2647"/>
                  </a:lnTo>
                  <a:cubicBezTo>
                    <a:pt x="2993" y="2710"/>
                    <a:pt x="3056" y="2741"/>
                    <a:pt x="3151" y="2741"/>
                  </a:cubicBezTo>
                  <a:cubicBezTo>
                    <a:pt x="3214" y="2741"/>
                    <a:pt x="3340" y="2710"/>
                    <a:pt x="3371" y="2647"/>
                  </a:cubicBezTo>
                  <a:lnTo>
                    <a:pt x="4096" y="1922"/>
                  </a:lnTo>
                  <a:cubicBezTo>
                    <a:pt x="4191" y="1796"/>
                    <a:pt x="4191" y="1576"/>
                    <a:pt x="4096" y="1450"/>
                  </a:cubicBezTo>
                  <a:cubicBezTo>
                    <a:pt x="4033" y="1387"/>
                    <a:pt x="3938" y="1355"/>
                    <a:pt x="3848" y="1355"/>
                  </a:cubicBezTo>
                  <a:cubicBezTo>
                    <a:pt x="3757" y="1355"/>
                    <a:pt x="3671" y="1387"/>
                    <a:pt x="3623" y="1450"/>
                  </a:cubicBezTo>
                  <a:lnTo>
                    <a:pt x="3497" y="1576"/>
                  </a:lnTo>
                  <a:lnTo>
                    <a:pt x="3497" y="1009"/>
                  </a:lnTo>
                  <a:cubicBezTo>
                    <a:pt x="3497" y="442"/>
                    <a:pt x="3025" y="0"/>
                    <a:pt x="245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4" name="Google Shape;1484;p121"/>
            <p:cNvSpPr/>
            <p:nvPr/>
          </p:nvSpPr>
          <p:spPr>
            <a:xfrm>
              <a:off x="2174875" y="2145875"/>
              <a:ext cx="105575" cy="69325"/>
            </a:xfrm>
            <a:custGeom>
              <a:rect b="b" l="l" r="r" t="t"/>
              <a:pathLst>
                <a:path extrusionOk="0" h="2773" w="4223">
                  <a:moveTo>
                    <a:pt x="1056" y="0"/>
                  </a:moveTo>
                  <a:cubicBezTo>
                    <a:pt x="969" y="0"/>
                    <a:pt x="883" y="32"/>
                    <a:pt x="820" y="95"/>
                  </a:cubicBezTo>
                  <a:lnTo>
                    <a:pt x="95" y="820"/>
                  </a:lnTo>
                  <a:cubicBezTo>
                    <a:pt x="1" y="914"/>
                    <a:pt x="1" y="1166"/>
                    <a:pt x="95" y="1292"/>
                  </a:cubicBezTo>
                  <a:cubicBezTo>
                    <a:pt x="158" y="1339"/>
                    <a:pt x="253" y="1363"/>
                    <a:pt x="343" y="1363"/>
                  </a:cubicBezTo>
                  <a:cubicBezTo>
                    <a:pt x="434" y="1363"/>
                    <a:pt x="521" y="1339"/>
                    <a:pt x="568" y="1292"/>
                  </a:cubicBezTo>
                  <a:lnTo>
                    <a:pt x="694" y="1166"/>
                  </a:lnTo>
                  <a:lnTo>
                    <a:pt x="694" y="1702"/>
                  </a:lnTo>
                  <a:cubicBezTo>
                    <a:pt x="757" y="2300"/>
                    <a:pt x="1229" y="2773"/>
                    <a:pt x="1765" y="2773"/>
                  </a:cubicBezTo>
                  <a:lnTo>
                    <a:pt x="3844" y="2773"/>
                  </a:lnTo>
                  <a:cubicBezTo>
                    <a:pt x="4065" y="2773"/>
                    <a:pt x="4222" y="2615"/>
                    <a:pt x="4222" y="2426"/>
                  </a:cubicBezTo>
                  <a:cubicBezTo>
                    <a:pt x="4222" y="2237"/>
                    <a:pt x="4065" y="2080"/>
                    <a:pt x="3844" y="2080"/>
                  </a:cubicBezTo>
                  <a:lnTo>
                    <a:pt x="1765" y="2080"/>
                  </a:lnTo>
                  <a:cubicBezTo>
                    <a:pt x="1576" y="2080"/>
                    <a:pt x="1418" y="1922"/>
                    <a:pt x="1418" y="1702"/>
                  </a:cubicBezTo>
                  <a:lnTo>
                    <a:pt x="1418" y="1166"/>
                  </a:lnTo>
                  <a:lnTo>
                    <a:pt x="1544" y="1292"/>
                  </a:lnTo>
                  <a:cubicBezTo>
                    <a:pt x="1592" y="1339"/>
                    <a:pt x="1678" y="1363"/>
                    <a:pt x="1769" y="1363"/>
                  </a:cubicBezTo>
                  <a:cubicBezTo>
                    <a:pt x="1859" y="1363"/>
                    <a:pt x="1954" y="1339"/>
                    <a:pt x="2017" y="1292"/>
                  </a:cubicBezTo>
                  <a:cubicBezTo>
                    <a:pt x="2112" y="1166"/>
                    <a:pt x="2112" y="914"/>
                    <a:pt x="2017" y="820"/>
                  </a:cubicBezTo>
                  <a:lnTo>
                    <a:pt x="1292" y="95"/>
                  </a:lnTo>
                  <a:cubicBezTo>
                    <a:pt x="1229" y="32"/>
                    <a:pt x="1143" y="0"/>
                    <a:pt x="105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5" name="Google Shape;1485;p121"/>
            <p:cNvSpPr/>
            <p:nvPr/>
          </p:nvSpPr>
          <p:spPr>
            <a:xfrm>
              <a:off x="2141000" y="1954475"/>
              <a:ext cx="139450" cy="174100"/>
            </a:xfrm>
            <a:custGeom>
              <a:rect b="b" l="l" r="r" t="t"/>
              <a:pathLst>
                <a:path extrusionOk="0" h="6964" w="5578">
                  <a:moveTo>
                    <a:pt x="2773" y="694"/>
                  </a:moveTo>
                  <a:cubicBezTo>
                    <a:pt x="3372" y="694"/>
                    <a:pt x="3782" y="1166"/>
                    <a:pt x="3782" y="1734"/>
                  </a:cubicBezTo>
                  <a:cubicBezTo>
                    <a:pt x="3782" y="2301"/>
                    <a:pt x="3309" y="2742"/>
                    <a:pt x="2773" y="2742"/>
                  </a:cubicBezTo>
                  <a:cubicBezTo>
                    <a:pt x="2175" y="2742"/>
                    <a:pt x="1734" y="2269"/>
                    <a:pt x="1734" y="1734"/>
                  </a:cubicBezTo>
                  <a:cubicBezTo>
                    <a:pt x="1734" y="1166"/>
                    <a:pt x="2206" y="694"/>
                    <a:pt x="2773" y="694"/>
                  </a:cubicBezTo>
                  <a:close/>
                  <a:moveTo>
                    <a:pt x="2773" y="3466"/>
                  </a:moveTo>
                  <a:cubicBezTo>
                    <a:pt x="3908" y="3466"/>
                    <a:pt x="4853" y="4411"/>
                    <a:pt x="4853" y="5546"/>
                  </a:cubicBezTo>
                  <a:lnTo>
                    <a:pt x="4853" y="6270"/>
                  </a:lnTo>
                  <a:lnTo>
                    <a:pt x="694" y="6270"/>
                  </a:lnTo>
                  <a:lnTo>
                    <a:pt x="694" y="5546"/>
                  </a:lnTo>
                  <a:cubicBezTo>
                    <a:pt x="694" y="4411"/>
                    <a:pt x="1639" y="3466"/>
                    <a:pt x="2773" y="3466"/>
                  </a:cubicBezTo>
                  <a:close/>
                  <a:moveTo>
                    <a:pt x="2805" y="1"/>
                  </a:moveTo>
                  <a:cubicBezTo>
                    <a:pt x="1860" y="1"/>
                    <a:pt x="1072" y="788"/>
                    <a:pt x="1072" y="1734"/>
                  </a:cubicBezTo>
                  <a:cubicBezTo>
                    <a:pt x="1072" y="2238"/>
                    <a:pt x="1324" y="2710"/>
                    <a:pt x="1671" y="3025"/>
                  </a:cubicBezTo>
                  <a:cubicBezTo>
                    <a:pt x="726" y="3466"/>
                    <a:pt x="64" y="4443"/>
                    <a:pt x="64" y="5577"/>
                  </a:cubicBezTo>
                  <a:lnTo>
                    <a:pt x="64" y="6617"/>
                  </a:lnTo>
                  <a:cubicBezTo>
                    <a:pt x="1" y="6806"/>
                    <a:pt x="159" y="6963"/>
                    <a:pt x="379" y="6963"/>
                  </a:cubicBezTo>
                  <a:lnTo>
                    <a:pt x="5199" y="6963"/>
                  </a:lnTo>
                  <a:cubicBezTo>
                    <a:pt x="5420" y="6963"/>
                    <a:pt x="5577" y="6806"/>
                    <a:pt x="5577" y="6617"/>
                  </a:cubicBezTo>
                  <a:lnTo>
                    <a:pt x="5577" y="5577"/>
                  </a:lnTo>
                  <a:cubicBezTo>
                    <a:pt x="5577" y="4443"/>
                    <a:pt x="4884" y="3498"/>
                    <a:pt x="3939" y="3025"/>
                  </a:cubicBezTo>
                  <a:cubicBezTo>
                    <a:pt x="4317" y="2710"/>
                    <a:pt x="4538" y="2238"/>
                    <a:pt x="4538" y="1734"/>
                  </a:cubicBezTo>
                  <a:cubicBezTo>
                    <a:pt x="4538" y="788"/>
                    <a:pt x="3750" y="1"/>
                    <a:pt x="280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6" name="Google Shape;1486;p121"/>
            <p:cNvSpPr/>
            <p:nvPr/>
          </p:nvSpPr>
          <p:spPr>
            <a:xfrm>
              <a:off x="2298525" y="2076550"/>
              <a:ext cx="139450" cy="174100"/>
            </a:xfrm>
            <a:custGeom>
              <a:rect b="b" l="l" r="r" t="t"/>
              <a:pathLst>
                <a:path extrusionOk="0" h="6964" w="5578">
                  <a:moveTo>
                    <a:pt x="2773" y="663"/>
                  </a:moveTo>
                  <a:cubicBezTo>
                    <a:pt x="3372" y="663"/>
                    <a:pt x="3782" y="1135"/>
                    <a:pt x="3782" y="1702"/>
                  </a:cubicBezTo>
                  <a:cubicBezTo>
                    <a:pt x="3782" y="2238"/>
                    <a:pt x="3309" y="2710"/>
                    <a:pt x="2773" y="2710"/>
                  </a:cubicBezTo>
                  <a:cubicBezTo>
                    <a:pt x="2175" y="2710"/>
                    <a:pt x="1734" y="2238"/>
                    <a:pt x="1734" y="1702"/>
                  </a:cubicBezTo>
                  <a:cubicBezTo>
                    <a:pt x="1734" y="1135"/>
                    <a:pt x="2175" y="663"/>
                    <a:pt x="2773" y="663"/>
                  </a:cubicBezTo>
                  <a:close/>
                  <a:moveTo>
                    <a:pt x="2773" y="3467"/>
                  </a:moveTo>
                  <a:cubicBezTo>
                    <a:pt x="3908" y="3467"/>
                    <a:pt x="4853" y="4412"/>
                    <a:pt x="4853" y="5546"/>
                  </a:cubicBezTo>
                  <a:lnTo>
                    <a:pt x="4853" y="6270"/>
                  </a:lnTo>
                  <a:lnTo>
                    <a:pt x="694" y="6270"/>
                  </a:lnTo>
                  <a:lnTo>
                    <a:pt x="694" y="5546"/>
                  </a:lnTo>
                  <a:cubicBezTo>
                    <a:pt x="694" y="4412"/>
                    <a:pt x="1639" y="3467"/>
                    <a:pt x="2773" y="3467"/>
                  </a:cubicBezTo>
                  <a:close/>
                  <a:moveTo>
                    <a:pt x="2773" y="1"/>
                  </a:moveTo>
                  <a:cubicBezTo>
                    <a:pt x="1828" y="1"/>
                    <a:pt x="1041" y="789"/>
                    <a:pt x="1041" y="1734"/>
                  </a:cubicBezTo>
                  <a:cubicBezTo>
                    <a:pt x="1041" y="2238"/>
                    <a:pt x="1261" y="2710"/>
                    <a:pt x="1608" y="3025"/>
                  </a:cubicBezTo>
                  <a:cubicBezTo>
                    <a:pt x="663" y="3467"/>
                    <a:pt x="1" y="4443"/>
                    <a:pt x="1" y="5546"/>
                  </a:cubicBezTo>
                  <a:lnTo>
                    <a:pt x="1" y="6617"/>
                  </a:lnTo>
                  <a:cubicBezTo>
                    <a:pt x="1" y="6806"/>
                    <a:pt x="159" y="6964"/>
                    <a:pt x="379" y="6964"/>
                  </a:cubicBezTo>
                  <a:lnTo>
                    <a:pt x="5199" y="6964"/>
                  </a:lnTo>
                  <a:cubicBezTo>
                    <a:pt x="5420" y="6964"/>
                    <a:pt x="5577" y="6806"/>
                    <a:pt x="5577" y="6617"/>
                  </a:cubicBezTo>
                  <a:lnTo>
                    <a:pt x="5577" y="5546"/>
                  </a:lnTo>
                  <a:cubicBezTo>
                    <a:pt x="5514" y="4412"/>
                    <a:pt x="4853" y="3467"/>
                    <a:pt x="3908" y="3025"/>
                  </a:cubicBezTo>
                  <a:cubicBezTo>
                    <a:pt x="4254" y="2710"/>
                    <a:pt x="4506" y="2238"/>
                    <a:pt x="4506" y="1734"/>
                  </a:cubicBezTo>
                  <a:cubicBezTo>
                    <a:pt x="4506" y="789"/>
                    <a:pt x="3719" y="1"/>
                    <a:pt x="277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87" name="Google Shape;1487;p121"/>
          <p:cNvSpPr/>
          <p:nvPr/>
        </p:nvSpPr>
        <p:spPr>
          <a:xfrm>
            <a:off x="5521526" y="1709697"/>
            <a:ext cx="421203" cy="328418"/>
          </a:xfrm>
          <a:custGeom>
            <a:rect b="b" l="l" r="r" t="t"/>
            <a:pathLst>
              <a:path extrusionOk="0" h="9925" w="12729">
                <a:moveTo>
                  <a:pt x="925" y="3644"/>
                </a:moveTo>
                <a:cubicBezTo>
                  <a:pt x="944" y="3644"/>
                  <a:pt x="963" y="3648"/>
                  <a:pt x="978" y="3655"/>
                </a:cubicBezTo>
                <a:lnTo>
                  <a:pt x="1608" y="3970"/>
                </a:lnTo>
                <a:lnTo>
                  <a:pt x="1608" y="5923"/>
                </a:lnTo>
                <a:lnTo>
                  <a:pt x="978" y="6239"/>
                </a:lnTo>
                <a:cubicBezTo>
                  <a:pt x="963" y="6253"/>
                  <a:pt x="945" y="6259"/>
                  <a:pt x="926" y="6259"/>
                </a:cubicBezTo>
                <a:cubicBezTo>
                  <a:pt x="863" y="6259"/>
                  <a:pt x="788" y="6192"/>
                  <a:pt x="788" y="6144"/>
                </a:cubicBezTo>
                <a:lnTo>
                  <a:pt x="788" y="3781"/>
                </a:lnTo>
                <a:cubicBezTo>
                  <a:pt x="788" y="3685"/>
                  <a:pt x="862" y="3644"/>
                  <a:pt x="925" y="3644"/>
                </a:cubicBezTo>
                <a:close/>
                <a:moveTo>
                  <a:pt x="10177" y="1796"/>
                </a:moveTo>
                <a:lnTo>
                  <a:pt x="10177" y="8129"/>
                </a:lnTo>
                <a:lnTo>
                  <a:pt x="2458" y="5892"/>
                </a:lnTo>
                <a:lnTo>
                  <a:pt x="2458" y="4033"/>
                </a:lnTo>
                <a:lnTo>
                  <a:pt x="10177" y="1796"/>
                </a:lnTo>
                <a:close/>
                <a:moveTo>
                  <a:pt x="4128" y="7247"/>
                </a:moveTo>
                <a:lnTo>
                  <a:pt x="6963" y="8066"/>
                </a:lnTo>
                <a:cubicBezTo>
                  <a:pt x="6648" y="8507"/>
                  <a:pt x="6176" y="8822"/>
                  <a:pt x="5640" y="8822"/>
                </a:cubicBezTo>
                <a:cubicBezTo>
                  <a:pt x="4758" y="8822"/>
                  <a:pt x="4097" y="8097"/>
                  <a:pt x="4128" y="7247"/>
                </a:cubicBezTo>
                <a:close/>
                <a:moveTo>
                  <a:pt x="11374" y="820"/>
                </a:moveTo>
                <a:cubicBezTo>
                  <a:pt x="11626" y="820"/>
                  <a:pt x="11815" y="1009"/>
                  <a:pt x="11815" y="1261"/>
                </a:cubicBezTo>
                <a:lnTo>
                  <a:pt x="11815" y="8696"/>
                </a:lnTo>
                <a:cubicBezTo>
                  <a:pt x="11815" y="8916"/>
                  <a:pt x="11626" y="9137"/>
                  <a:pt x="11374" y="9137"/>
                </a:cubicBezTo>
                <a:cubicBezTo>
                  <a:pt x="11154" y="9137"/>
                  <a:pt x="10996" y="8916"/>
                  <a:pt x="10996" y="8696"/>
                </a:cubicBezTo>
                <a:lnTo>
                  <a:pt x="10996" y="1261"/>
                </a:lnTo>
                <a:cubicBezTo>
                  <a:pt x="10996" y="1009"/>
                  <a:pt x="11185" y="820"/>
                  <a:pt x="11374" y="820"/>
                </a:cubicBezTo>
                <a:close/>
                <a:moveTo>
                  <a:pt x="11437" y="1"/>
                </a:moveTo>
                <a:cubicBezTo>
                  <a:pt x="10839" y="1"/>
                  <a:pt x="10366" y="379"/>
                  <a:pt x="10240" y="883"/>
                </a:cubicBezTo>
                <a:lnTo>
                  <a:pt x="2080" y="3246"/>
                </a:lnTo>
                <a:lnTo>
                  <a:pt x="1387" y="2899"/>
                </a:lnTo>
                <a:cubicBezTo>
                  <a:pt x="1251" y="2831"/>
                  <a:pt x="1109" y="2800"/>
                  <a:pt x="970" y="2800"/>
                </a:cubicBezTo>
                <a:cubicBezTo>
                  <a:pt x="466" y="2800"/>
                  <a:pt x="1" y="3213"/>
                  <a:pt x="1" y="3781"/>
                </a:cubicBezTo>
                <a:lnTo>
                  <a:pt x="1" y="6144"/>
                </a:lnTo>
                <a:cubicBezTo>
                  <a:pt x="1" y="6687"/>
                  <a:pt x="465" y="7094"/>
                  <a:pt x="983" y="7094"/>
                </a:cubicBezTo>
                <a:cubicBezTo>
                  <a:pt x="1127" y="7094"/>
                  <a:pt x="1275" y="7063"/>
                  <a:pt x="1419" y="6995"/>
                </a:cubicBezTo>
                <a:lnTo>
                  <a:pt x="2143" y="6648"/>
                </a:lnTo>
                <a:lnTo>
                  <a:pt x="3340" y="6995"/>
                </a:lnTo>
                <a:cubicBezTo>
                  <a:pt x="3151" y="8412"/>
                  <a:pt x="4254" y="9641"/>
                  <a:pt x="5672" y="9641"/>
                </a:cubicBezTo>
                <a:cubicBezTo>
                  <a:pt x="6585" y="9641"/>
                  <a:pt x="7405" y="9074"/>
                  <a:pt x="7814" y="8286"/>
                </a:cubicBezTo>
                <a:lnTo>
                  <a:pt x="10271" y="9011"/>
                </a:lnTo>
                <a:cubicBezTo>
                  <a:pt x="10429" y="9515"/>
                  <a:pt x="10902" y="9925"/>
                  <a:pt x="11469" y="9925"/>
                </a:cubicBezTo>
                <a:cubicBezTo>
                  <a:pt x="12130" y="9925"/>
                  <a:pt x="12729" y="9358"/>
                  <a:pt x="12729" y="8664"/>
                </a:cubicBezTo>
                <a:lnTo>
                  <a:pt x="12729" y="1198"/>
                </a:lnTo>
                <a:cubicBezTo>
                  <a:pt x="12634" y="536"/>
                  <a:pt x="12099" y="1"/>
                  <a:pt x="11437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1" name="Shape 1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2" name="Google Shape;1492;p122"/>
          <p:cNvSpPr txBox="1"/>
          <p:nvPr>
            <p:ph type="title"/>
          </p:nvPr>
        </p:nvSpPr>
        <p:spPr>
          <a:xfrm>
            <a:off x="685800" y="533400"/>
            <a:ext cx="10845900" cy="60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>
                <a:solidFill>
                  <a:srgbClr val="040404"/>
                </a:solidFill>
                <a:latin typeface="Arial"/>
                <a:ea typeface="Arial"/>
                <a:cs typeface="Arial"/>
                <a:sym typeface="Arial"/>
              </a:rPr>
              <a:t>What is motivation?</a:t>
            </a:r>
            <a:endParaRPr/>
          </a:p>
        </p:txBody>
      </p:sp>
      <p:sp>
        <p:nvSpPr>
          <p:cNvPr id="1493" name="Google Shape;1493;p122"/>
          <p:cNvSpPr txBox="1"/>
          <p:nvPr>
            <p:ph idx="1" type="body"/>
          </p:nvPr>
        </p:nvSpPr>
        <p:spPr>
          <a:xfrm>
            <a:off x="685800" y="1524000"/>
            <a:ext cx="4432200" cy="438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latin typeface="Arial"/>
                <a:ea typeface="Arial"/>
                <a:cs typeface="Arial"/>
                <a:sym typeface="Arial"/>
              </a:rPr>
              <a:t>Motivation captures whether an individual </a:t>
            </a:r>
            <a:r>
              <a:rPr b="1" lang="en-US" sz="2400">
                <a:latin typeface="Arial"/>
                <a:ea typeface="Arial"/>
                <a:cs typeface="Arial"/>
                <a:sym typeface="Arial"/>
              </a:rPr>
              <a:t>wants to engage in the behaviour</a:t>
            </a:r>
            <a:r>
              <a:rPr lang="en-US" sz="2400">
                <a:latin typeface="Arial"/>
                <a:ea typeface="Arial"/>
                <a:cs typeface="Arial"/>
                <a:sym typeface="Arial"/>
              </a:rPr>
              <a:t>. This includes:</a:t>
            </a:r>
            <a:endParaRPr sz="24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4" name="Google Shape;1494;p122"/>
          <p:cNvSpPr txBox="1"/>
          <p:nvPr>
            <p:ph idx="2" type="body"/>
          </p:nvPr>
        </p:nvSpPr>
        <p:spPr>
          <a:xfrm>
            <a:off x="6191050" y="1600200"/>
            <a:ext cx="5132700" cy="136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>
                <a:latin typeface="Arial"/>
                <a:ea typeface="Arial"/>
                <a:cs typeface="Arial"/>
                <a:sym typeface="Arial"/>
              </a:rPr>
              <a:t>Automatic motivation: </a:t>
            </a:r>
            <a:r>
              <a:rPr lang="en-US">
                <a:latin typeface="Arial"/>
                <a:ea typeface="Arial"/>
                <a:cs typeface="Arial"/>
                <a:sym typeface="Arial"/>
              </a:rPr>
              <a:t>Habits and emotional reactions. E.g. Automatically reaching for a cigarette during stressful situations because it's a habit, even if they consciously want to quit.</a:t>
            </a:r>
            <a:endParaRPr/>
          </a:p>
        </p:txBody>
      </p:sp>
      <p:sp>
        <p:nvSpPr>
          <p:cNvPr id="1495" name="Google Shape;1495;p122"/>
          <p:cNvSpPr txBox="1"/>
          <p:nvPr>
            <p:ph idx="3" type="body"/>
          </p:nvPr>
        </p:nvSpPr>
        <p:spPr>
          <a:xfrm>
            <a:off x="6191050" y="3883950"/>
            <a:ext cx="5132700" cy="136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>
                <a:latin typeface="Arial"/>
                <a:ea typeface="Arial"/>
                <a:cs typeface="Arial"/>
                <a:sym typeface="Arial"/>
              </a:rPr>
              <a:t>Reflective motivation: </a:t>
            </a:r>
            <a:r>
              <a:rPr lang="en-US">
                <a:latin typeface="Arial"/>
                <a:ea typeface="Arial"/>
                <a:cs typeface="Arial"/>
                <a:sym typeface="Arial"/>
              </a:rPr>
              <a:t>Conscious decision-making, like setting personal goals. E.g. Deciding to exercise regularly because they understand its long-term health benefits.</a:t>
            </a:r>
            <a:endParaRPr/>
          </a:p>
        </p:txBody>
      </p:sp>
      <p:grpSp>
        <p:nvGrpSpPr>
          <p:cNvPr id="1496" name="Google Shape;1496;p122"/>
          <p:cNvGrpSpPr/>
          <p:nvPr/>
        </p:nvGrpSpPr>
        <p:grpSpPr>
          <a:xfrm>
            <a:off x="5535025" y="3988819"/>
            <a:ext cx="375590" cy="389585"/>
            <a:chOff x="5421475" y="1945825"/>
            <a:chExt cx="278050" cy="296150"/>
          </a:xfrm>
        </p:grpSpPr>
        <p:sp>
          <p:nvSpPr>
            <p:cNvPr id="1497" name="Google Shape;1497;p122"/>
            <p:cNvSpPr/>
            <p:nvPr/>
          </p:nvSpPr>
          <p:spPr>
            <a:xfrm>
              <a:off x="5472650" y="1999375"/>
              <a:ext cx="172525" cy="242600"/>
            </a:xfrm>
            <a:custGeom>
              <a:rect b="b" l="l" r="r" t="t"/>
              <a:pathLst>
                <a:path extrusionOk="0" h="9704" w="6901">
                  <a:moveTo>
                    <a:pt x="1765" y="1355"/>
                  </a:moveTo>
                  <a:cubicBezTo>
                    <a:pt x="1986" y="1355"/>
                    <a:pt x="2143" y="1513"/>
                    <a:pt x="2143" y="1702"/>
                  </a:cubicBezTo>
                  <a:lnTo>
                    <a:pt x="2143" y="2048"/>
                  </a:lnTo>
                  <a:lnTo>
                    <a:pt x="1765" y="2048"/>
                  </a:lnTo>
                  <a:cubicBezTo>
                    <a:pt x="1671" y="2048"/>
                    <a:pt x="1545" y="2048"/>
                    <a:pt x="1419" y="2111"/>
                  </a:cubicBezTo>
                  <a:lnTo>
                    <a:pt x="1419" y="1702"/>
                  </a:lnTo>
                  <a:cubicBezTo>
                    <a:pt x="1419" y="1513"/>
                    <a:pt x="1576" y="1355"/>
                    <a:pt x="1765" y="1355"/>
                  </a:cubicBezTo>
                  <a:close/>
                  <a:moveTo>
                    <a:pt x="3151" y="631"/>
                  </a:moveTo>
                  <a:cubicBezTo>
                    <a:pt x="3341" y="631"/>
                    <a:pt x="3498" y="788"/>
                    <a:pt x="3498" y="1009"/>
                  </a:cubicBezTo>
                  <a:lnTo>
                    <a:pt x="3498" y="2111"/>
                  </a:lnTo>
                  <a:cubicBezTo>
                    <a:pt x="3404" y="2048"/>
                    <a:pt x="3277" y="2017"/>
                    <a:pt x="3151" y="2017"/>
                  </a:cubicBezTo>
                  <a:lnTo>
                    <a:pt x="2805" y="2017"/>
                  </a:lnTo>
                  <a:lnTo>
                    <a:pt x="2805" y="1009"/>
                  </a:lnTo>
                  <a:cubicBezTo>
                    <a:pt x="2805" y="788"/>
                    <a:pt x="2962" y="631"/>
                    <a:pt x="3151" y="631"/>
                  </a:cubicBezTo>
                  <a:close/>
                  <a:moveTo>
                    <a:pt x="4538" y="1355"/>
                  </a:moveTo>
                  <a:cubicBezTo>
                    <a:pt x="4727" y="1355"/>
                    <a:pt x="4884" y="1513"/>
                    <a:pt x="4884" y="1702"/>
                  </a:cubicBezTo>
                  <a:lnTo>
                    <a:pt x="4884" y="3088"/>
                  </a:lnTo>
                  <a:cubicBezTo>
                    <a:pt x="4884" y="3277"/>
                    <a:pt x="4727" y="3435"/>
                    <a:pt x="4538" y="3435"/>
                  </a:cubicBezTo>
                  <a:cubicBezTo>
                    <a:pt x="4349" y="3435"/>
                    <a:pt x="4191" y="3277"/>
                    <a:pt x="4191" y="3088"/>
                  </a:cubicBezTo>
                  <a:lnTo>
                    <a:pt x="4191" y="1702"/>
                  </a:lnTo>
                  <a:cubicBezTo>
                    <a:pt x="4191" y="1513"/>
                    <a:pt x="4349" y="1355"/>
                    <a:pt x="4538" y="1355"/>
                  </a:cubicBezTo>
                  <a:close/>
                  <a:moveTo>
                    <a:pt x="5924" y="2017"/>
                  </a:moveTo>
                  <a:cubicBezTo>
                    <a:pt x="6113" y="2017"/>
                    <a:pt x="6270" y="2174"/>
                    <a:pt x="6270" y="2363"/>
                  </a:cubicBezTo>
                  <a:lnTo>
                    <a:pt x="6270" y="3088"/>
                  </a:lnTo>
                  <a:cubicBezTo>
                    <a:pt x="6270" y="3277"/>
                    <a:pt x="6113" y="3435"/>
                    <a:pt x="5924" y="3435"/>
                  </a:cubicBezTo>
                  <a:cubicBezTo>
                    <a:pt x="5703" y="3435"/>
                    <a:pt x="5546" y="3277"/>
                    <a:pt x="5546" y="3088"/>
                  </a:cubicBezTo>
                  <a:lnTo>
                    <a:pt x="5546" y="2363"/>
                  </a:lnTo>
                  <a:cubicBezTo>
                    <a:pt x="5546" y="2174"/>
                    <a:pt x="5703" y="2017"/>
                    <a:pt x="5924" y="2017"/>
                  </a:cubicBezTo>
                  <a:close/>
                  <a:moveTo>
                    <a:pt x="3120" y="2741"/>
                  </a:moveTo>
                  <a:cubicBezTo>
                    <a:pt x="3309" y="2741"/>
                    <a:pt x="3467" y="2899"/>
                    <a:pt x="3467" y="3088"/>
                  </a:cubicBezTo>
                  <a:cubicBezTo>
                    <a:pt x="3467" y="3277"/>
                    <a:pt x="3309" y="3435"/>
                    <a:pt x="3120" y="3435"/>
                  </a:cubicBezTo>
                  <a:lnTo>
                    <a:pt x="1734" y="3435"/>
                  </a:lnTo>
                  <a:cubicBezTo>
                    <a:pt x="1545" y="3435"/>
                    <a:pt x="1387" y="3592"/>
                    <a:pt x="1387" y="3781"/>
                  </a:cubicBezTo>
                  <a:cubicBezTo>
                    <a:pt x="1387" y="4002"/>
                    <a:pt x="1545" y="4159"/>
                    <a:pt x="1734" y="4159"/>
                  </a:cubicBezTo>
                  <a:cubicBezTo>
                    <a:pt x="2679" y="4159"/>
                    <a:pt x="3467" y="4947"/>
                    <a:pt x="3467" y="5892"/>
                  </a:cubicBezTo>
                  <a:cubicBezTo>
                    <a:pt x="3467" y="6081"/>
                    <a:pt x="3624" y="6238"/>
                    <a:pt x="3845" y="6238"/>
                  </a:cubicBezTo>
                  <a:cubicBezTo>
                    <a:pt x="4034" y="6238"/>
                    <a:pt x="4191" y="6081"/>
                    <a:pt x="4191" y="5892"/>
                  </a:cubicBezTo>
                  <a:cubicBezTo>
                    <a:pt x="4191" y="5167"/>
                    <a:pt x="3876" y="4537"/>
                    <a:pt x="3435" y="4096"/>
                  </a:cubicBezTo>
                  <a:cubicBezTo>
                    <a:pt x="3593" y="4065"/>
                    <a:pt x="3750" y="4002"/>
                    <a:pt x="3876" y="3876"/>
                  </a:cubicBezTo>
                  <a:cubicBezTo>
                    <a:pt x="4065" y="4033"/>
                    <a:pt x="4317" y="4159"/>
                    <a:pt x="4569" y="4159"/>
                  </a:cubicBezTo>
                  <a:cubicBezTo>
                    <a:pt x="4853" y="4159"/>
                    <a:pt x="5073" y="4033"/>
                    <a:pt x="5294" y="3876"/>
                  </a:cubicBezTo>
                  <a:cubicBezTo>
                    <a:pt x="5483" y="4033"/>
                    <a:pt x="5703" y="4159"/>
                    <a:pt x="5987" y="4159"/>
                  </a:cubicBezTo>
                  <a:cubicBezTo>
                    <a:pt x="6113" y="4159"/>
                    <a:pt x="6239" y="4096"/>
                    <a:pt x="6333" y="4065"/>
                  </a:cubicBezTo>
                  <a:lnTo>
                    <a:pt x="6333" y="5167"/>
                  </a:lnTo>
                  <a:cubicBezTo>
                    <a:pt x="6333" y="5923"/>
                    <a:pt x="5861" y="6554"/>
                    <a:pt x="5199" y="6774"/>
                  </a:cubicBezTo>
                  <a:cubicBezTo>
                    <a:pt x="5042" y="6837"/>
                    <a:pt x="4979" y="6995"/>
                    <a:pt x="4979" y="7089"/>
                  </a:cubicBezTo>
                  <a:lnTo>
                    <a:pt x="4979" y="7562"/>
                  </a:lnTo>
                  <a:lnTo>
                    <a:pt x="2206" y="7562"/>
                  </a:lnTo>
                  <a:lnTo>
                    <a:pt x="2206" y="7089"/>
                  </a:lnTo>
                  <a:cubicBezTo>
                    <a:pt x="2206" y="6932"/>
                    <a:pt x="2143" y="6837"/>
                    <a:pt x="1986" y="6774"/>
                  </a:cubicBezTo>
                  <a:cubicBezTo>
                    <a:pt x="1261" y="6554"/>
                    <a:pt x="820" y="5892"/>
                    <a:pt x="820" y="5167"/>
                  </a:cubicBezTo>
                  <a:lnTo>
                    <a:pt x="820" y="3750"/>
                  </a:lnTo>
                  <a:lnTo>
                    <a:pt x="726" y="3750"/>
                  </a:lnTo>
                  <a:cubicBezTo>
                    <a:pt x="726" y="3151"/>
                    <a:pt x="1198" y="2741"/>
                    <a:pt x="1734" y="2741"/>
                  </a:cubicBezTo>
                  <a:close/>
                  <a:moveTo>
                    <a:pt x="5199" y="8286"/>
                  </a:moveTo>
                  <a:cubicBezTo>
                    <a:pt x="5388" y="8286"/>
                    <a:pt x="5546" y="8444"/>
                    <a:pt x="5546" y="8633"/>
                  </a:cubicBezTo>
                  <a:lnTo>
                    <a:pt x="5546" y="8979"/>
                  </a:lnTo>
                  <a:lnTo>
                    <a:pt x="1387" y="8979"/>
                  </a:lnTo>
                  <a:lnTo>
                    <a:pt x="1387" y="8633"/>
                  </a:lnTo>
                  <a:cubicBezTo>
                    <a:pt x="1387" y="8444"/>
                    <a:pt x="1545" y="8286"/>
                    <a:pt x="1734" y="8286"/>
                  </a:cubicBezTo>
                  <a:close/>
                  <a:moveTo>
                    <a:pt x="3120" y="1"/>
                  </a:moveTo>
                  <a:cubicBezTo>
                    <a:pt x="2647" y="1"/>
                    <a:pt x="2269" y="316"/>
                    <a:pt x="2143" y="757"/>
                  </a:cubicBezTo>
                  <a:cubicBezTo>
                    <a:pt x="2017" y="725"/>
                    <a:pt x="1891" y="694"/>
                    <a:pt x="1734" y="694"/>
                  </a:cubicBezTo>
                  <a:cubicBezTo>
                    <a:pt x="1167" y="694"/>
                    <a:pt x="726" y="1166"/>
                    <a:pt x="726" y="1702"/>
                  </a:cubicBezTo>
                  <a:lnTo>
                    <a:pt x="726" y="2426"/>
                  </a:lnTo>
                  <a:cubicBezTo>
                    <a:pt x="285" y="2678"/>
                    <a:pt x="1" y="3214"/>
                    <a:pt x="1" y="3750"/>
                  </a:cubicBezTo>
                  <a:lnTo>
                    <a:pt x="1" y="5136"/>
                  </a:lnTo>
                  <a:cubicBezTo>
                    <a:pt x="1" y="6081"/>
                    <a:pt x="568" y="6932"/>
                    <a:pt x="1387" y="7341"/>
                  </a:cubicBezTo>
                  <a:lnTo>
                    <a:pt x="1387" y="7656"/>
                  </a:lnTo>
                  <a:cubicBezTo>
                    <a:pt x="1009" y="7814"/>
                    <a:pt x="694" y="8160"/>
                    <a:pt x="694" y="8633"/>
                  </a:cubicBezTo>
                  <a:lnTo>
                    <a:pt x="694" y="9357"/>
                  </a:lnTo>
                  <a:cubicBezTo>
                    <a:pt x="694" y="9546"/>
                    <a:pt x="852" y="9704"/>
                    <a:pt x="1041" y="9704"/>
                  </a:cubicBezTo>
                  <a:lnTo>
                    <a:pt x="5892" y="9704"/>
                  </a:lnTo>
                  <a:cubicBezTo>
                    <a:pt x="6081" y="9704"/>
                    <a:pt x="6239" y="9546"/>
                    <a:pt x="6239" y="9357"/>
                  </a:cubicBezTo>
                  <a:lnTo>
                    <a:pt x="6239" y="8633"/>
                  </a:lnTo>
                  <a:cubicBezTo>
                    <a:pt x="6239" y="8192"/>
                    <a:pt x="5955" y="7814"/>
                    <a:pt x="5514" y="7656"/>
                  </a:cubicBezTo>
                  <a:lnTo>
                    <a:pt x="5514" y="7341"/>
                  </a:lnTo>
                  <a:cubicBezTo>
                    <a:pt x="6365" y="6932"/>
                    <a:pt x="6901" y="6081"/>
                    <a:pt x="6901" y="5136"/>
                  </a:cubicBezTo>
                  <a:lnTo>
                    <a:pt x="6901" y="2363"/>
                  </a:lnTo>
                  <a:cubicBezTo>
                    <a:pt x="6901" y="1796"/>
                    <a:pt x="6428" y="1355"/>
                    <a:pt x="5892" y="1355"/>
                  </a:cubicBezTo>
                  <a:cubicBezTo>
                    <a:pt x="5766" y="1355"/>
                    <a:pt x="5609" y="1387"/>
                    <a:pt x="5483" y="1418"/>
                  </a:cubicBezTo>
                  <a:cubicBezTo>
                    <a:pt x="5357" y="1009"/>
                    <a:pt x="4979" y="694"/>
                    <a:pt x="4506" y="694"/>
                  </a:cubicBezTo>
                  <a:cubicBezTo>
                    <a:pt x="4380" y="694"/>
                    <a:pt x="4223" y="725"/>
                    <a:pt x="4097" y="757"/>
                  </a:cubicBezTo>
                  <a:cubicBezTo>
                    <a:pt x="4002" y="316"/>
                    <a:pt x="3593" y="1"/>
                    <a:pt x="312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8" name="Google Shape;1498;p122"/>
            <p:cNvSpPr/>
            <p:nvPr/>
          </p:nvSpPr>
          <p:spPr>
            <a:xfrm>
              <a:off x="5559300" y="1945825"/>
              <a:ext cx="18150" cy="44125"/>
            </a:xfrm>
            <a:custGeom>
              <a:rect b="b" l="l" r="r" t="t"/>
              <a:pathLst>
                <a:path extrusionOk="0" h="1765" w="726">
                  <a:moveTo>
                    <a:pt x="379" y="0"/>
                  </a:moveTo>
                  <a:cubicBezTo>
                    <a:pt x="158" y="0"/>
                    <a:pt x="1" y="158"/>
                    <a:pt x="1" y="347"/>
                  </a:cubicBezTo>
                  <a:lnTo>
                    <a:pt x="1" y="1418"/>
                  </a:lnTo>
                  <a:cubicBezTo>
                    <a:pt x="1" y="1607"/>
                    <a:pt x="158" y="1764"/>
                    <a:pt x="379" y="1764"/>
                  </a:cubicBezTo>
                  <a:cubicBezTo>
                    <a:pt x="568" y="1764"/>
                    <a:pt x="725" y="1607"/>
                    <a:pt x="725" y="1418"/>
                  </a:cubicBezTo>
                  <a:lnTo>
                    <a:pt x="725" y="347"/>
                  </a:lnTo>
                  <a:cubicBezTo>
                    <a:pt x="725" y="158"/>
                    <a:pt x="568" y="0"/>
                    <a:pt x="37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9" name="Google Shape;1499;p122"/>
            <p:cNvSpPr/>
            <p:nvPr/>
          </p:nvSpPr>
          <p:spPr>
            <a:xfrm>
              <a:off x="5611275" y="1963925"/>
              <a:ext cx="35475" cy="34500"/>
            </a:xfrm>
            <a:custGeom>
              <a:rect b="b" l="l" r="r" t="t"/>
              <a:pathLst>
                <a:path extrusionOk="0" h="1380" w="1419">
                  <a:moveTo>
                    <a:pt x="1076" y="1"/>
                  </a:moveTo>
                  <a:cubicBezTo>
                    <a:pt x="985" y="1"/>
                    <a:pt x="899" y="32"/>
                    <a:pt x="851" y="95"/>
                  </a:cubicBezTo>
                  <a:lnTo>
                    <a:pt x="127" y="788"/>
                  </a:lnTo>
                  <a:cubicBezTo>
                    <a:pt x="1" y="914"/>
                    <a:pt x="1" y="1166"/>
                    <a:pt x="127" y="1261"/>
                  </a:cubicBezTo>
                  <a:cubicBezTo>
                    <a:pt x="190" y="1340"/>
                    <a:pt x="284" y="1379"/>
                    <a:pt x="375" y="1379"/>
                  </a:cubicBezTo>
                  <a:cubicBezTo>
                    <a:pt x="466" y="1379"/>
                    <a:pt x="552" y="1340"/>
                    <a:pt x="599" y="1261"/>
                  </a:cubicBezTo>
                  <a:lnTo>
                    <a:pt x="1324" y="568"/>
                  </a:lnTo>
                  <a:cubicBezTo>
                    <a:pt x="1419" y="442"/>
                    <a:pt x="1419" y="221"/>
                    <a:pt x="1324" y="95"/>
                  </a:cubicBezTo>
                  <a:cubicBezTo>
                    <a:pt x="1261" y="32"/>
                    <a:pt x="1167" y="1"/>
                    <a:pt x="107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0" name="Google Shape;1500;p122"/>
            <p:cNvSpPr/>
            <p:nvPr/>
          </p:nvSpPr>
          <p:spPr>
            <a:xfrm>
              <a:off x="5664050" y="2067900"/>
              <a:ext cx="35475" cy="17350"/>
            </a:xfrm>
            <a:custGeom>
              <a:rect b="b" l="l" r="r" t="t"/>
              <a:pathLst>
                <a:path extrusionOk="0" h="694" w="1419"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36"/>
                    <a:pt x="158" y="694"/>
                    <a:pt x="347" y="694"/>
                  </a:cubicBezTo>
                  <a:lnTo>
                    <a:pt x="1040" y="694"/>
                  </a:lnTo>
                  <a:cubicBezTo>
                    <a:pt x="1261" y="694"/>
                    <a:pt x="1418" y="536"/>
                    <a:pt x="1418" y="347"/>
                  </a:cubicBezTo>
                  <a:cubicBezTo>
                    <a:pt x="1418" y="158"/>
                    <a:pt x="1261" y="0"/>
                    <a:pt x="104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1" name="Google Shape;1501;p122"/>
            <p:cNvSpPr/>
            <p:nvPr/>
          </p:nvSpPr>
          <p:spPr>
            <a:xfrm>
              <a:off x="5421475" y="2067900"/>
              <a:ext cx="35450" cy="17350"/>
            </a:xfrm>
            <a:custGeom>
              <a:rect b="b" l="l" r="r" t="t"/>
              <a:pathLst>
                <a:path extrusionOk="0" h="694" w="1418">
                  <a:moveTo>
                    <a:pt x="378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36"/>
                    <a:pt x="158" y="694"/>
                    <a:pt x="378" y="694"/>
                  </a:cubicBezTo>
                  <a:lnTo>
                    <a:pt x="1071" y="694"/>
                  </a:lnTo>
                  <a:cubicBezTo>
                    <a:pt x="1260" y="694"/>
                    <a:pt x="1418" y="536"/>
                    <a:pt x="1418" y="347"/>
                  </a:cubicBezTo>
                  <a:cubicBezTo>
                    <a:pt x="1418" y="158"/>
                    <a:pt x="1260" y="0"/>
                    <a:pt x="107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2" name="Google Shape;1502;p122"/>
            <p:cNvSpPr/>
            <p:nvPr/>
          </p:nvSpPr>
          <p:spPr>
            <a:xfrm>
              <a:off x="5490000" y="1963925"/>
              <a:ext cx="35450" cy="33900"/>
            </a:xfrm>
            <a:custGeom>
              <a:rect b="b" l="l" r="r" t="t"/>
              <a:pathLst>
                <a:path extrusionOk="0" h="1356" w="1418">
                  <a:moveTo>
                    <a:pt x="343" y="1"/>
                  </a:moveTo>
                  <a:cubicBezTo>
                    <a:pt x="252" y="1"/>
                    <a:pt x="158" y="32"/>
                    <a:pt x="95" y="95"/>
                  </a:cubicBezTo>
                  <a:cubicBezTo>
                    <a:pt x="0" y="221"/>
                    <a:pt x="0" y="442"/>
                    <a:pt x="95" y="568"/>
                  </a:cubicBezTo>
                  <a:lnTo>
                    <a:pt x="819" y="1261"/>
                  </a:lnTo>
                  <a:cubicBezTo>
                    <a:pt x="866" y="1324"/>
                    <a:pt x="953" y="1356"/>
                    <a:pt x="1044" y="1356"/>
                  </a:cubicBezTo>
                  <a:cubicBezTo>
                    <a:pt x="1134" y="1356"/>
                    <a:pt x="1229" y="1324"/>
                    <a:pt x="1292" y="1261"/>
                  </a:cubicBezTo>
                  <a:cubicBezTo>
                    <a:pt x="1418" y="1166"/>
                    <a:pt x="1418" y="914"/>
                    <a:pt x="1292" y="788"/>
                  </a:cubicBezTo>
                  <a:lnTo>
                    <a:pt x="567" y="95"/>
                  </a:lnTo>
                  <a:cubicBezTo>
                    <a:pt x="520" y="32"/>
                    <a:pt x="433" y="1"/>
                    <a:pt x="34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3" name="Google Shape;1503;p122"/>
            <p:cNvSpPr/>
            <p:nvPr/>
          </p:nvSpPr>
          <p:spPr>
            <a:xfrm>
              <a:off x="5437225" y="1997650"/>
              <a:ext cx="37825" cy="26325"/>
            </a:xfrm>
            <a:custGeom>
              <a:rect b="b" l="l" r="r" t="t"/>
              <a:pathLst>
                <a:path extrusionOk="0" h="1053" w="1513">
                  <a:moveTo>
                    <a:pt x="422" y="0"/>
                  </a:moveTo>
                  <a:cubicBezTo>
                    <a:pt x="285" y="0"/>
                    <a:pt x="140" y="81"/>
                    <a:pt x="95" y="196"/>
                  </a:cubicBezTo>
                  <a:cubicBezTo>
                    <a:pt x="0" y="353"/>
                    <a:pt x="95" y="574"/>
                    <a:pt x="252" y="668"/>
                  </a:cubicBezTo>
                  <a:lnTo>
                    <a:pt x="945" y="1015"/>
                  </a:lnTo>
                  <a:cubicBezTo>
                    <a:pt x="989" y="1041"/>
                    <a:pt x="1039" y="1052"/>
                    <a:pt x="1091" y="1052"/>
                  </a:cubicBezTo>
                  <a:cubicBezTo>
                    <a:pt x="1227" y="1052"/>
                    <a:pt x="1372" y="971"/>
                    <a:pt x="1418" y="857"/>
                  </a:cubicBezTo>
                  <a:cubicBezTo>
                    <a:pt x="1512" y="700"/>
                    <a:pt x="1418" y="479"/>
                    <a:pt x="1260" y="385"/>
                  </a:cubicBezTo>
                  <a:lnTo>
                    <a:pt x="567" y="38"/>
                  </a:lnTo>
                  <a:cubicBezTo>
                    <a:pt x="524" y="12"/>
                    <a:pt x="473" y="0"/>
                    <a:pt x="4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4" name="Google Shape;1504;p122"/>
            <p:cNvSpPr/>
            <p:nvPr/>
          </p:nvSpPr>
          <p:spPr>
            <a:xfrm>
              <a:off x="5645150" y="1998300"/>
              <a:ext cx="37825" cy="26900"/>
            </a:xfrm>
            <a:custGeom>
              <a:rect b="b" l="l" r="r" t="t"/>
              <a:pathLst>
                <a:path extrusionOk="0" h="1076" w="1513">
                  <a:moveTo>
                    <a:pt x="1098" y="0"/>
                  </a:moveTo>
                  <a:cubicBezTo>
                    <a:pt x="1046" y="0"/>
                    <a:pt x="994" y="14"/>
                    <a:pt x="946" y="44"/>
                  </a:cubicBezTo>
                  <a:lnTo>
                    <a:pt x="253" y="422"/>
                  </a:lnTo>
                  <a:cubicBezTo>
                    <a:pt x="95" y="485"/>
                    <a:pt x="1" y="674"/>
                    <a:pt x="95" y="894"/>
                  </a:cubicBezTo>
                  <a:cubicBezTo>
                    <a:pt x="142" y="1011"/>
                    <a:pt x="258" y="1076"/>
                    <a:pt x="405" y="1076"/>
                  </a:cubicBezTo>
                  <a:cubicBezTo>
                    <a:pt x="456" y="1076"/>
                    <a:pt x="511" y="1068"/>
                    <a:pt x="568" y="1052"/>
                  </a:cubicBezTo>
                  <a:lnTo>
                    <a:pt x="1261" y="674"/>
                  </a:lnTo>
                  <a:cubicBezTo>
                    <a:pt x="1418" y="611"/>
                    <a:pt x="1513" y="422"/>
                    <a:pt x="1418" y="201"/>
                  </a:cubicBezTo>
                  <a:cubicBezTo>
                    <a:pt x="1331" y="71"/>
                    <a:pt x="1214" y="0"/>
                    <a:pt x="109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505" name="Google Shape;1505;p122"/>
          <p:cNvSpPr/>
          <p:nvPr/>
        </p:nvSpPr>
        <p:spPr>
          <a:xfrm>
            <a:off x="5535675" y="1741236"/>
            <a:ext cx="374296" cy="330681"/>
          </a:xfrm>
          <a:custGeom>
            <a:rect b="b" l="l" r="r" t="t"/>
            <a:pathLst>
              <a:path extrusionOk="0" h="17074" w="19326">
                <a:moveTo>
                  <a:pt x="14226" y="1132"/>
                </a:moveTo>
                <a:cubicBezTo>
                  <a:pt x="15314" y="1132"/>
                  <a:pt x="16352" y="1605"/>
                  <a:pt x="17070" y="2425"/>
                </a:cubicBezTo>
                <a:cubicBezTo>
                  <a:pt x="17798" y="3252"/>
                  <a:pt x="18196" y="4366"/>
                  <a:pt x="18196" y="5568"/>
                </a:cubicBezTo>
                <a:cubicBezTo>
                  <a:pt x="18193" y="8476"/>
                  <a:pt x="15599" y="10686"/>
                  <a:pt x="11671" y="14032"/>
                </a:cubicBezTo>
                <a:cubicBezTo>
                  <a:pt x="11025" y="14581"/>
                  <a:pt x="10364" y="15146"/>
                  <a:pt x="9663" y="15756"/>
                </a:cubicBezTo>
                <a:cubicBezTo>
                  <a:pt x="8963" y="15146"/>
                  <a:pt x="8301" y="14581"/>
                  <a:pt x="7655" y="14032"/>
                </a:cubicBezTo>
                <a:cubicBezTo>
                  <a:pt x="3727" y="10686"/>
                  <a:pt x="1133" y="8476"/>
                  <a:pt x="1133" y="5568"/>
                </a:cubicBezTo>
                <a:cubicBezTo>
                  <a:pt x="1133" y="4366"/>
                  <a:pt x="1535" y="3252"/>
                  <a:pt x="2259" y="2425"/>
                </a:cubicBezTo>
                <a:cubicBezTo>
                  <a:pt x="2977" y="1605"/>
                  <a:pt x="4015" y="1132"/>
                  <a:pt x="5103" y="1132"/>
                </a:cubicBezTo>
                <a:cubicBezTo>
                  <a:pt x="5113" y="1132"/>
                  <a:pt x="5124" y="1132"/>
                  <a:pt x="5134" y="1132"/>
                </a:cubicBezTo>
                <a:cubicBezTo>
                  <a:pt x="6686" y="1132"/>
                  <a:pt x="7691" y="2090"/>
                  <a:pt x="8259" y="2890"/>
                </a:cubicBezTo>
                <a:cubicBezTo>
                  <a:pt x="8631" y="3421"/>
                  <a:pt x="8920" y="4001"/>
                  <a:pt x="9126" y="4614"/>
                </a:cubicBezTo>
                <a:cubicBezTo>
                  <a:pt x="9212" y="4875"/>
                  <a:pt x="9438" y="5006"/>
                  <a:pt x="9665" y="5006"/>
                </a:cubicBezTo>
                <a:cubicBezTo>
                  <a:pt x="9891" y="5006"/>
                  <a:pt x="10118" y="4875"/>
                  <a:pt x="10204" y="4614"/>
                </a:cubicBezTo>
                <a:cubicBezTo>
                  <a:pt x="10409" y="4001"/>
                  <a:pt x="10699" y="3421"/>
                  <a:pt x="11070" y="2890"/>
                </a:cubicBezTo>
                <a:cubicBezTo>
                  <a:pt x="11641" y="2090"/>
                  <a:pt x="12643" y="1132"/>
                  <a:pt x="14195" y="1132"/>
                </a:cubicBezTo>
                <a:cubicBezTo>
                  <a:pt x="14206" y="1132"/>
                  <a:pt x="14216" y="1132"/>
                  <a:pt x="14226" y="1132"/>
                </a:cubicBezTo>
                <a:close/>
                <a:moveTo>
                  <a:pt x="5103" y="0"/>
                </a:moveTo>
                <a:cubicBezTo>
                  <a:pt x="3689" y="0"/>
                  <a:pt x="2343" y="612"/>
                  <a:pt x="1411" y="1676"/>
                </a:cubicBezTo>
                <a:cubicBezTo>
                  <a:pt x="502" y="2709"/>
                  <a:pt x="1" y="4092"/>
                  <a:pt x="1" y="5568"/>
                </a:cubicBezTo>
                <a:cubicBezTo>
                  <a:pt x="1" y="7174"/>
                  <a:pt x="629" y="8672"/>
                  <a:pt x="1976" y="10275"/>
                </a:cubicBezTo>
                <a:cubicBezTo>
                  <a:pt x="3180" y="11710"/>
                  <a:pt x="4914" y="13183"/>
                  <a:pt x="6922" y="14895"/>
                </a:cubicBezTo>
                <a:cubicBezTo>
                  <a:pt x="7670" y="15532"/>
                  <a:pt x="8443" y="16191"/>
                  <a:pt x="9265" y="16909"/>
                </a:cubicBezTo>
                <a:lnTo>
                  <a:pt x="9292" y="16933"/>
                </a:lnTo>
                <a:cubicBezTo>
                  <a:pt x="9397" y="17027"/>
                  <a:pt x="9530" y="17074"/>
                  <a:pt x="9664" y="17074"/>
                </a:cubicBezTo>
                <a:cubicBezTo>
                  <a:pt x="9797" y="17074"/>
                  <a:pt x="9930" y="17027"/>
                  <a:pt x="10038" y="16933"/>
                </a:cubicBezTo>
                <a:lnTo>
                  <a:pt x="10062" y="16909"/>
                </a:lnTo>
                <a:cubicBezTo>
                  <a:pt x="10883" y="16191"/>
                  <a:pt x="11659" y="15532"/>
                  <a:pt x="12405" y="14895"/>
                </a:cubicBezTo>
                <a:cubicBezTo>
                  <a:pt x="14413" y="13183"/>
                  <a:pt x="16146" y="11707"/>
                  <a:pt x="17351" y="10275"/>
                </a:cubicBezTo>
                <a:cubicBezTo>
                  <a:pt x="18697" y="8672"/>
                  <a:pt x="19325" y="7174"/>
                  <a:pt x="19325" y="5568"/>
                </a:cubicBezTo>
                <a:cubicBezTo>
                  <a:pt x="19325" y="4092"/>
                  <a:pt x="18824" y="2709"/>
                  <a:pt x="17915" y="1676"/>
                </a:cubicBezTo>
                <a:cubicBezTo>
                  <a:pt x="16983" y="612"/>
                  <a:pt x="15637" y="0"/>
                  <a:pt x="14224" y="0"/>
                </a:cubicBezTo>
                <a:cubicBezTo>
                  <a:pt x="14213" y="0"/>
                  <a:pt x="14203" y="0"/>
                  <a:pt x="14192" y="0"/>
                </a:cubicBezTo>
                <a:cubicBezTo>
                  <a:pt x="12157" y="0"/>
                  <a:pt x="10868" y="1217"/>
                  <a:pt x="10143" y="2238"/>
                </a:cubicBezTo>
                <a:cubicBezTo>
                  <a:pt x="9968" y="2485"/>
                  <a:pt x="9808" y="2748"/>
                  <a:pt x="9663" y="3017"/>
                </a:cubicBezTo>
                <a:cubicBezTo>
                  <a:pt x="9518" y="2748"/>
                  <a:pt x="9358" y="2485"/>
                  <a:pt x="9183" y="2238"/>
                </a:cubicBezTo>
                <a:cubicBezTo>
                  <a:pt x="8458" y="1217"/>
                  <a:pt x="7169" y="0"/>
                  <a:pt x="5134" y="0"/>
                </a:cubicBezTo>
                <a:cubicBezTo>
                  <a:pt x="5124" y="0"/>
                  <a:pt x="5113" y="0"/>
                  <a:pt x="5103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435D74"/>
              </a:solidFill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9" name="Shape 1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body of water with mountains in the background&#10;&#10;Description automatically generated with medium confidence" id="1510" name="Google Shape;1510;p123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89450" cy="5980181"/>
          </a:xfrm>
          <a:prstGeom prst="rect">
            <a:avLst/>
          </a:prstGeom>
          <a:noFill/>
          <a:ln>
            <a:noFill/>
          </a:ln>
        </p:spPr>
      </p:pic>
      <p:sp>
        <p:nvSpPr>
          <p:cNvPr id="1511" name="Google Shape;1511;p123"/>
          <p:cNvSpPr txBox="1"/>
          <p:nvPr>
            <p:ph type="ctrTitle"/>
          </p:nvPr>
        </p:nvSpPr>
        <p:spPr>
          <a:xfrm>
            <a:off x="186375" y="1289250"/>
            <a:ext cx="7804800" cy="24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lang="en-US"/>
              <a:t>Exercise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1512" name="Google Shape;1512;p123"/>
          <p:cNvSpPr txBox="1"/>
          <p:nvPr>
            <p:ph idx="1" type="subTitle"/>
          </p:nvPr>
        </p:nvSpPr>
        <p:spPr>
          <a:xfrm>
            <a:off x="110187" y="3137995"/>
            <a:ext cx="8533500" cy="29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76200" lvl="0" marL="2159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</a:pPr>
            <a:r>
              <a:rPr lang="en-US"/>
              <a:t>Let’s practice thinking like a behavioral scientist!</a:t>
            </a:r>
            <a:endParaRPr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6" name="Shape 1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7" name="Google Shape;1517;p124"/>
          <p:cNvSpPr txBox="1"/>
          <p:nvPr>
            <p:ph idx="12" type="sldNum"/>
          </p:nvPr>
        </p:nvSpPr>
        <p:spPr>
          <a:xfrm>
            <a:off x="8777553" y="6377052"/>
            <a:ext cx="2804100" cy="3429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8" name="Google Shape;1518;p124"/>
          <p:cNvSpPr txBox="1"/>
          <p:nvPr>
            <p:ph idx="4294967295" type="title"/>
          </p:nvPr>
        </p:nvSpPr>
        <p:spPr>
          <a:xfrm>
            <a:off x="533400" y="228600"/>
            <a:ext cx="10845900" cy="60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</a:pPr>
            <a:r>
              <a:rPr lang="en-US" sz="3300">
                <a:solidFill>
                  <a:srgbClr val="040404"/>
                </a:solidFill>
                <a:latin typeface="Arial"/>
                <a:ea typeface="Arial"/>
                <a:cs typeface="Arial"/>
                <a:sym typeface="Arial"/>
              </a:rPr>
              <a:t>Exercise: How can this manifest?</a:t>
            </a:r>
            <a:endParaRPr sz="3300">
              <a:solidFill>
                <a:srgbClr val="04040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9" name="Google Shape;1519;p124"/>
          <p:cNvSpPr txBox="1"/>
          <p:nvPr>
            <p:ph idx="4294967295" type="body"/>
          </p:nvPr>
        </p:nvSpPr>
        <p:spPr>
          <a:xfrm>
            <a:off x="685800" y="1085225"/>
            <a:ext cx="4941300" cy="224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latin typeface="Arial"/>
                <a:ea typeface="Arial"/>
                <a:cs typeface="Arial"/>
                <a:sym typeface="Arial"/>
              </a:rPr>
              <a:t>Behaviour: </a:t>
            </a:r>
            <a:endParaRPr b="1" sz="24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latin typeface="Arial"/>
                <a:ea typeface="Arial"/>
                <a:cs typeface="Arial"/>
                <a:sym typeface="Arial"/>
              </a:rPr>
              <a:t>What would a farmer need in order to use organic manure in their fields?</a:t>
            </a:r>
            <a:endParaRPr sz="24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0" name="Google Shape;1520;p124"/>
          <p:cNvSpPr txBox="1"/>
          <p:nvPr>
            <p:ph idx="4294967295" type="body"/>
          </p:nvPr>
        </p:nvSpPr>
        <p:spPr>
          <a:xfrm>
            <a:off x="5852325" y="1085225"/>
            <a:ext cx="4941300" cy="224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latin typeface="Arial"/>
                <a:ea typeface="Arial"/>
                <a:cs typeface="Arial"/>
                <a:sym typeface="Arial"/>
              </a:rPr>
              <a:t>Capability (Ability to engage)</a:t>
            </a:r>
            <a:r>
              <a:rPr b="1" lang="en-US" sz="2400">
                <a:latin typeface="Arial"/>
                <a:ea typeface="Arial"/>
                <a:cs typeface="Arial"/>
                <a:sym typeface="Arial"/>
              </a:rPr>
              <a:t>: </a:t>
            </a:r>
            <a:endParaRPr b="1" sz="24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1" name="Google Shape;1521;p124"/>
          <p:cNvSpPr txBox="1"/>
          <p:nvPr>
            <p:ph idx="4294967295" type="body"/>
          </p:nvPr>
        </p:nvSpPr>
        <p:spPr>
          <a:xfrm>
            <a:off x="685800" y="3328625"/>
            <a:ext cx="5166600" cy="224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latin typeface="Arial"/>
                <a:ea typeface="Arial"/>
                <a:cs typeface="Arial"/>
                <a:sym typeface="Arial"/>
              </a:rPr>
              <a:t>Opportunity (Allowed to engage)</a:t>
            </a:r>
            <a:r>
              <a:rPr b="1" lang="en-US" sz="2400">
                <a:latin typeface="Arial"/>
                <a:ea typeface="Arial"/>
                <a:cs typeface="Arial"/>
                <a:sym typeface="Arial"/>
              </a:rPr>
              <a:t>: </a:t>
            </a:r>
            <a:endParaRPr b="1" sz="24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2" name="Google Shape;1522;p124"/>
          <p:cNvSpPr txBox="1"/>
          <p:nvPr>
            <p:ph idx="4294967295" type="body"/>
          </p:nvPr>
        </p:nvSpPr>
        <p:spPr>
          <a:xfrm>
            <a:off x="5957000" y="3328625"/>
            <a:ext cx="4941300" cy="224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latin typeface="Arial"/>
                <a:ea typeface="Arial"/>
                <a:cs typeface="Arial"/>
                <a:sym typeface="Arial"/>
              </a:rPr>
              <a:t>Motivation (Wants to engage)</a:t>
            </a:r>
            <a:r>
              <a:rPr b="1" lang="en-US" sz="2400">
                <a:latin typeface="Arial"/>
                <a:ea typeface="Arial"/>
                <a:cs typeface="Arial"/>
                <a:sym typeface="Arial"/>
              </a:rPr>
              <a:t>: </a:t>
            </a:r>
            <a:endParaRPr b="1" sz="24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6" name="Shape 1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7" name="Google Shape;1527;p125"/>
          <p:cNvSpPr txBox="1"/>
          <p:nvPr>
            <p:ph type="ctrTitle"/>
          </p:nvPr>
        </p:nvSpPr>
        <p:spPr>
          <a:xfrm>
            <a:off x="1176964" y="2495954"/>
            <a:ext cx="8533500" cy="117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100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600"/>
              <a:buFont typeface="Arial Black"/>
              <a:buNone/>
            </a:pPr>
            <a:r>
              <a:rPr lang="en-US" sz="7600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Thank you</a:t>
            </a:r>
            <a:endParaRPr sz="7600">
              <a:latin typeface="Arial Black"/>
              <a:ea typeface="Arial Black"/>
              <a:cs typeface="Arial Black"/>
              <a:sym typeface="Arial Black"/>
            </a:endParaRPr>
          </a:p>
        </p:txBody>
      </p:sp>
      <p:grpSp>
        <p:nvGrpSpPr>
          <p:cNvPr id="1528" name="Google Shape;1528;p125"/>
          <p:cNvGrpSpPr/>
          <p:nvPr/>
        </p:nvGrpSpPr>
        <p:grpSpPr>
          <a:xfrm>
            <a:off x="0" y="5981462"/>
            <a:ext cx="12191485" cy="127071"/>
            <a:chOff x="0" y="9863563"/>
            <a:chExt cx="20104692" cy="209550"/>
          </a:xfrm>
        </p:grpSpPr>
        <p:sp>
          <p:nvSpPr>
            <p:cNvPr id="1529" name="Google Shape;1529;p125"/>
            <p:cNvSpPr/>
            <p:nvPr/>
          </p:nvSpPr>
          <p:spPr>
            <a:xfrm>
              <a:off x="9568137" y="9863563"/>
              <a:ext cx="10536555" cy="209550"/>
            </a:xfrm>
            <a:custGeom>
              <a:rect b="b" l="l" r="r" t="t"/>
              <a:pathLst>
                <a:path extrusionOk="0" h="209550" w="10536555">
                  <a:moveTo>
                    <a:pt x="10535961" y="0"/>
                  </a:moveTo>
                  <a:lnTo>
                    <a:pt x="0" y="0"/>
                  </a:lnTo>
                  <a:lnTo>
                    <a:pt x="0" y="209417"/>
                  </a:lnTo>
                  <a:lnTo>
                    <a:pt x="10535961" y="209417"/>
                  </a:lnTo>
                  <a:lnTo>
                    <a:pt x="10535961" y="0"/>
                  </a:lnTo>
                  <a:close/>
                </a:path>
              </a:pathLst>
            </a:custGeom>
            <a:solidFill>
              <a:srgbClr val="479AC8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0" name="Google Shape;1530;p125"/>
            <p:cNvSpPr/>
            <p:nvPr/>
          </p:nvSpPr>
          <p:spPr>
            <a:xfrm>
              <a:off x="6861916" y="9863563"/>
              <a:ext cx="2706370" cy="209550"/>
            </a:xfrm>
            <a:custGeom>
              <a:rect b="b" l="l" r="r" t="t"/>
              <a:pathLst>
                <a:path extrusionOk="0" h="209550" w="2706370">
                  <a:moveTo>
                    <a:pt x="2706221" y="0"/>
                  </a:moveTo>
                  <a:lnTo>
                    <a:pt x="0" y="0"/>
                  </a:lnTo>
                  <a:lnTo>
                    <a:pt x="0" y="209417"/>
                  </a:lnTo>
                  <a:lnTo>
                    <a:pt x="2706221" y="209417"/>
                  </a:lnTo>
                  <a:lnTo>
                    <a:pt x="2706221" y="0"/>
                  </a:lnTo>
                  <a:close/>
                </a:path>
              </a:pathLst>
            </a:custGeom>
            <a:solidFill>
              <a:srgbClr val="F0AF47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1" name="Google Shape;1531;p125"/>
            <p:cNvSpPr/>
            <p:nvPr/>
          </p:nvSpPr>
          <p:spPr>
            <a:xfrm>
              <a:off x="0" y="9863563"/>
              <a:ext cx="4956810" cy="209550"/>
            </a:xfrm>
            <a:custGeom>
              <a:rect b="b" l="l" r="r" t="t"/>
              <a:pathLst>
                <a:path extrusionOk="0" h="209550" w="4956810">
                  <a:moveTo>
                    <a:pt x="4956623" y="0"/>
                  </a:moveTo>
                  <a:lnTo>
                    <a:pt x="0" y="0"/>
                  </a:lnTo>
                  <a:lnTo>
                    <a:pt x="0" y="209417"/>
                  </a:lnTo>
                  <a:lnTo>
                    <a:pt x="4956623" y="209417"/>
                  </a:lnTo>
                  <a:lnTo>
                    <a:pt x="4956623" y="0"/>
                  </a:lnTo>
                  <a:close/>
                </a:path>
              </a:pathLst>
            </a:custGeom>
            <a:solidFill>
              <a:srgbClr val="E07838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2" name="Google Shape;1532;p125"/>
            <p:cNvSpPr/>
            <p:nvPr/>
          </p:nvSpPr>
          <p:spPr>
            <a:xfrm>
              <a:off x="4956634" y="9863563"/>
              <a:ext cx="1905634" cy="209550"/>
            </a:xfrm>
            <a:custGeom>
              <a:rect b="b" l="l" r="r" t="t"/>
              <a:pathLst>
                <a:path extrusionOk="0" h="209550" w="1905634">
                  <a:moveTo>
                    <a:pt x="1905282" y="0"/>
                  </a:moveTo>
                  <a:lnTo>
                    <a:pt x="0" y="0"/>
                  </a:lnTo>
                  <a:lnTo>
                    <a:pt x="0" y="209417"/>
                  </a:lnTo>
                  <a:lnTo>
                    <a:pt x="1905282" y="209417"/>
                  </a:lnTo>
                  <a:lnTo>
                    <a:pt x="1905282" y="0"/>
                  </a:lnTo>
                  <a:close/>
                </a:path>
              </a:pathLst>
            </a:custGeom>
            <a:solidFill>
              <a:srgbClr val="07807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Busara Presentation Template 2019 ">
  <a:themeElements>
    <a:clrScheme name="Office">
      <a:dk1>
        <a:srgbClr val="111111"/>
      </a:dk1>
      <a:lt1>
        <a:srgbClr val="FFFFFF"/>
      </a:lt1>
      <a:dk2>
        <a:srgbClr val="0033A1"/>
      </a:dk2>
      <a:lt2>
        <a:srgbClr val="00A5E0"/>
      </a:lt2>
      <a:accent1>
        <a:srgbClr val="0A266D"/>
      </a:accent1>
      <a:accent2>
        <a:srgbClr val="F4E81C"/>
      </a:accent2>
      <a:accent3>
        <a:srgbClr val="F45B02"/>
      </a:accent3>
      <a:accent4>
        <a:srgbClr val="60AA55"/>
      </a:accent4>
      <a:accent5>
        <a:srgbClr val="E80A60"/>
      </a:accent5>
      <a:accent6>
        <a:srgbClr val="363636"/>
      </a:accent6>
      <a:hlink>
        <a:srgbClr val="0033A1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