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757" r:id="rId5"/>
    <p:sldMasterId id="214748375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Lst>
  <p:sldSz cy="6858000" cx="12192000"/>
  <p:notesSz cx="12192000" cy="6858000"/>
  <p:embeddedFontLst>
    <p:embeddedFont>
      <p:font typeface="Rubik Light"/>
      <p:regular r:id="rId64"/>
      <p:bold r:id="rId65"/>
      <p:italic r:id="rId66"/>
      <p:boldItalic r:id="rId67"/>
    </p:embeddedFont>
    <p:embeddedFont>
      <p:font typeface="Poppins Light"/>
      <p:regular r:id="rId68"/>
      <p:bold r:id="rId69"/>
      <p:italic r:id="rId70"/>
      <p:boldItalic r:id="rId71"/>
    </p:embeddedFont>
    <p:embeddedFont>
      <p:font typeface="Rubik SemiBold"/>
      <p:regular r:id="rId72"/>
      <p:bold r:id="rId73"/>
      <p:italic r:id="rId74"/>
      <p:boldItalic r:id="rId75"/>
    </p:embeddedFont>
    <p:embeddedFont>
      <p:font typeface="Mulish"/>
      <p:regular r:id="rId76"/>
      <p:bold r:id="rId77"/>
      <p:italic r:id="rId78"/>
      <p:boldItalic r:id="rId79"/>
    </p:embeddedFont>
    <p:embeddedFont>
      <p:font typeface="Poppins"/>
      <p:regular r:id="rId80"/>
      <p:bold r:id="rId81"/>
      <p:italic r:id="rId82"/>
      <p:boldItalic r:id="rId83"/>
    </p:embeddedFont>
    <p:embeddedFont>
      <p:font typeface="Poppins Medium"/>
      <p:regular r:id="rId84"/>
      <p:bold r:id="rId85"/>
      <p:italic r:id="rId86"/>
      <p:boldItalic r:id="rId87"/>
    </p:embeddedFont>
    <p:embeddedFont>
      <p:font typeface="Poppins SemiBold"/>
      <p:regular r:id="rId88"/>
      <p:bold r:id="rId89"/>
      <p:italic r:id="rId90"/>
      <p:boldItalic r:id="rId91"/>
    </p:embeddedFont>
    <p:embeddedFont>
      <p:font typeface="Rubik"/>
      <p:regular r:id="rId92"/>
      <p:bold r:id="rId93"/>
      <p:italic r:id="rId94"/>
      <p:boldItalic r:id="rId95"/>
    </p:embeddedFont>
    <p:embeddedFont>
      <p:font typeface="Arial Black"/>
      <p:regular r:id="rId96"/>
    </p:embeddedFont>
    <p:embeddedFont>
      <p:font typeface="DM Sans"/>
      <p:regular r:id="rId97"/>
      <p:bold r:id="rId98"/>
      <p:italic r:id="rId99"/>
      <p:boldItalic r:id="rId10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85">
          <p15:clr>
            <a:srgbClr val="000000"/>
          </p15:clr>
        </p15:guide>
        <p15:guide id="2" pos="7680">
          <p15:clr>
            <a:srgbClr val="000000"/>
          </p15:clr>
        </p15:guide>
        <p15:guide id="3" pos="1066">
          <p15:clr>
            <a:srgbClr val="9AA0A6"/>
          </p15:clr>
        </p15:guide>
        <p15:guide id="4" orient="horz" pos="288">
          <p15:clr>
            <a:srgbClr val="9AA0A6"/>
          </p15:clr>
        </p15:guide>
        <p15:guide id="5" pos="432">
          <p15:clr>
            <a:srgbClr val="9AA0A6"/>
          </p15:clr>
        </p15:guide>
        <p15:guide id="6" pos="1532">
          <p15:clr>
            <a:srgbClr val="9AA0A6"/>
          </p15:clr>
        </p15:guide>
        <p15:guide id="7" pos="2371">
          <p15:clr>
            <a:srgbClr val="9AA0A6"/>
          </p15:clr>
        </p15:guide>
        <p15:guide id="8" orient="horz" pos="1527">
          <p15:clr>
            <a:srgbClr val="9AA0A6"/>
          </p15:clr>
        </p15:guide>
        <p15:guide id="9" orient="horz" pos="2692">
          <p15:clr>
            <a:srgbClr val="9AA0A6"/>
          </p15:clr>
        </p15:guide>
        <p15:guide id="10" orient="horz" pos="3203">
          <p15:clr>
            <a:srgbClr val="9AA0A6"/>
          </p15:clr>
        </p15:guide>
        <p15:guide id="11" orient="horz" pos="3848">
          <p15:clr>
            <a:srgbClr val="9AA0A6"/>
          </p15:clr>
        </p15:guide>
        <p15:guide id="12" orient="horz" pos="3960">
          <p15:clr>
            <a:srgbClr val="9AA0A6"/>
          </p15:clr>
        </p15:guide>
        <p15:guide id="13" pos="4880">
          <p15:clr>
            <a:srgbClr val="9AA0A6"/>
          </p15:clr>
        </p15:guide>
        <p15:guide id="14" orient="horz" pos="4212">
          <p15:clr>
            <a:srgbClr val="9AA0A6"/>
          </p15:clr>
        </p15:guide>
        <p15:guide id="15" orient="horz" pos="3564">
          <p15:clr>
            <a:srgbClr val="9AA0A6"/>
          </p15:clr>
        </p15:guide>
        <p15:guide id="16" pos="4680">
          <p15:clr>
            <a:srgbClr val="9AA0A6"/>
          </p15:clr>
        </p15:guide>
        <p15:guide id="17" pos="7305">
          <p15:clr>
            <a:srgbClr val="9AA0A6"/>
          </p15:clr>
        </p15:guide>
        <p15:guide id="18" pos="3167">
          <p15:clr>
            <a:srgbClr val="9AA0A6"/>
          </p15:clr>
        </p15:guide>
        <p15:guide id="19" pos="4480">
          <p15:clr>
            <a:srgbClr val="9AA0A6"/>
          </p15:clr>
        </p15:guide>
        <p15:guide id="20" orient="horz" pos="3420">
          <p15:clr>
            <a:srgbClr val="9AA0A6"/>
          </p15:clr>
        </p15:guide>
        <p15:guide id="21" pos="1836">
          <p15:clr>
            <a:srgbClr val="9AA0A6"/>
          </p15:clr>
        </p15:guide>
        <p15:guide id="22" pos="3780">
          <p15:clr>
            <a:srgbClr val="9AA0A6"/>
          </p15:clr>
        </p15:guide>
        <p15:guide id="23" pos="1548">
          <p15:clr>
            <a:srgbClr val="9AA0A6"/>
          </p15:clr>
        </p15:guide>
        <p15:guide id="24" pos="756">
          <p15:clr>
            <a:srgbClr val="9AA0A6"/>
          </p15:clr>
        </p15:guide>
        <p15:guide id="25" pos="5309">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39EB82A-538D-47CD-838C-61D5583F9F29}">
  <a:tblStyle styleId="{B39EB82A-538D-47CD-838C-61D5583F9F2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BA253DA-971A-420C-A96C-076D74EFA106}"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85" orient="horz"/>
        <p:guide pos="7680"/>
        <p:guide pos="1066"/>
        <p:guide pos="288" orient="horz"/>
        <p:guide pos="432"/>
        <p:guide pos="1532"/>
        <p:guide pos="2371"/>
        <p:guide pos="1527" orient="horz"/>
        <p:guide pos="2692" orient="horz"/>
        <p:guide pos="3203" orient="horz"/>
        <p:guide pos="3848" orient="horz"/>
        <p:guide pos="3960" orient="horz"/>
        <p:guide pos="4880"/>
        <p:guide pos="4212" orient="horz"/>
        <p:guide pos="3564" orient="horz"/>
        <p:guide pos="4680"/>
        <p:guide pos="7305"/>
        <p:guide pos="3167"/>
        <p:guide pos="4480"/>
        <p:guide pos="3420" orient="horz"/>
        <p:guide pos="1836"/>
        <p:guide pos="3780"/>
        <p:guide pos="1548"/>
        <p:guide pos="756"/>
        <p:guide pos="5309"/>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0" Type="http://schemas.openxmlformats.org/officeDocument/2006/relationships/font" Target="fonts/DMSans-boldItalic.fntdata"/><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95" Type="http://schemas.openxmlformats.org/officeDocument/2006/relationships/font" Target="fonts/Rubik-boldItalic.fntdata"/><Relationship Id="rId94" Type="http://schemas.openxmlformats.org/officeDocument/2006/relationships/font" Target="fonts/Rubik-italic.fntdata"/><Relationship Id="rId97" Type="http://schemas.openxmlformats.org/officeDocument/2006/relationships/font" Target="fonts/DMSans-regular.fntdata"/><Relationship Id="rId96" Type="http://schemas.openxmlformats.org/officeDocument/2006/relationships/font" Target="fonts/ArialBlack-regular.fntdata"/><Relationship Id="rId11" Type="http://schemas.openxmlformats.org/officeDocument/2006/relationships/slide" Target="slides/slide4.xml"/><Relationship Id="rId99" Type="http://schemas.openxmlformats.org/officeDocument/2006/relationships/font" Target="fonts/DMSans-italic.fntdata"/><Relationship Id="rId10" Type="http://schemas.openxmlformats.org/officeDocument/2006/relationships/slide" Target="slides/slide3.xml"/><Relationship Id="rId98" Type="http://schemas.openxmlformats.org/officeDocument/2006/relationships/font" Target="fonts/DMSans-bold.fntdata"/><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font" Target="fonts/PoppinsSemiBold-boldItalic.fntdata"/><Relationship Id="rId90" Type="http://schemas.openxmlformats.org/officeDocument/2006/relationships/font" Target="fonts/PoppinsSemiBold-italic.fntdata"/><Relationship Id="rId93" Type="http://schemas.openxmlformats.org/officeDocument/2006/relationships/font" Target="fonts/Rubik-bold.fntdata"/><Relationship Id="rId92" Type="http://schemas.openxmlformats.org/officeDocument/2006/relationships/font" Target="fonts/Rubik-regular.fnt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 Id="rId84" Type="http://schemas.openxmlformats.org/officeDocument/2006/relationships/font" Target="fonts/PoppinsMedium-regular.fntdata"/><Relationship Id="rId83" Type="http://schemas.openxmlformats.org/officeDocument/2006/relationships/font" Target="fonts/Poppins-boldItalic.fntdata"/><Relationship Id="rId86" Type="http://schemas.openxmlformats.org/officeDocument/2006/relationships/font" Target="fonts/PoppinsMedium-italic.fntdata"/><Relationship Id="rId85" Type="http://schemas.openxmlformats.org/officeDocument/2006/relationships/font" Target="fonts/PoppinsMedium-bold.fntdata"/><Relationship Id="rId88" Type="http://schemas.openxmlformats.org/officeDocument/2006/relationships/font" Target="fonts/PoppinsSemiBold-regular.fntdata"/><Relationship Id="rId87" Type="http://schemas.openxmlformats.org/officeDocument/2006/relationships/font" Target="fonts/PoppinsMedium-boldItalic.fntdata"/><Relationship Id="rId89" Type="http://schemas.openxmlformats.org/officeDocument/2006/relationships/font" Target="fonts/PoppinsSemiBold-bold.fntdata"/><Relationship Id="rId80" Type="http://schemas.openxmlformats.org/officeDocument/2006/relationships/font" Target="fonts/Poppins-regular.fntdata"/><Relationship Id="rId82" Type="http://schemas.openxmlformats.org/officeDocument/2006/relationships/font" Target="fonts/Poppins-italic.fntdata"/><Relationship Id="rId81" Type="http://schemas.openxmlformats.org/officeDocument/2006/relationships/font" Target="fonts/Poppins-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RubikSemiBold-bold.fntdata"/><Relationship Id="rId72" Type="http://schemas.openxmlformats.org/officeDocument/2006/relationships/font" Target="fonts/RubikSemiBold-regular.fntdata"/><Relationship Id="rId75" Type="http://schemas.openxmlformats.org/officeDocument/2006/relationships/font" Target="fonts/RubikSemiBold-boldItalic.fntdata"/><Relationship Id="rId74" Type="http://schemas.openxmlformats.org/officeDocument/2006/relationships/font" Target="fonts/RubikSemiBold-italic.fntdata"/><Relationship Id="rId77" Type="http://schemas.openxmlformats.org/officeDocument/2006/relationships/font" Target="fonts/Mulish-bold.fntdata"/><Relationship Id="rId76" Type="http://schemas.openxmlformats.org/officeDocument/2006/relationships/font" Target="fonts/Mulish-regular.fntdata"/><Relationship Id="rId79" Type="http://schemas.openxmlformats.org/officeDocument/2006/relationships/font" Target="fonts/Mulish-boldItalic.fntdata"/><Relationship Id="rId78" Type="http://schemas.openxmlformats.org/officeDocument/2006/relationships/font" Target="fonts/Mulish-italic.fntdata"/><Relationship Id="rId71" Type="http://schemas.openxmlformats.org/officeDocument/2006/relationships/font" Target="fonts/PoppinsLight-boldItalic.fntdata"/><Relationship Id="rId70" Type="http://schemas.openxmlformats.org/officeDocument/2006/relationships/font" Target="fonts/PoppinsLight-italic.fntdata"/><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font" Target="fonts/RubikLight-regular.fntdata"/><Relationship Id="rId63" Type="http://schemas.openxmlformats.org/officeDocument/2006/relationships/slide" Target="slides/slide56.xml"/><Relationship Id="rId66" Type="http://schemas.openxmlformats.org/officeDocument/2006/relationships/font" Target="fonts/RubikLight-italic.fntdata"/><Relationship Id="rId65" Type="http://schemas.openxmlformats.org/officeDocument/2006/relationships/font" Target="fonts/RubikLight-bold.fntdata"/><Relationship Id="rId68" Type="http://schemas.openxmlformats.org/officeDocument/2006/relationships/font" Target="fonts/PoppinsLight-regular.fntdata"/><Relationship Id="rId67" Type="http://schemas.openxmlformats.org/officeDocument/2006/relationships/font" Target="fonts/RubikLight-boldItalic.fntdata"/><Relationship Id="rId60" Type="http://schemas.openxmlformats.org/officeDocument/2006/relationships/slide" Target="slides/slide53.xml"/><Relationship Id="rId69" Type="http://schemas.openxmlformats.org/officeDocument/2006/relationships/font" Target="fonts/PoppinsLight-bold.fntdata"/><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13554a94a91_0_5: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g13554a94a91_0_5: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2" name="Shape 1132"/>
        <p:cNvGrpSpPr/>
        <p:nvPr/>
      </p:nvGrpSpPr>
      <p:grpSpPr>
        <a:xfrm>
          <a:off x="0" y="0"/>
          <a:ext cx="0" cy="0"/>
          <a:chOff x="0" y="0"/>
          <a:chExt cx="0" cy="0"/>
        </a:xfrm>
      </p:grpSpPr>
      <p:sp>
        <p:nvSpPr>
          <p:cNvPr id="1133" name="Google Shape;1133;g13554a94a91_0_413: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g13554a94a91_0_413: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g13554a94a91_0_408: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41" name="Google Shape;1141;g13554a94a91_0_40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3045f1196bb_0_1533: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g3045f1196bb_0_1533: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2d3431e564d_0_0: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g2d3431e564d_0_0: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30426fe5281_0_1: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30426fe5281_0_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When we refer to behavioral science, we are referring to gathering evidence about human behavior which can be applied to address a variety of problems.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Say there are challenges engaging stakeholders to engage with conservation efforts.</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We could utilize behavioral science when designing enrollment strategies into ICM sessions.</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This means that when we design a strategy, we base it on the evidence about why stakeholders do and don’t engage with conservation/ICM efforts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g30426fe5281_0_743: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170" name="Google Shape;1170;g30426fe5281_0_74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Our mind has limitations.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We have limited memory, limited attention, and limited ability to process information.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So, we often rely on mental shortcuts to decide what to do.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g30426fe5281_0_1486: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176" name="Google Shape;1176;g30426fe5281_0_148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Insight 2 is that our present behaviour depends on many prior decisions and behaviours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g30426fe5281_0_1518: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184" name="Google Shape;1184;g30426fe5281_0_151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Our mind has limitations.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We have limited memory, limited attention, and limited ability to process information.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So, we often rely on mental shortcuts to decide what to do.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g30426fe5281_0_1621: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241" name="Google Shape;1241;g30426fe5281_0_162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Our mind has limitations.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We have limited memory, limited attention, and limited ability to process information.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So, we often rely on mental shortcuts to decide what to do.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g30426fe5281_0_2413: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296" name="Google Shape;1296;g30426fe5281_0_241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Our mind has limitations.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We have limited memory, limited attention, and limited ability to process information.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So, we often rely on mental shortcuts to decide what to do.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4" name="Shape 1354"/>
        <p:cNvGrpSpPr/>
        <p:nvPr/>
      </p:nvGrpSpPr>
      <p:grpSpPr>
        <a:xfrm>
          <a:off x="0" y="0"/>
          <a:ext cx="0" cy="0"/>
          <a:chOff x="0" y="0"/>
          <a:chExt cx="0" cy="0"/>
        </a:xfrm>
      </p:grpSpPr>
      <p:sp>
        <p:nvSpPr>
          <p:cNvPr id="1355" name="Google Shape;1355;g30426fe5281_0_321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356" name="Google Shape;1356;g30426fe5281_0_321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As we previously indicated, we use mental shortcuts to make decisions and any behavior is the result of many prior decisions and behaviours.</a:t>
            </a:r>
            <a:br>
              <a:rPr lang="en-US">
                <a:solidFill>
                  <a:schemeClr val="dk1"/>
                </a:solidFill>
              </a:rPr>
            </a:br>
            <a:br>
              <a:rPr lang="en-US">
                <a:solidFill>
                  <a:schemeClr val="dk1"/>
                </a:solidFill>
              </a:rPr>
            </a:br>
            <a:r>
              <a:rPr lang="en-US">
                <a:solidFill>
                  <a:schemeClr val="dk1"/>
                </a:solidFill>
              </a:rPr>
              <a:t>But, what is needed for behaviour?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A very simple framework to help us think about what behaviour is, is the COM-B Model. It describes how behaviour is </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30426fe5281_0_3957: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367" name="Google Shape;1367;g30426fe5281_0_395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8" name="Shape 1378"/>
        <p:cNvGrpSpPr/>
        <p:nvPr/>
      </p:nvGrpSpPr>
      <p:grpSpPr>
        <a:xfrm>
          <a:off x="0" y="0"/>
          <a:ext cx="0" cy="0"/>
          <a:chOff x="0" y="0"/>
          <a:chExt cx="0" cy="0"/>
        </a:xfrm>
      </p:grpSpPr>
      <p:sp>
        <p:nvSpPr>
          <p:cNvPr id="1379" name="Google Shape;1379;g30426fe5281_0_3969: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380" name="Google Shape;1380;g30426fe5281_0_396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30426fe5281_0_3982: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394" name="Google Shape;1394;g30426fe5281_0_398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0" name="Shape 1410"/>
        <p:cNvGrpSpPr/>
        <p:nvPr/>
      </p:nvGrpSpPr>
      <p:grpSpPr>
        <a:xfrm>
          <a:off x="0" y="0"/>
          <a:ext cx="0" cy="0"/>
          <a:chOff x="0" y="0"/>
          <a:chExt cx="0" cy="0"/>
        </a:xfrm>
      </p:grpSpPr>
      <p:sp>
        <p:nvSpPr>
          <p:cNvPr id="1411" name="Google Shape;1411;g3045f1196bb_0_1539: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412" name="Google Shape;1412;g3045f1196bb_0_153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REPLACE WITH FILLED OUT EXERCISE</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0" name="Shape 1420"/>
        <p:cNvGrpSpPr/>
        <p:nvPr/>
      </p:nvGrpSpPr>
      <p:grpSpPr>
        <a:xfrm>
          <a:off x="0" y="0"/>
          <a:ext cx="0" cy="0"/>
          <a:chOff x="0" y="0"/>
          <a:chExt cx="0" cy="0"/>
        </a:xfrm>
      </p:grpSpPr>
      <p:sp>
        <p:nvSpPr>
          <p:cNvPr id="1421" name="Google Shape;1421;g3045f1196bb_3_736: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422" name="Google Shape;1422;g3045f1196bb_3_73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3045f1196bb_3_345:notes"/>
          <p:cNvSpPr/>
          <p:nvPr>
            <p:ph idx="2" type="sldImg"/>
          </p:nvPr>
        </p:nvSpPr>
        <p:spPr>
          <a:xfrm>
            <a:off x="162295" y="514296"/>
            <a:ext cx="11867700" cy="25716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3045f1196bb_3_345:notes"/>
          <p:cNvSpPr txBox="1"/>
          <p:nvPr>
            <p:ph idx="1" type="body"/>
          </p:nvPr>
        </p:nvSpPr>
        <p:spPr>
          <a:xfrm>
            <a:off x="1218631" y="3257934"/>
            <a:ext cx="9754500" cy="308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g3045f1196bb_3_345:notes"/>
          <p:cNvSpPr txBox="1"/>
          <p:nvPr>
            <p:ph idx="12" type="sldNum"/>
          </p:nvPr>
        </p:nvSpPr>
        <p:spPr>
          <a:xfrm>
            <a:off x="6904625" y="6513674"/>
            <a:ext cx="5284200" cy="34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7" name="Shape 1437"/>
        <p:cNvGrpSpPr/>
        <p:nvPr/>
      </p:nvGrpSpPr>
      <p:grpSpPr>
        <a:xfrm>
          <a:off x="0" y="0"/>
          <a:ext cx="0" cy="0"/>
          <a:chOff x="0" y="0"/>
          <a:chExt cx="0" cy="0"/>
        </a:xfrm>
      </p:grpSpPr>
      <p:sp>
        <p:nvSpPr>
          <p:cNvPr id="1438" name="Google Shape;1438;g3045f1196bb_3_353:notes"/>
          <p:cNvSpPr/>
          <p:nvPr>
            <p:ph idx="2" type="sldImg"/>
          </p:nvPr>
        </p:nvSpPr>
        <p:spPr>
          <a:xfrm>
            <a:off x="162295" y="514296"/>
            <a:ext cx="11867700" cy="2571600"/>
          </a:xfrm>
          <a:custGeom>
            <a:rect b="b" l="l" r="r" t="t"/>
            <a:pathLst>
              <a:path extrusionOk="0" h="120000" w="120000">
                <a:moveTo>
                  <a:pt x="0" y="0"/>
                </a:moveTo>
                <a:lnTo>
                  <a:pt x="120000" y="0"/>
                </a:lnTo>
                <a:lnTo>
                  <a:pt x="120000" y="120000"/>
                </a:lnTo>
                <a:lnTo>
                  <a:pt x="0" y="120000"/>
                </a:lnTo>
                <a:close/>
              </a:path>
            </a:pathLst>
          </a:custGeom>
        </p:spPr>
      </p:sp>
      <p:sp>
        <p:nvSpPr>
          <p:cNvPr id="1439" name="Google Shape;1439;g3045f1196bb_3_353:notes"/>
          <p:cNvSpPr txBox="1"/>
          <p:nvPr>
            <p:ph idx="1" type="body"/>
          </p:nvPr>
        </p:nvSpPr>
        <p:spPr>
          <a:xfrm>
            <a:off x="1218631" y="3257934"/>
            <a:ext cx="9754500" cy="308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g3045f1196bb_3_353:notes"/>
          <p:cNvSpPr txBox="1"/>
          <p:nvPr>
            <p:ph idx="12" type="sldNum"/>
          </p:nvPr>
        </p:nvSpPr>
        <p:spPr>
          <a:xfrm>
            <a:off x="6904625" y="6513674"/>
            <a:ext cx="5284200" cy="34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8" name="Shape 1478"/>
        <p:cNvGrpSpPr/>
        <p:nvPr/>
      </p:nvGrpSpPr>
      <p:grpSpPr>
        <a:xfrm>
          <a:off x="0" y="0"/>
          <a:ext cx="0" cy="0"/>
          <a:chOff x="0" y="0"/>
          <a:chExt cx="0" cy="0"/>
        </a:xfrm>
      </p:grpSpPr>
      <p:sp>
        <p:nvSpPr>
          <p:cNvPr id="1479" name="Google Shape;1479;g3045f1196bb_3_73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480" name="Google Shape;1480;g3045f1196bb_3_73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5" name="Shape 1485"/>
        <p:cNvGrpSpPr/>
        <p:nvPr/>
      </p:nvGrpSpPr>
      <p:grpSpPr>
        <a:xfrm>
          <a:off x="0" y="0"/>
          <a:ext cx="0" cy="0"/>
          <a:chOff x="0" y="0"/>
          <a:chExt cx="0" cy="0"/>
        </a:xfrm>
      </p:grpSpPr>
      <p:sp>
        <p:nvSpPr>
          <p:cNvPr id="1486" name="Google Shape;1486;g3045f1196bb_0_1568: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487" name="Google Shape;1487;g3045f1196bb_0_156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2" name="Shape 1492"/>
        <p:cNvGrpSpPr/>
        <p:nvPr/>
      </p:nvGrpSpPr>
      <p:grpSpPr>
        <a:xfrm>
          <a:off x="0" y="0"/>
          <a:ext cx="0" cy="0"/>
          <a:chOff x="0" y="0"/>
          <a:chExt cx="0" cy="0"/>
        </a:xfrm>
      </p:grpSpPr>
      <p:sp>
        <p:nvSpPr>
          <p:cNvPr id="1493" name="Google Shape;1493;g3045f1196bb_0_1965: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494" name="Google Shape;1494;g3045f1196bb_0_196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g3045f1196bb_0_3184: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501" name="Google Shape;1501;g3045f1196bb_0_318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6" name="Shape 1506"/>
        <p:cNvGrpSpPr/>
        <p:nvPr/>
      </p:nvGrpSpPr>
      <p:grpSpPr>
        <a:xfrm>
          <a:off x="0" y="0"/>
          <a:ext cx="0" cy="0"/>
          <a:chOff x="0" y="0"/>
          <a:chExt cx="0" cy="0"/>
        </a:xfrm>
      </p:grpSpPr>
      <p:sp>
        <p:nvSpPr>
          <p:cNvPr id="1507" name="Google Shape;1507;g3045f1196bb_0_2773: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508" name="Google Shape;1508;g3045f1196bb_0_277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7" name="Shape 1517"/>
        <p:cNvGrpSpPr/>
        <p:nvPr/>
      </p:nvGrpSpPr>
      <p:grpSpPr>
        <a:xfrm>
          <a:off x="0" y="0"/>
          <a:ext cx="0" cy="0"/>
          <a:chOff x="0" y="0"/>
          <a:chExt cx="0" cy="0"/>
        </a:xfrm>
      </p:grpSpPr>
      <p:sp>
        <p:nvSpPr>
          <p:cNvPr id="1518" name="Google Shape;1518;g3045f1196bb_0_3190: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519" name="Google Shape;1519;g3045f1196bb_0_319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3" name="Shape 1523"/>
        <p:cNvGrpSpPr/>
        <p:nvPr/>
      </p:nvGrpSpPr>
      <p:grpSpPr>
        <a:xfrm>
          <a:off x="0" y="0"/>
          <a:ext cx="0" cy="0"/>
          <a:chOff x="0" y="0"/>
          <a:chExt cx="0" cy="0"/>
        </a:xfrm>
      </p:grpSpPr>
      <p:sp>
        <p:nvSpPr>
          <p:cNvPr id="1524" name="Google Shape;1524;g3045f1196bb_0_3586: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525" name="Google Shape;1525;g3045f1196bb_0_358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9" name="Shape 1529"/>
        <p:cNvGrpSpPr/>
        <p:nvPr/>
      </p:nvGrpSpPr>
      <p:grpSpPr>
        <a:xfrm>
          <a:off x="0" y="0"/>
          <a:ext cx="0" cy="0"/>
          <a:chOff x="0" y="0"/>
          <a:chExt cx="0" cy="0"/>
        </a:xfrm>
      </p:grpSpPr>
      <p:sp>
        <p:nvSpPr>
          <p:cNvPr id="1530" name="Google Shape;1530;g3045f1196bb_0_3999: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g3045f1196bb_0_3999: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3" name="Shape 1543"/>
        <p:cNvGrpSpPr/>
        <p:nvPr/>
      </p:nvGrpSpPr>
      <p:grpSpPr>
        <a:xfrm>
          <a:off x="0" y="0"/>
          <a:ext cx="0" cy="0"/>
          <a:chOff x="0" y="0"/>
          <a:chExt cx="0" cy="0"/>
        </a:xfrm>
      </p:grpSpPr>
      <p:sp>
        <p:nvSpPr>
          <p:cNvPr id="1544" name="Google Shape;1544;g3045f1196bb_0_4018: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g3045f1196bb_0_4018: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1" name="Shape 1561"/>
        <p:cNvGrpSpPr/>
        <p:nvPr/>
      </p:nvGrpSpPr>
      <p:grpSpPr>
        <a:xfrm>
          <a:off x="0" y="0"/>
          <a:ext cx="0" cy="0"/>
          <a:chOff x="0" y="0"/>
          <a:chExt cx="0" cy="0"/>
        </a:xfrm>
      </p:grpSpPr>
      <p:sp>
        <p:nvSpPr>
          <p:cNvPr id="1562" name="Google Shape;1562;g3045f1196bb_0_4038: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g3045f1196bb_0_4038: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1" name="Shape 1571"/>
        <p:cNvGrpSpPr/>
        <p:nvPr/>
      </p:nvGrpSpPr>
      <p:grpSpPr>
        <a:xfrm>
          <a:off x="0" y="0"/>
          <a:ext cx="0" cy="0"/>
          <a:chOff x="0" y="0"/>
          <a:chExt cx="0" cy="0"/>
        </a:xfrm>
      </p:grpSpPr>
      <p:sp>
        <p:nvSpPr>
          <p:cNvPr id="1572" name="Google Shape;1572;g3045f1196bb_0_4056: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g3045f1196bb_0_4056: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1" name="Shape 1581"/>
        <p:cNvGrpSpPr/>
        <p:nvPr/>
      </p:nvGrpSpPr>
      <p:grpSpPr>
        <a:xfrm>
          <a:off x="0" y="0"/>
          <a:ext cx="0" cy="0"/>
          <a:chOff x="0" y="0"/>
          <a:chExt cx="0" cy="0"/>
        </a:xfrm>
      </p:grpSpPr>
      <p:sp>
        <p:nvSpPr>
          <p:cNvPr id="1582" name="Google Shape;1582;g2d3431e564d_0_2866: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g2d3431e564d_0_2866: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8" name="Shape 1588"/>
        <p:cNvGrpSpPr/>
        <p:nvPr/>
      </p:nvGrpSpPr>
      <p:grpSpPr>
        <a:xfrm>
          <a:off x="0" y="0"/>
          <a:ext cx="0" cy="0"/>
          <a:chOff x="0" y="0"/>
          <a:chExt cx="0" cy="0"/>
        </a:xfrm>
      </p:grpSpPr>
      <p:sp>
        <p:nvSpPr>
          <p:cNvPr id="1589" name="Google Shape;1589;g2d3431e564d_0_3089: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590" name="Google Shape;1590;g2d3431e564d_0_308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5" name="Shape 1595"/>
        <p:cNvGrpSpPr/>
        <p:nvPr/>
      </p:nvGrpSpPr>
      <p:grpSpPr>
        <a:xfrm>
          <a:off x="0" y="0"/>
          <a:ext cx="0" cy="0"/>
          <a:chOff x="0" y="0"/>
          <a:chExt cx="0" cy="0"/>
        </a:xfrm>
      </p:grpSpPr>
      <p:sp>
        <p:nvSpPr>
          <p:cNvPr id="1596" name="Google Shape;1596;g2d3431e564d_0_308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597" name="Google Shape;1597;g2d3431e564d_0_308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g30325914d40_2_2143: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604" name="Google Shape;1604;g30325914d40_2_214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1" name="Shape 1611"/>
        <p:cNvGrpSpPr/>
        <p:nvPr/>
      </p:nvGrpSpPr>
      <p:grpSpPr>
        <a:xfrm>
          <a:off x="0" y="0"/>
          <a:ext cx="0" cy="0"/>
          <a:chOff x="0" y="0"/>
          <a:chExt cx="0" cy="0"/>
        </a:xfrm>
      </p:grpSpPr>
      <p:sp>
        <p:nvSpPr>
          <p:cNvPr id="1612" name="Google Shape;1612;g2d3431e564d_0_2945:notes"/>
          <p:cNvSpPr/>
          <p:nvPr>
            <p:ph idx="2" type="sldImg"/>
          </p:nvPr>
        </p:nvSpPr>
        <p:spPr>
          <a:xfrm>
            <a:off x="677864"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613" name="Google Shape;1613;g2d3431e564d_0_294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Responsibilities</a:t>
            </a:r>
            <a:endParaRPr/>
          </a:p>
          <a:p>
            <a:pPr indent="0" lvl="0" marL="0" rtl="0" algn="l">
              <a:spcBef>
                <a:spcPts val="0"/>
              </a:spcBef>
              <a:spcAft>
                <a:spcPts val="0"/>
              </a:spcAft>
              <a:buNone/>
            </a:pPr>
            <a:r>
              <a:rPr lang="en-US"/>
              <a:t>In my family and my community, I believe my responsibility is to:</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2" name="Shape 1622"/>
        <p:cNvGrpSpPr/>
        <p:nvPr/>
      </p:nvGrpSpPr>
      <p:grpSpPr>
        <a:xfrm>
          <a:off x="0" y="0"/>
          <a:ext cx="0" cy="0"/>
          <a:chOff x="0" y="0"/>
          <a:chExt cx="0" cy="0"/>
        </a:xfrm>
      </p:grpSpPr>
      <p:sp>
        <p:nvSpPr>
          <p:cNvPr id="1623" name="Google Shape;1623;g3045f1196bb_0_4085:notes"/>
          <p:cNvSpPr/>
          <p:nvPr>
            <p:ph idx="2" type="sldImg"/>
          </p:nvPr>
        </p:nvSpPr>
        <p:spPr>
          <a:xfrm>
            <a:off x="677864"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624" name="Google Shape;1624;g3045f1196bb_0_408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Responsibilities</a:t>
            </a:r>
            <a:endParaRPr/>
          </a:p>
          <a:p>
            <a:pPr indent="0" lvl="0" marL="0" rtl="0" algn="l">
              <a:spcBef>
                <a:spcPts val="0"/>
              </a:spcBef>
              <a:spcAft>
                <a:spcPts val="0"/>
              </a:spcAft>
              <a:buNone/>
            </a:pPr>
            <a:r>
              <a:rPr lang="en-US"/>
              <a:t>In my family and my community, I believe my responsibility is to:</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3" name="Shape 1633"/>
        <p:cNvGrpSpPr/>
        <p:nvPr/>
      </p:nvGrpSpPr>
      <p:grpSpPr>
        <a:xfrm>
          <a:off x="0" y="0"/>
          <a:ext cx="0" cy="0"/>
          <a:chOff x="0" y="0"/>
          <a:chExt cx="0" cy="0"/>
        </a:xfrm>
      </p:grpSpPr>
      <p:sp>
        <p:nvSpPr>
          <p:cNvPr id="1634" name="Google Shape;1634;g3045f1196bb_0_4065:notes"/>
          <p:cNvSpPr/>
          <p:nvPr>
            <p:ph idx="2" type="sldImg"/>
          </p:nvPr>
        </p:nvSpPr>
        <p:spPr>
          <a:xfrm>
            <a:off x="677864"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635" name="Google Shape;1635;g3045f1196bb_0_406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Responsibilities</a:t>
            </a:r>
            <a:endParaRPr/>
          </a:p>
          <a:p>
            <a:pPr indent="0" lvl="0" marL="0" rtl="0" algn="l">
              <a:spcBef>
                <a:spcPts val="0"/>
              </a:spcBef>
              <a:spcAft>
                <a:spcPts val="0"/>
              </a:spcAft>
              <a:buNone/>
            </a:pPr>
            <a:r>
              <a:rPr lang="en-US"/>
              <a:t>In my family and my community, I believe my responsibility is to:</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3" name="Shape 1643"/>
        <p:cNvGrpSpPr/>
        <p:nvPr/>
      </p:nvGrpSpPr>
      <p:grpSpPr>
        <a:xfrm>
          <a:off x="0" y="0"/>
          <a:ext cx="0" cy="0"/>
          <a:chOff x="0" y="0"/>
          <a:chExt cx="0" cy="0"/>
        </a:xfrm>
      </p:grpSpPr>
      <p:sp>
        <p:nvSpPr>
          <p:cNvPr id="1644" name="Google Shape;1644;g3045f1196bb_0_4105:notes"/>
          <p:cNvSpPr/>
          <p:nvPr>
            <p:ph idx="2" type="sldImg"/>
          </p:nvPr>
        </p:nvSpPr>
        <p:spPr>
          <a:xfrm>
            <a:off x="677864"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645" name="Google Shape;1645;g3045f1196bb_0_410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Responsibilities</a:t>
            </a:r>
            <a:endParaRPr/>
          </a:p>
          <a:p>
            <a:pPr indent="0" lvl="0" marL="0" rtl="0" algn="l">
              <a:spcBef>
                <a:spcPts val="0"/>
              </a:spcBef>
              <a:spcAft>
                <a:spcPts val="0"/>
              </a:spcAft>
              <a:buNone/>
            </a:pPr>
            <a:r>
              <a:rPr lang="en-US"/>
              <a:t>In my family and my community, I believe my responsibility is to:</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4" name="Shape 1664"/>
        <p:cNvGrpSpPr/>
        <p:nvPr/>
      </p:nvGrpSpPr>
      <p:grpSpPr>
        <a:xfrm>
          <a:off x="0" y="0"/>
          <a:ext cx="0" cy="0"/>
          <a:chOff x="0" y="0"/>
          <a:chExt cx="0" cy="0"/>
        </a:xfrm>
      </p:grpSpPr>
      <p:sp>
        <p:nvSpPr>
          <p:cNvPr id="1665" name="Google Shape;1665;g2d3431e564d_0_2143: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g2d3431e564d_0_2143: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1" name="Shape 1671"/>
        <p:cNvGrpSpPr/>
        <p:nvPr/>
      </p:nvGrpSpPr>
      <p:grpSpPr>
        <a:xfrm>
          <a:off x="0" y="0"/>
          <a:ext cx="0" cy="0"/>
          <a:chOff x="0" y="0"/>
          <a:chExt cx="0" cy="0"/>
        </a:xfrm>
      </p:grpSpPr>
      <p:sp>
        <p:nvSpPr>
          <p:cNvPr id="1672" name="Google Shape;1672;g2d3431e564d_0_3104: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g2d3431e564d_0_3104: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7" name="Shape 1677"/>
        <p:cNvGrpSpPr/>
        <p:nvPr/>
      </p:nvGrpSpPr>
      <p:grpSpPr>
        <a:xfrm>
          <a:off x="0" y="0"/>
          <a:ext cx="0" cy="0"/>
          <a:chOff x="0" y="0"/>
          <a:chExt cx="0" cy="0"/>
        </a:xfrm>
      </p:grpSpPr>
      <p:sp>
        <p:nvSpPr>
          <p:cNvPr id="1678" name="Google Shape;1678;g2d3431e564d_0_3143: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679" name="Google Shape;1679;g2d3431e564d_0_314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REPLACE WITH FILLED OUT EXERCISE</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4" name="Shape 1684"/>
        <p:cNvGrpSpPr/>
        <p:nvPr/>
      </p:nvGrpSpPr>
      <p:grpSpPr>
        <a:xfrm>
          <a:off x="0" y="0"/>
          <a:ext cx="0" cy="0"/>
          <a:chOff x="0" y="0"/>
          <a:chExt cx="0" cy="0"/>
        </a:xfrm>
      </p:grpSpPr>
      <p:sp>
        <p:nvSpPr>
          <p:cNvPr id="1685" name="Google Shape;1685;g2d3431e564d_0_3134: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686" name="Google Shape;1686;g2d3431e564d_0_313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REPLACE WITH FILLED OUT EXERCISE</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2" name="Shape 1692"/>
        <p:cNvGrpSpPr/>
        <p:nvPr/>
      </p:nvGrpSpPr>
      <p:grpSpPr>
        <a:xfrm>
          <a:off x="0" y="0"/>
          <a:ext cx="0" cy="0"/>
          <a:chOff x="0" y="0"/>
          <a:chExt cx="0" cy="0"/>
        </a:xfrm>
      </p:grpSpPr>
      <p:sp>
        <p:nvSpPr>
          <p:cNvPr id="1693" name="Google Shape;1693;g3045f1196bb_0_4247: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g3045f1196bb_0_4247: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2" name="Shape 1702"/>
        <p:cNvGrpSpPr/>
        <p:nvPr/>
      </p:nvGrpSpPr>
      <p:grpSpPr>
        <a:xfrm>
          <a:off x="0" y="0"/>
          <a:ext cx="0" cy="0"/>
          <a:chOff x="0" y="0"/>
          <a:chExt cx="0" cy="0"/>
        </a:xfrm>
      </p:grpSpPr>
      <p:sp>
        <p:nvSpPr>
          <p:cNvPr id="1703" name="Google Shape;1703;g3045f1196bb_0_4125: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704" name="Google Shape;1704;g3045f1196bb_0_412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REPLACE WITH FILLED OUT EXERCISE</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9" name="Shape 1709"/>
        <p:cNvGrpSpPr/>
        <p:nvPr/>
      </p:nvGrpSpPr>
      <p:grpSpPr>
        <a:xfrm>
          <a:off x="0" y="0"/>
          <a:ext cx="0" cy="0"/>
          <a:chOff x="0" y="0"/>
          <a:chExt cx="0" cy="0"/>
        </a:xfrm>
      </p:grpSpPr>
      <p:sp>
        <p:nvSpPr>
          <p:cNvPr id="1710" name="Google Shape;1710;g3045f1196bb_0_413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g3045f1196bb_0_4131: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6" name="Shape 1736"/>
        <p:cNvGrpSpPr/>
        <p:nvPr/>
      </p:nvGrpSpPr>
      <p:grpSpPr>
        <a:xfrm>
          <a:off x="0" y="0"/>
          <a:ext cx="0" cy="0"/>
          <a:chOff x="0" y="0"/>
          <a:chExt cx="0" cy="0"/>
        </a:xfrm>
      </p:grpSpPr>
      <p:sp>
        <p:nvSpPr>
          <p:cNvPr id="1737" name="Google Shape;1737;g3045f1196bb_0_4157: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what more can we think of?</a:t>
            </a:r>
            <a:endParaRPr/>
          </a:p>
        </p:txBody>
      </p:sp>
      <p:sp>
        <p:nvSpPr>
          <p:cNvPr id="1738" name="Google Shape;1738;g3045f1196bb_0_4157: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8" name="Shape 1758"/>
        <p:cNvGrpSpPr/>
        <p:nvPr/>
      </p:nvGrpSpPr>
      <p:grpSpPr>
        <a:xfrm>
          <a:off x="0" y="0"/>
          <a:ext cx="0" cy="0"/>
          <a:chOff x="0" y="0"/>
          <a:chExt cx="0" cy="0"/>
        </a:xfrm>
      </p:grpSpPr>
      <p:sp>
        <p:nvSpPr>
          <p:cNvPr id="1759" name="Google Shape;1759;g3045f1196bb_0_4178: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what more can we think of?</a:t>
            </a:r>
            <a:endParaRPr/>
          </a:p>
        </p:txBody>
      </p:sp>
      <p:sp>
        <p:nvSpPr>
          <p:cNvPr id="1760" name="Google Shape;1760;g3045f1196bb_0_4178: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0" name="Shape 1780"/>
        <p:cNvGrpSpPr/>
        <p:nvPr/>
      </p:nvGrpSpPr>
      <p:grpSpPr>
        <a:xfrm>
          <a:off x="0" y="0"/>
          <a:ext cx="0" cy="0"/>
          <a:chOff x="0" y="0"/>
          <a:chExt cx="0" cy="0"/>
        </a:xfrm>
      </p:grpSpPr>
      <p:sp>
        <p:nvSpPr>
          <p:cNvPr id="1781" name="Google Shape;1781;g2d3431e564d_0_3126: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782" name="Google Shape;1782;g2d3431e564d_0_312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REPLACE WITH FILLED OUT EXERCISE</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8" name="Shape 1788"/>
        <p:cNvGrpSpPr/>
        <p:nvPr/>
      </p:nvGrpSpPr>
      <p:grpSpPr>
        <a:xfrm>
          <a:off x="0" y="0"/>
          <a:ext cx="0" cy="0"/>
          <a:chOff x="0" y="0"/>
          <a:chExt cx="0" cy="0"/>
        </a:xfrm>
      </p:grpSpPr>
      <p:sp>
        <p:nvSpPr>
          <p:cNvPr id="1789" name="Google Shape;1789;g3045f1196bb_0_4256: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g3045f1196bb_0_4256: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8" name="Shape 1798"/>
        <p:cNvGrpSpPr/>
        <p:nvPr/>
      </p:nvGrpSpPr>
      <p:grpSpPr>
        <a:xfrm>
          <a:off x="0" y="0"/>
          <a:ext cx="0" cy="0"/>
          <a:chOff x="0" y="0"/>
          <a:chExt cx="0" cy="0"/>
        </a:xfrm>
      </p:grpSpPr>
      <p:sp>
        <p:nvSpPr>
          <p:cNvPr id="1799" name="Google Shape;1799;g3045f1196bb_0_4199: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800" name="Google Shape;1800;g3045f1196bb_0_419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REPLACE WITH FILLED OUT EXERCISE</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5" name="Shape 1805"/>
        <p:cNvGrpSpPr/>
        <p:nvPr/>
      </p:nvGrpSpPr>
      <p:grpSpPr>
        <a:xfrm>
          <a:off x="0" y="0"/>
          <a:ext cx="0" cy="0"/>
          <a:chOff x="0" y="0"/>
          <a:chExt cx="0" cy="0"/>
        </a:xfrm>
      </p:grpSpPr>
      <p:sp>
        <p:nvSpPr>
          <p:cNvPr id="1806" name="Google Shape;1806;g3045f1196bb_0_4205: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g3045f1196bb_0_4205: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8" name="Shape 1828"/>
        <p:cNvGrpSpPr/>
        <p:nvPr/>
      </p:nvGrpSpPr>
      <p:grpSpPr>
        <a:xfrm>
          <a:off x="0" y="0"/>
          <a:ext cx="0" cy="0"/>
          <a:chOff x="0" y="0"/>
          <a:chExt cx="0" cy="0"/>
        </a:xfrm>
      </p:grpSpPr>
      <p:sp>
        <p:nvSpPr>
          <p:cNvPr id="1829" name="Google Shape;1829;g2d3431e564d_0_315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830" name="Google Shape;1830;g2d3431e564d_0_315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6" name="Shape 1836"/>
        <p:cNvGrpSpPr/>
        <p:nvPr/>
      </p:nvGrpSpPr>
      <p:grpSpPr>
        <a:xfrm>
          <a:off x="0" y="0"/>
          <a:ext cx="0" cy="0"/>
          <a:chOff x="0" y="0"/>
          <a:chExt cx="0" cy="0"/>
        </a:xfrm>
      </p:grpSpPr>
      <p:sp>
        <p:nvSpPr>
          <p:cNvPr id="1837" name="Google Shape;1837;g2d3431e564d_0_3164: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838" name="Google Shape;1838;g2d3431e564d_0_316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4" name="Shape 1844"/>
        <p:cNvGrpSpPr/>
        <p:nvPr/>
      </p:nvGrpSpPr>
      <p:grpSpPr>
        <a:xfrm>
          <a:off x="0" y="0"/>
          <a:ext cx="0" cy="0"/>
          <a:chOff x="0" y="0"/>
          <a:chExt cx="0" cy="0"/>
        </a:xfrm>
      </p:grpSpPr>
      <p:sp>
        <p:nvSpPr>
          <p:cNvPr id="1845" name="Google Shape;1845;g2d3431e564d_0_3174: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846" name="Google Shape;1846;g2d3431e564d_0_317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2" name="Shape 1852"/>
        <p:cNvGrpSpPr/>
        <p:nvPr/>
      </p:nvGrpSpPr>
      <p:grpSpPr>
        <a:xfrm>
          <a:off x="0" y="0"/>
          <a:ext cx="0" cy="0"/>
          <a:chOff x="0" y="0"/>
          <a:chExt cx="0" cy="0"/>
        </a:xfrm>
      </p:grpSpPr>
      <p:sp>
        <p:nvSpPr>
          <p:cNvPr id="1853" name="Google Shape;1853;g3045f1196bb_0_4265: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g3045f1196bb_0_4265: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2" name="Shape 1862"/>
        <p:cNvGrpSpPr/>
        <p:nvPr/>
      </p:nvGrpSpPr>
      <p:grpSpPr>
        <a:xfrm>
          <a:off x="0" y="0"/>
          <a:ext cx="0" cy="0"/>
          <a:chOff x="0" y="0"/>
          <a:chExt cx="0" cy="0"/>
        </a:xfrm>
      </p:grpSpPr>
      <p:sp>
        <p:nvSpPr>
          <p:cNvPr id="1863" name="Google Shape;1863;g2ee6b3baf35_0_2968: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g2ee6b3baf35_0_2968: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jp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7.png"/><Relationship Id="rId4" Type="http://schemas.openxmlformats.org/officeDocument/2006/relationships/image" Target="../media/image42.png"/><Relationship Id="rId5" Type="http://schemas.openxmlformats.org/officeDocument/2006/relationships/image" Target="../media/image47.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1.jp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type="obj">
  <p:cSld name="OBJECT">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11" name="Google Shape;11;p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 name="Google Shape;12;p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3" name="Google Shape;13;p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2)">
  <p:cSld name="OBJECT_2">
    <p:spTree>
      <p:nvGrpSpPr>
        <p:cNvPr id="14" name="Shape 14"/>
        <p:cNvGrpSpPr/>
        <p:nvPr/>
      </p:nvGrpSpPr>
      <p:grpSpPr>
        <a:xfrm>
          <a:off x="0" y="0"/>
          <a:ext cx="0" cy="0"/>
          <a:chOff x="0" y="0"/>
          <a:chExt cx="0" cy="0"/>
        </a:xfrm>
      </p:grpSpPr>
      <p:pic>
        <p:nvPicPr>
          <p:cNvPr id="15" name="Google Shape;15;p3"/>
          <p:cNvPicPr preferRelativeResize="0"/>
          <p:nvPr/>
        </p:nvPicPr>
        <p:blipFill rotWithShape="1">
          <a:blip r:embed="rId2">
            <a:alphaModFix/>
          </a:blip>
          <a:srcRect b="8695" l="0" r="0" t="8255"/>
          <a:stretch/>
        </p:blipFill>
        <p:spPr>
          <a:xfrm>
            <a:off x="-114300" y="0"/>
            <a:ext cx="12414974" cy="6858001"/>
          </a:xfrm>
          <a:prstGeom prst="rect">
            <a:avLst/>
          </a:prstGeom>
          <a:noFill/>
          <a:ln>
            <a:noFill/>
          </a:ln>
        </p:spPr>
      </p:pic>
      <p:sp>
        <p:nvSpPr>
          <p:cNvPr id="16" name="Google Shape;16;p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 name="Google Shape;17;p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8" name="Google Shape;18;p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Merchants &amp; Fishing)">
  <p:cSld name="OBJECT_2_2">
    <p:spTree>
      <p:nvGrpSpPr>
        <p:cNvPr id="19" name="Shape 19"/>
        <p:cNvGrpSpPr/>
        <p:nvPr/>
      </p:nvGrpSpPr>
      <p:grpSpPr>
        <a:xfrm>
          <a:off x="0" y="0"/>
          <a:ext cx="0" cy="0"/>
          <a:chOff x="0" y="0"/>
          <a:chExt cx="0" cy="0"/>
        </a:xfrm>
      </p:grpSpPr>
      <p:pic>
        <p:nvPicPr>
          <p:cNvPr id="20" name="Google Shape;20;p4"/>
          <p:cNvPicPr preferRelativeResize="0"/>
          <p:nvPr/>
        </p:nvPicPr>
        <p:blipFill rotWithShape="1">
          <a:blip r:embed="rId2">
            <a:alphaModFix/>
          </a:blip>
          <a:srcRect b="12118" l="0" r="0" t="3961"/>
          <a:stretch/>
        </p:blipFill>
        <p:spPr>
          <a:xfrm>
            <a:off x="-53500" y="0"/>
            <a:ext cx="12287251" cy="6858001"/>
          </a:xfrm>
          <a:prstGeom prst="rect">
            <a:avLst/>
          </a:prstGeom>
          <a:noFill/>
          <a:ln>
            <a:noFill/>
          </a:ln>
        </p:spPr>
      </p:pic>
      <p:sp>
        <p:nvSpPr>
          <p:cNvPr id="21" name="Google Shape;21;p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2" name="Google Shape;22;p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3" name="Google Shape;23;p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Landscape)">
  <p:cSld name="OBJECT_2_2_1">
    <p:spTree>
      <p:nvGrpSpPr>
        <p:cNvPr id="24" name="Shape 24"/>
        <p:cNvGrpSpPr/>
        <p:nvPr/>
      </p:nvGrpSpPr>
      <p:grpSpPr>
        <a:xfrm>
          <a:off x="0" y="0"/>
          <a:ext cx="0" cy="0"/>
          <a:chOff x="0" y="0"/>
          <a:chExt cx="0" cy="0"/>
        </a:xfrm>
      </p:grpSpPr>
      <p:pic>
        <p:nvPicPr>
          <p:cNvPr id="25" name="Google Shape;25;p5"/>
          <p:cNvPicPr preferRelativeResize="0"/>
          <p:nvPr/>
        </p:nvPicPr>
        <p:blipFill rotWithShape="1">
          <a:blip r:embed="rId2">
            <a:alphaModFix/>
          </a:blip>
          <a:srcRect b="15476" l="0" r="0" t="0"/>
          <a:stretch/>
        </p:blipFill>
        <p:spPr>
          <a:xfrm>
            <a:off x="-76200" y="-76050"/>
            <a:ext cx="12306302" cy="6934051"/>
          </a:xfrm>
          <a:prstGeom prst="rect">
            <a:avLst/>
          </a:prstGeom>
          <a:noFill/>
          <a:ln>
            <a:noFill/>
          </a:ln>
        </p:spPr>
      </p:pic>
      <p:sp>
        <p:nvSpPr>
          <p:cNvPr id="26" name="Google Shape;26;p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7" name="Google Shape;27;p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8" name="Google Shape;28;p5"/>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1)">
  <p:cSld name="OBJECT_2_2_1_1">
    <p:spTree>
      <p:nvGrpSpPr>
        <p:cNvPr id="29" name="Shape 29"/>
        <p:cNvGrpSpPr/>
        <p:nvPr/>
      </p:nvGrpSpPr>
      <p:grpSpPr>
        <a:xfrm>
          <a:off x="0" y="0"/>
          <a:ext cx="0" cy="0"/>
          <a:chOff x="0" y="0"/>
          <a:chExt cx="0" cy="0"/>
        </a:xfrm>
      </p:grpSpPr>
      <p:pic>
        <p:nvPicPr>
          <p:cNvPr id="30" name="Google Shape;30;p6"/>
          <p:cNvPicPr preferRelativeResize="0"/>
          <p:nvPr/>
        </p:nvPicPr>
        <p:blipFill rotWithShape="1">
          <a:blip r:embed="rId2">
            <a:alphaModFix/>
          </a:blip>
          <a:srcRect b="15626" l="0" r="0" t="0"/>
          <a:stretch/>
        </p:blipFill>
        <p:spPr>
          <a:xfrm>
            <a:off x="0" y="0"/>
            <a:ext cx="12192000" cy="6858000"/>
          </a:xfrm>
          <a:prstGeom prst="rect">
            <a:avLst/>
          </a:prstGeom>
          <a:noFill/>
          <a:ln>
            <a:noFill/>
          </a:ln>
        </p:spPr>
      </p:pic>
      <p:sp>
        <p:nvSpPr>
          <p:cNvPr id="31" name="Google Shape;31;p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2" name="Google Shape;32;p6"/>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3" name="Google Shape;33;p6"/>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2)">
  <p:cSld name="OBJECT_2_2_1_1_1">
    <p:spTree>
      <p:nvGrpSpPr>
        <p:cNvPr id="34" name="Shape 34"/>
        <p:cNvGrpSpPr/>
        <p:nvPr/>
      </p:nvGrpSpPr>
      <p:grpSpPr>
        <a:xfrm>
          <a:off x="0" y="0"/>
          <a:ext cx="0" cy="0"/>
          <a:chOff x="0" y="0"/>
          <a:chExt cx="0" cy="0"/>
        </a:xfrm>
      </p:grpSpPr>
      <p:pic>
        <p:nvPicPr>
          <p:cNvPr id="35" name="Google Shape;35;p7"/>
          <p:cNvPicPr preferRelativeResize="0"/>
          <p:nvPr/>
        </p:nvPicPr>
        <p:blipFill rotWithShape="1">
          <a:blip r:embed="rId2">
            <a:alphaModFix/>
          </a:blip>
          <a:srcRect b="10702" l="0" r="0" t="4967"/>
          <a:stretch/>
        </p:blipFill>
        <p:spPr>
          <a:xfrm>
            <a:off x="-5875" y="0"/>
            <a:ext cx="12197881" cy="6858003"/>
          </a:xfrm>
          <a:prstGeom prst="rect">
            <a:avLst/>
          </a:prstGeom>
          <a:noFill/>
          <a:ln>
            <a:noFill/>
          </a:ln>
        </p:spPr>
      </p:pic>
      <p:sp>
        <p:nvSpPr>
          <p:cNvPr id="36" name="Google Shape;36;p7"/>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7" name="Google Shape;37;p7"/>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8" name="Google Shape;38;p7"/>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p:cSld name="OBJECT_2_2_1_1_1_1">
    <p:spTree>
      <p:nvGrpSpPr>
        <p:cNvPr id="39" name="Shape 39"/>
        <p:cNvGrpSpPr/>
        <p:nvPr/>
      </p:nvGrpSpPr>
      <p:grpSpPr>
        <a:xfrm>
          <a:off x="0" y="0"/>
          <a:ext cx="0" cy="0"/>
          <a:chOff x="0" y="0"/>
          <a:chExt cx="0" cy="0"/>
        </a:xfrm>
      </p:grpSpPr>
      <p:pic>
        <p:nvPicPr>
          <p:cNvPr id="40" name="Google Shape;40;p8"/>
          <p:cNvPicPr preferRelativeResize="0"/>
          <p:nvPr/>
        </p:nvPicPr>
        <p:blipFill rotWithShape="1">
          <a:blip r:embed="rId2">
            <a:alphaModFix/>
          </a:blip>
          <a:srcRect b="9998" l="0" r="0" t="5628"/>
          <a:stretch/>
        </p:blipFill>
        <p:spPr>
          <a:xfrm>
            <a:off x="0" y="0"/>
            <a:ext cx="12191996" cy="6858000"/>
          </a:xfrm>
          <a:prstGeom prst="rect">
            <a:avLst/>
          </a:prstGeom>
          <a:noFill/>
          <a:ln>
            <a:noFill/>
          </a:ln>
        </p:spPr>
      </p:pic>
      <p:sp>
        <p:nvSpPr>
          <p:cNvPr id="41" name="Google Shape;41;p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2" name="Google Shape;42;p8"/>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3" name="Google Shape;43;p8"/>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p:cSld name="OBJECT_2_2_1_1_1_1_2">
    <p:spTree>
      <p:nvGrpSpPr>
        <p:cNvPr id="44" name="Shape 44"/>
        <p:cNvGrpSpPr/>
        <p:nvPr/>
      </p:nvGrpSpPr>
      <p:grpSpPr>
        <a:xfrm>
          <a:off x="0" y="0"/>
          <a:ext cx="0" cy="0"/>
          <a:chOff x="0" y="0"/>
          <a:chExt cx="0" cy="0"/>
        </a:xfrm>
      </p:grpSpPr>
      <p:pic>
        <p:nvPicPr>
          <p:cNvPr id="45" name="Google Shape;45;p9"/>
          <p:cNvPicPr preferRelativeResize="0"/>
          <p:nvPr/>
        </p:nvPicPr>
        <p:blipFill>
          <a:blip r:embed="rId2">
            <a:alphaModFix/>
          </a:blip>
          <a:stretch>
            <a:fillRect/>
          </a:stretch>
        </p:blipFill>
        <p:spPr>
          <a:xfrm>
            <a:off x="-5887" y="0"/>
            <a:ext cx="12192003" cy="6858002"/>
          </a:xfrm>
          <a:prstGeom prst="rect">
            <a:avLst/>
          </a:prstGeom>
          <a:noFill/>
          <a:ln>
            <a:noFill/>
          </a:ln>
        </p:spPr>
      </p:pic>
      <p:sp>
        <p:nvSpPr>
          <p:cNvPr id="46" name="Google Shape;46;p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7" name="Google Shape;47;p9"/>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8" name="Google Shape;48;p9"/>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p:cSld name="OBJECT_2_2_1_1_1_1_2_1">
    <p:spTree>
      <p:nvGrpSpPr>
        <p:cNvPr id="49" name="Shape 49"/>
        <p:cNvGrpSpPr/>
        <p:nvPr/>
      </p:nvGrpSpPr>
      <p:grpSpPr>
        <a:xfrm>
          <a:off x="0" y="0"/>
          <a:ext cx="0" cy="0"/>
          <a:chOff x="0" y="0"/>
          <a:chExt cx="0" cy="0"/>
        </a:xfrm>
      </p:grpSpPr>
      <p:pic>
        <p:nvPicPr>
          <p:cNvPr id="50" name="Google Shape;50;p10"/>
          <p:cNvPicPr preferRelativeResize="0"/>
          <p:nvPr/>
        </p:nvPicPr>
        <p:blipFill rotWithShape="1">
          <a:blip r:embed="rId2">
            <a:alphaModFix/>
          </a:blip>
          <a:srcRect b="1775" l="2901" r="2910" t="1765"/>
          <a:stretch/>
        </p:blipFill>
        <p:spPr>
          <a:xfrm>
            <a:off x="0" y="0"/>
            <a:ext cx="12191998" cy="6858000"/>
          </a:xfrm>
          <a:prstGeom prst="rect">
            <a:avLst/>
          </a:prstGeom>
          <a:noFill/>
          <a:ln>
            <a:noFill/>
          </a:ln>
        </p:spPr>
      </p:pic>
      <p:sp>
        <p:nvSpPr>
          <p:cNvPr id="51" name="Google Shape;51;p10"/>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2" name="Google Shape;52;p10"/>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3" name="Google Shape;53;p10"/>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p:cSld name="OBJECT_2_2_1_1_1_1_2_1_1">
    <p:spTree>
      <p:nvGrpSpPr>
        <p:cNvPr id="54" name="Shape 54"/>
        <p:cNvGrpSpPr/>
        <p:nvPr/>
      </p:nvGrpSpPr>
      <p:grpSpPr>
        <a:xfrm>
          <a:off x="0" y="0"/>
          <a:ext cx="0" cy="0"/>
          <a:chOff x="0" y="0"/>
          <a:chExt cx="0" cy="0"/>
        </a:xfrm>
      </p:grpSpPr>
      <p:pic>
        <p:nvPicPr>
          <p:cNvPr id="55" name="Google Shape;55;p11"/>
          <p:cNvPicPr preferRelativeResize="0"/>
          <p:nvPr/>
        </p:nvPicPr>
        <p:blipFill rotWithShape="1">
          <a:blip r:embed="rId2">
            <a:alphaModFix/>
          </a:blip>
          <a:srcRect b="20621" l="0" r="0" t="4964"/>
          <a:stretch/>
        </p:blipFill>
        <p:spPr>
          <a:xfrm>
            <a:off x="-47475" y="0"/>
            <a:ext cx="12287099" cy="6858002"/>
          </a:xfrm>
          <a:prstGeom prst="rect">
            <a:avLst/>
          </a:prstGeom>
          <a:noFill/>
          <a:ln>
            <a:noFill/>
          </a:ln>
        </p:spPr>
      </p:pic>
      <p:sp>
        <p:nvSpPr>
          <p:cNvPr id="56" name="Google Shape;56;p1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7" name="Google Shape;57;p11"/>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8" name="Google Shape;58;p11"/>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1">
  <p:cSld name="OBJECT_2_2_1_1_1_1_2_1_1_1">
    <p:spTree>
      <p:nvGrpSpPr>
        <p:cNvPr id="59" name="Shape 59"/>
        <p:cNvGrpSpPr/>
        <p:nvPr/>
      </p:nvGrpSpPr>
      <p:grpSpPr>
        <a:xfrm>
          <a:off x="0" y="0"/>
          <a:ext cx="0" cy="0"/>
          <a:chOff x="0" y="0"/>
          <a:chExt cx="0" cy="0"/>
        </a:xfrm>
      </p:grpSpPr>
      <p:pic>
        <p:nvPicPr>
          <p:cNvPr id="60" name="Google Shape;60;p12"/>
          <p:cNvPicPr preferRelativeResize="0"/>
          <p:nvPr/>
        </p:nvPicPr>
        <p:blipFill rotWithShape="1">
          <a:blip r:embed="rId2">
            <a:alphaModFix/>
          </a:blip>
          <a:srcRect b="16318" l="0" r="0" t="0"/>
          <a:stretch/>
        </p:blipFill>
        <p:spPr>
          <a:xfrm>
            <a:off x="0" y="0"/>
            <a:ext cx="12292980" cy="6858002"/>
          </a:xfrm>
          <a:prstGeom prst="rect">
            <a:avLst/>
          </a:prstGeom>
          <a:noFill/>
          <a:ln>
            <a:noFill/>
          </a:ln>
        </p:spPr>
      </p:pic>
      <p:sp>
        <p:nvSpPr>
          <p:cNvPr id="61" name="Google Shape;61;p1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2" name="Google Shape;62;p1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3" name="Google Shape;63;p1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4)">
  <p:cSld name="OBJECT_2_2_1_1_1_1_1">
    <p:spTree>
      <p:nvGrpSpPr>
        <p:cNvPr id="64" name="Shape 64"/>
        <p:cNvGrpSpPr/>
        <p:nvPr/>
      </p:nvGrpSpPr>
      <p:grpSpPr>
        <a:xfrm>
          <a:off x="0" y="0"/>
          <a:ext cx="0" cy="0"/>
          <a:chOff x="0" y="0"/>
          <a:chExt cx="0" cy="0"/>
        </a:xfrm>
      </p:grpSpPr>
      <p:pic>
        <p:nvPicPr>
          <p:cNvPr id="65" name="Google Shape;65;p13"/>
          <p:cNvPicPr preferRelativeResize="0"/>
          <p:nvPr/>
        </p:nvPicPr>
        <p:blipFill rotWithShape="1">
          <a:blip r:embed="rId2">
            <a:alphaModFix/>
          </a:blip>
          <a:srcRect b="20880" l="8492" r="0" t="0"/>
          <a:stretch/>
        </p:blipFill>
        <p:spPr>
          <a:xfrm>
            <a:off x="0" y="0"/>
            <a:ext cx="12192000" cy="6858000"/>
          </a:xfrm>
          <a:prstGeom prst="rect">
            <a:avLst/>
          </a:prstGeom>
          <a:noFill/>
          <a:ln>
            <a:noFill/>
          </a:ln>
        </p:spPr>
      </p:pic>
      <p:sp>
        <p:nvSpPr>
          <p:cNvPr id="66" name="Google Shape;66;p1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7" name="Google Shape;67;p1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8" name="Google Shape;68;p1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69" name="Shape 69"/>
        <p:cNvGrpSpPr/>
        <p:nvPr/>
      </p:nvGrpSpPr>
      <p:grpSpPr>
        <a:xfrm>
          <a:off x="0" y="0"/>
          <a:ext cx="0" cy="0"/>
          <a:chOff x="0" y="0"/>
          <a:chExt cx="0" cy="0"/>
        </a:xfrm>
      </p:grpSpPr>
      <p:pic>
        <p:nvPicPr>
          <p:cNvPr id="70" name="Google Shape;70;p14"/>
          <p:cNvPicPr preferRelativeResize="0"/>
          <p:nvPr/>
        </p:nvPicPr>
        <p:blipFill rotWithShape="1">
          <a:blip r:embed="rId2">
            <a:alphaModFix/>
          </a:blip>
          <a:srcRect b="0" l="15526" r="0" t="0"/>
          <a:stretch/>
        </p:blipFill>
        <p:spPr>
          <a:xfrm rot="-5400000">
            <a:off x="2667000" y="-2667000"/>
            <a:ext cx="6877050" cy="12211050"/>
          </a:xfrm>
          <a:prstGeom prst="rect">
            <a:avLst/>
          </a:prstGeom>
          <a:noFill/>
          <a:ln>
            <a:noFill/>
          </a:ln>
        </p:spPr>
      </p:pic>
      <p:sp>
        <p:nvSpPr>
          <p:cNvPr id="71" name="Google Shape;71;p1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2" name="Google Shape;72;p1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73" name="Google Shape;73;p1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OBJECT_2_1">
    <p:spTree>
      <p:nvGrpSpPr>
        <p:cNvPr id="74" name="Shape 74"/>
        <p:cNvGrpSpPr/>
        <p:nvPr/>
      </p:nvGrpSpPr>
      <p:grpSpPr>
        <a:xfrm>
          <a:off x="0" y="0"/>
          <a:ext cx="0" cy="0"/>
          <a:chOff x="0" y="0"/>
          <a:chExt cx="0" cy="0"/>
        </a:xfrm>
      </p:grpSpPr>
      <p:graphicFrame>
        <p:nvGraphicFramePr>
          <p:cNvPr id="75" name="Google Shape;75;p15"/>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76" name="Google Shape;76;p15"/>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77" name="Google Shape;77;p15"/>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78" name="Google Shape;78;p15"/>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2)">
  <p:cSld name="OBJECT_2_1_2">
    <p:spTree>
      <p:nvGrpSpPr>
        <p:cNvPr id="79" name="Shape 79"/>
        <p:cNvGrpSpPr/>
        <p:nvPr/>
      </p:nvGrpSpPr>
      <p:grpSpPr>
        <a:xfrm>
          <a:off x="0" y="0"/>
          <a:ext cx="0" cy="0"/>
          <a:chOff x="0" y="0"/>
          <a:chExt cx="0" cy="0"/>
        </a:xfrm>
      </p:grpSpPr>
      <p:graphicFrame>
        <p:nvGraphicFramePr>
          <p:cNvPr id="80" name="Google Shape;80;p16"/>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1" name="Google Shape;81;p16"/>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2" name="Google Shape;82;p16"/>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3" name="Google Shape;83;p16"/>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3)">
  <p:cSld name="OBJECT_2_1_2_1">
    <p:spTree>
      <p:nvGrpSpPr>
        <p:cNvPr id="84" name="Shape 84"/>
        <p:cNvGrpSpPr/>
        <p:nvPr/>
      </p:nvGrpSpPr>
      <p:grpSpPr>
        <a:xfrm>
          <a:off x="0" y="0"/>
          <a:ext cx="0" cy="0"/>
          <a:chOff x="0" y="0"/>
          <a:chExt cx="0" cy="0"/>
        </a:xfrm>
      </p:grpSpPr>
      <p:graphicFrame>
        <p:nvGraphicFramePr>
          <p:cNvPr id="85" name="Google Shape;85;p17"/>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6" name="Google Shape;86;p17"/>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7" name="Google Shape;87;p17"/>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8" name="Google Shape;88;p17"/>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OBJECT_1">
    <p:spTree>
      <p:nvGrpSpPr>
        <p:cNvPr id="89" name="Shape 89"/>
        <p:cNvGrpSpPr/>
        <p:nvPr/>
      </p:nvGrpSpPr>
      <p:grpSpPr>
        <a:xfrm>
          <a:off x="0" y="0"/>
          <a:ext cx="0" cy="0"/>
          <a:chOff x="0" y="0"/>
          <a:chExt cx="0" cy="0"/>
        </a:xfrm>
      </p:grpSpPr>
      <p:pic>
        <p:nvPicPr>
          <p:cNvPr id="90" name="Google Shape;90;p18"/>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91" name="Google Shape;91;p1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2" name="Google Shape;92;p18"/>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93" name="Google Shape;93;p18"/>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OBJECT_1_1">
    <p:spTree>
      <p:nvGrpSpPr>
        <p:cNvPr id="94" name="Shape 94"/>
        <p:cNvGrpSpPr/>
        <p:nvPr/>
      </p:nvGrpSpPr>
      <p:grpSpPr>
        <a:xfrm>
          <a:off x="0" y="0"/>
          <a:ext cx="0" cy="0"/>
          <a:chOff x="0" y="0"/>
          <a:chExt cx="0" cy="0"/>
        </a:xfrm>
      </p:grpSpPr>
      <p:sp>
        <p:nvSpPr>
          <p:cNvPr id="95" name="Google Shape;95;p19"/>
          <p:cNvSpPr/>
          <p:nvPr/>
        </p:nvSpPr>
        <p:spPr>
          <a:xfrm>
            <a:off x="0" y="0"/>
            <a:ext cx="12192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7" name="Google Shape;97;p19"/>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8" name="Google Shape;98;p19"/>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 Only_1">
    <p:spTree>
      <p:nvGrpSpPr>
        <p:cNvPr id="99" name="Shape 99"/>
        <p:cNvGrpSpPr/>
        <p:nvPr/>
      </p:nvGrpSpPr>
      <p:grpSpPr>
        <a:xfrm>
          <a:off x="0" y="0"/>
          <a:ext cx="0" cy="0"/>
          <a:chOff x="0" y="0"/>
          <a:chExt cx="0" cy="0"/>
        </a:xfrm>
      </p:grpSpPr>
      <p:graphicFrame>
        <p:nvGraphicFramePr>
          <p:cNvPr id="100" name="Google Shape;100;p20"/>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01" name="Google Shape;101;p20"/>
          <p:cNvSpPr txBox="1"/>
          <p:nvPr>
            <p:ph type="title"/>
          </p:nvPr>
        </p:nvSpPr>
        <p:spPr>
          <a:xfrm>
            <a:off x="995000" y="2217900"/>
            <a:ext cx="5311200" cy="18942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3600"/>
              <a:buFont typeface="Muli"/>
              <a:buNone/>
              <a:defRPr i="0" sz="3600">
                <a:solidFill>
                  <a:srgbClr val="000000"/>
                </a:solidFill>
                <a:latin typeface="Muli"/>
                <a:ea typeface="Muli"/>
                <a:cs typeface="Muli"/>
                <a:sym typeface="Muli"/>
              </a:defRPr>
            </a:lvl1pPr>
            <a:lvl2pPr lvl="1" rtl="0">
              <a:spcBef>
                <a:spcPts val="0"/>
              </a:spcBef>
              <a:spcAft>
                <a:spcPts val="0"/>
              </a:spcAft>
              <a:buSzPts val="3600"/>
              <a:buFont typeface="Muli"/>
              <a:buNone/>
              <a:defRPr sz="3600">
                <a:latin typeface="Muli"/>
                <a:ea typeface="Muli"/>
                <a:cs typeface="Muli"/>
                <a:sym typeface="Muli"/>
              </a:defRPr>
            </a:lvl2pPr>
            <a:lvl3pPr lvl="2" rtl="0">
              <a:spcBef>
                <a:spcPts val="0"/>
              </a:spcBef>
              <a:spcAft>
                <a:spcPts val="0"/>
              </a:spcAft>
              <a:buSzPts val="3600"/>
              <a:buFont typeface="Muli"/>
              <a:buNone/>
              <a:defRPr sz="3600">
                <a:latin typeface="Muli"/>
                <a:ea typeface="Muli"/>
                <a:cs typeface="Muli"/>
                <a:sym typeface="Muli"/>
              </a:defRPr>
            </a:lvl3pPr>
            <a:lvl4pPr lvl="3" rtl="0">
              <a:spcBef>
                <a:spcPts val="0"/>
              </a:spcBef>
              <a:spcAft>
                <a:spcPts val="0"/>
              </a:spcAft>
              <a:buSzPts val="3600"/>
              <a:buFont typeface="Muli"/>
              <a:buNone/>
              <a:defRPr sz="3600">
                <a:latin typeface="Muli"/>
                <a:ea typeface="Muli"/>
                <a:cs typeface="Muli"/>
                <a:sym typeface="Muli"/>
              </a:defRPr>
            </a:lvl4pPr>
            <a:lvl5pPr lvl="4" rtl="0">
              <a:spcBef>
                <a:spcPts val="0"/>
              </a:spcBef>
              <a:spcAft>
                <a:spcPts val="0"/>
              </a:spcAft>
              <a:buSzPts val="3600"/>
              <a:buFont typeface="Muli"/>
              <a:buNone/>
              <a:defRPr sz="3600">
                <a:latin typeface="Muli"/>
                <a:ea typeface="Muli"/>
                <a:cs typeface="Muli"/>
                <a:sym typeface="Muli"/>
              </a:defRPr>
            </a:lvl5pPr>
            <a:lvl6pPr lvl="5" rtl="0">
              <a:spcBef>
                <a:spcPts val="0"/>
              </a:spcBef>
              <a:spcAft>
                <a:spcPts val="0"/>
              </a:spcAft>
              <a:buSzPts val="3600"/>
              <a:buFont typeface="Muli"/>
              <a:buNone/>
              <a:defRPr sz="3600">
                <a:latin typeface="Muli"/>
                <a:ea typeface="Muli"/>
                <a:cs typeface="Muli"/>
                <a:sym typeface="Muli"/>
              </a:defRPr>
            </a:lvl6pPr>
            <a:lvl7pPr lvl="6" rtl="0">
              <a:spcBef>
                <a:spcPts val="0"/>
              </a:spcBef>
              <a:spcAft>
                <a:spcPts val="0"/>
              </a:spcAft>
              <a:buSzPts val="3600"/>
              <a:buFont typeface="Muli"/>
              <a:buNone/>
              <a:defRPr sz="3600">
                <a:latin typeface="Muli"/>
                <a:ea typeface="Muli"/>
                <a:cs typeface="Muli"/>
                <a:sym typeface="Muli"/>
              </a:defRPr>
            </a:lvl7pPr>
            <a:lvl8pPr lvl="7" rtl="0">
              <a:spcBef>
                <a:spcPts val="0"/>
              </a:spcBef>
              <a:spcAft>
                <a:spcPts val="0"/>
              </a:spcAft>
              <a:buSzPts val="3600"/>
              <a:buFont typeface="Muli"/>
              <a:buNone/>
              <a:defRPr sz="3600">
                <a:latin typeface="Muli"/>
                <a:ea typeface="Muli"/>
                <a:cs typeface="Muli"/>
                <a:sym typeface="Muli"/>
              </a:defRPr>
            </a:lvl8pPr>
            <a:lvl9pPr lvl="8" rtl="0">
              <a:spcBef>
                <a:spcPts val="0"/>
              </a:spcBef>
              <a:spcAft>
                <a:spcPts val="0"/>
              </a:spcAft>
              <a:buSzPts val="3600"/>
              <a:buFont typeface="Muli"/>
              <a:buNone/>
              <a:defRPr sz="3600">
                <a:latin typeface="Muli"/>
                <a:ea typeface="Muli"/>
                <a:cs typeface="Muli"/>
                <a:sym typeface="Muli"/>
              </a:defRPr>
            </a:lvl9pPr>
          </a:lstStyle>
          <a:p/>
        </p:txBody>
      </p:sp>
      <p:sp>
        <p:nvSpPr>
          <p:cNvPr id="102" name="Google Shape;102;p20"/>
          <p:cNvSpPr txBox="1"/>
          <p:nvPr>
            <p:ph idx="12" type="sldNum"/>
          </p:nvPr>
        </p:nvSpPr>
        <p:spPr>
          <a:xfrm>
            <a:off x="10668000" y="6307425"/>
            <a:ext cx="762000" cy="3282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03" name="Google Shape;103;p20"/>
          <p:cNvSpPr txBox="1"/>
          <p:nvPr>
            <p:ph idx="1" type="subTitle"/>
          </p:nvPr>
        </p:nvSpPr>
        <p:spPr>
          <a:xfrm>
            <a:off x="995000" y="4800600"/>
            <a:ext cx="4217400" cy="904800"/>
          </a:xfrm>
          <a:prstGeom prst="rect">
            <a:avLst/>
          </a:prstGeom>
        </p:spPr>
        <p:txBody>
          <a:bodyPr anchorCtr="0" anchor="t" bIns="91425" lIns="91425" spcFirstLastPara="1" rIns="91425" wrap="square" tIns="91425">
            <a:noAutofit/>
          </a:bodyPr>
          <a:lstStyle>
            <a:lvl1pPr lvl="0">
              <a:spcBef>
                <a:spcPts val="0"/>
              </a:spcBef>
              <a:spcAft>
                <a:spcPts val="0"/>
              </a:spcAft>
              <a:buNone/>
              <a:defRPr sz="1800"/>
            </a:lvl1pPr>
            <a:lvl2pPr lvl="1">
              <a:spcBef>
                <a:spcPts val="0"/>
              </a:spcBef>
              <a:spcAft>
                <a:spcPts val="0"/>
              </a:spcAft>
              <a:buNone/>
              <a:defRPr sz="1800"/>
            </a:lvl2pPr>
            <a:lvl3pPr lvl="2">
              <a:spcBef>
                <a:spcPts val="0"/>
              </a:spcBef>
              <a:spcAft>
                <a:spcPts val="0"/>
              </a:spcAft>
              <a:buNone/>
              <a:defRPr sz="1800"/>
            </a:lvl3pPr>
            <a:lvl4pPr lvl="3">
              <a:spcBef>
                <a:spcPts val="0"/>
              </a:spcBef>
              <a:spcAft>
                <a:spcPts val="0"/>
              </a:spcAft>
              <a:buNone/>
              <a:defRPr sz="1800"/>
            </a:lvl4pPr>
            <a:lvl5pPr lvl="4">
              <a:spcBef>
                <a:spcPts val="0"/>
              </a:spcBef>
              <a:spcAft>
                <a:spcPts val="0"/>
              </a:spcAft>
              <a:buNone/>
              <a:defRPr sz="1800"/>
            </a:lvl5pPr>
            <a:lvl6pPr lvl="5">
              <a:spcBef>
                <a:spcPts val="0"/>
              </a:spcBef>
              <a:spcAft>
                <a:spcPts val="0"/>
              </a:spcAft>
              <a:buNone/>
              <a:defRPr sz="1800"/>
            </a:lvl6pPr>
            <a:lvl7pPr lvl="6">
              <a:spcBef>
                <a:spcPts val="0"/>
              </a:spcBef>
              <a:spcAft>
                <a:spcPts val="0"/>
              </a:spcAft>
              <a:buNone/>
              <a:defRPr sz="1800"/>
            </a:lvl7pPr>
            <a:lvl8pPr lvl="7">
              <a:spcBef>
                <a:spcPts val="0"/>
              </a:spcBef>
              <a:spcAft>
                <a:spcPts val="0"/>
              </a:spcAft>
              <a:buNone/>
              <a:defRPr sz="1800"/>
            </a:lvl8pPr>
            <a:lvl9pPr lvl="8">
              <a:spcBef>
                <a:spcPts val="0"/>
              </a:spcBef>
              <a:spcAft>
                <a:spcPts val="0"/>
              </a:spcAft>
              <a:buNone/>
              <a:defRPr sz="18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Finance &amp; Merchants">
  <p:cSld name="CUSTOM">
    <p:spTree>
      <p:nvGrpSpPr>
        <p:cNvPr id="104" name="Shape 104"/>
        <p:cNvGrpSpPr/>
        <p:nvPr/>
      </p:nvGrpSpPr>
      <p:grpSpPr>
        <a:xfrm>
          <a:off x="0" y="0"/>
          <a:ext cx="0" cy="0"/>
          <a:chOff x="0" y="0"/>
          <a:chExt cx="0" cy="0"/>
        </a:xfrm>
      </p:grpSpPr>
      <p:graphicFrame>
        <p:nvGraphicFramePr>
          <p:cNvPr id="105" name="Google Shape;105;p21"/>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06" name="Google Shape;106;p2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7" name="Google Shape;107;p21"/>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08" name="Google Shape;108;p21"/>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pic>
        <p:nvPicPr>
          <p:cNvPr id="109" name="Google Shape;109;p21"/>
          <p:cNvPicPr preferRelativeResize="0"/>
          <p:nvPr/>
        </p:nvPicPr>
        <p:blipFill rotWithShape="1">
          <a:blip r:embed="rId2">
            <a:alphaModFix/>
          </a:blip>
          <a:srcRect b="1933" l="37614" r="16749" t="1913"/>
          <a:stretch/>
        </p:blipFill>
        <p:spPr>
          <a:xfrm>
            <a:off x="7620000" y="762000"/>
            <a:ext cx="3798226" cy="5335528"/>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Agriculture">
  <p:cSld name="CUSTOM_6">
    <p:spTree>
      <p:nvGrpSpPr>
        <p:cNvPr id="110" name="Shape 110"/>
        <p:cNvGrpSpPr/>
        <p:nvPr/>
      </p:nvGrpSpPr>
      <p:grpSpPr>
        <a:xfrm>
          <a:off x="0" y="0"/>
          <a:ext cx="0" cy="0"/>
          <a:chOff x="0" y="0"/>
          <a:chExt cx="0" cy="0"/>
        </a:xfrm>
      </p:grpSpPr>
      <p:graphicFrame>
        <p:nvGraphicFramePr>
          <p:cNvPr id="111" name="Google Shape;111;p22"/>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12" name="Google Shape;112;p2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3" name="Google Shape;113;p22"/>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4" name="Google Shape;114;p22"/>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15" name="Google Shape;115;p22"/>
          <p:cNvPicPr preferRelativeResize="0"/>
          <p:nvPr/>
        </p:nvPicPr>
        <p:blipFill rotWithShape="1">
          <a:blip r:embed="rId2">
            <a:alphaModFix/>
          </a:blip>
          <a:srcRect b="30" l="25275" r="27455" t="0"/>
          <a:stretch/>
        </p:blipFill>
        <p:spPr>
          <a:xfrm>
            <a:off x="7631775" y="762000"/>
            <a:ext cx="3798225" cy="5334002"/>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Education">
  <p:cSld name="CUSTOM_6_1">
    <p:spTree>
      <p:nvGrpSpPr>
        <p:cNvPr id="116" name="Shape 116"/>
        <p:cNvGrpSpPr/>
        <p:nvPr/>
      </p:nvGrpSpPr>
      <p:grpSpPr>
        <a:xfrm>
          <a:off x="0" y="0"/>
          <a:ext cx="0" cy="0"/>
          <a:chOff x="0" y="0"/>
          <a:chExt cx="0" cy="0"/>
        </a:xfrm>
      </p:grpSpPr>
      <p:graphicFrame>
        <p:nvGraphicFramePr>
          <p:cNvPr id="117" name="Google Shape;117;p23"/>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18" name="Google Shape;118;p2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19" name="Google Shape;119;p23"/>
          <p:cNvPicPr preferRelativeResize="0"/>
          <p:nvPr/>
        </p:nvPicPr>
        <p:blipFill rotWithShape="1">
          <a:blip r:embed="rId2">
            <a:alphaModFix/>
          </a:blip>
          <a:srcRect b="0" l="20909" r="31634" t="0"/>
          <a:stretch/>
        </p:blipFill>
        <p:spPr>
          <a:xfrm>
            <a:off x="7631775" y="762000"/>
            <a:ext cx="3798226" cy="5335526"/>
          </a:xfrm>
          <a:prstGeom prst="rect">
            <a:avLst/>
          </a:prstGeom>
          <a:noFill/>
          <a:ln>
            <a:noFill/>
          </a:ln>
        </p:spPr>
      </p:pic>
      <p:sp>
        <p:nvSpPr>
          <p:cNvPr id="120" name="Google Shape;120;p23"/>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1" name="Google Shape;121;p23"/>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India">
  <p:cSld name="CUSTOM_6_1_1">
    <p:spTree>
      <p:nvGrpSpPr>
        <p:cNvPr id="122" name="Shape 122"/>
        <p:cNvGrpSpPr/>
        <p:nvPr/>
      </p:nvGrpSpPr>
      <p:grpSpPr>
        <a:xfrm>
          <a:off x="0" y="0"/>
          <a:ext cx="0" cy="0"/>
          <a:chOff x="0" y="0"/>
          <a:chExt cx="0" cy="0"/>
        </a:xfrm>
      </p:grpSpPr>
      <p:graphicFrame>
        <p:nvGraphicFramePr>
          <p:cNvPr id="123" name="Google Shape;123;p24"/>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4" name="Google Shape;124;p2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5" name="Google Shape;125;p24"/>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6" name="Google Shape;126;p24"/>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7" name="Google Shape;127;p24"/>
          <p:cNvSpPr/>
          <p:nvPr/>
        </p:nvSpPr>
        <p:spPr>
          <a:xfrm>
            <a:off x="7924800" y="762000"/>
            <a:ext cx="3505200" cy="5334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1">
  <p:cSld name="CUSTOM_6_1_1_1_1">
    <p:spTree>
      <p:nvGrpSpPr>
        <p:cNvPr id="128" name="Shape 128"/>
        <p:cNvGrpSpPr/>
        <p:nvPr/>
      </p:nvGrpSpPr>
      <p:grpSpPr>
        <a:xfrm>
          <a:off x="0" y="0"/>
          <a:ext cx="0" cy="0"/>
          <a:chOff x="0" y="0"/>
          <a:chExt cx="0" cy="0"/>
        </a:xfrm>
      </p:grpSpPr>
      <p:graphicFrame>
        <p:nvGraphicFramePr>
          <p:cNvPr id="129" name="Google Shape;129;p25"/>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0" name="Google Shape;130;p2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1" name="Google Shape;131;p25"/>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32" name="Google Shape;132;p25"/>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33" name="Google Shape;133;p25"/>
          <p:cNvGraphicFramePr/>
          <p:nvPr/>
        </p:nvGraphicFramePr>
        <p:xfrm>
          <a:off x="-5887"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mp; Image">
  <p:cSld name="CUSTOM_5">
    <p:spTree>
      <p:nvGrpSpPr>
        <p:cNvPr id="134" name="Shape 134"/>
        <p:cNvGrpSpPr/>
        <p:nvPr/>
      </p:nvGrpSpPr>
      <p:grpSpPr>
        <a:xfrm>
          <a:off x="0" y="0"/>
          <a:ext cx="0" cy="0"/>
          <a:chOff x="0" y="0"/>
          <a:chExt cx="0" cy="0"/>
        </a:xfrm>
      </p:grpSpPr>
      <p:graphicFrame>
        <p:nvGraphicFramePr>
          <p:cNvPr id="135" name="Google Shape;135;p26"/>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6" name="Google Shape;136;p26"/>
          <p:cNvSpPr txBox="1"/>
          <p:nvPr>
            <p:ph type="title"/>
          </p:nvPr>
        </p:nvSpPr>
        <p:spPr>
          <a:xfrm>
            <a:off x="673100" y="886729"/>
            <a:ext cx="3883200" cy="10476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400"/>
              <a:buNone/>
              <a:defRPr b="0" i="0" sz="3000">
                <a:latin typeface="Muli"/>
                <a:ea typeface="Muli"/>
                <a:cs typeface="Muli"/>
                <a:sym typeface="Mul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7" name="Google Shape;137;p26"/>
          <p:cNvSpPr txBox="1"/>
          <p:nvPr>
            <p:ph idx="1" type="subTitle"/>
          </p:nvPr>
        </p:nvSpPr>
        <p:spPr>
          <a:xfrm>
            <a:off x="673110" y="2133560"/>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8" name="Google Shape;138;p26"/>
          <p:cNvSpPr txBox="1"/>
          <p:nvPr>
            <p:ph idx="2" type="body"/>
          </p:nvPr>
        </p:nvSpPr>
        <p:spPr>
          <a:xfrm>
            <a:off x="673110" y="2744960"/>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pic>
        <p:nvPicPr>
          <p:cNvPr id="139" name="Google Shape;139;p26"/>
          <p:cNvPicPr preferRelativeResize="0"/>
          <p:nvPr/>
        </p:nvPicPr>
        <p:blipFill rotWithShape="1">
          <a:blip r:embed="rId2">
            <a:alphaModFix/>
          </a:blip>
          <a:srcRect b="564" l="17331" r="16745" t="564"/>
          <a:stretch/>
        </p:blipFill>
        <p:spPr>
          <a:xfrm>
            <a:off x="6096000" y="762000"/>
            <a:ext cx="5333999" cy="5333999"/>
          </a:xfrm>
          <a:prstGeom prst="rect">
            <a:avLst/>
          </a:prstGeom>
          <a:noFill/>
          <a:ln>
            <a:noFill/>
          </a:ln>
        </p:spPr>
      </p:pic>
      <p:sp>
        <p:nvSpPr>
          <p:cNvPr id="140" name="Google Shape;140;p26"/>
          <p:cNvSpPr txBox="1"/>
          <p:nvPr>
            <p:ph idx="12" type="sldNum"/>
          </p:nvPr>
        </p:nvSpPr>
        <p:spPr>
          <a:xfrm>
            <a:off x="10668000" y="6307875"/>
            <a:ext cx="762000" cy="318300"/>
          </a:xfrm>
          <a:prstGeom prst="rect">
            <a:avLst/>
          </a:prstGeom>
        </p:spPr>
        <p:txBody>
          <a:bodyPr anchorCtr="0" anchor="t" bIns="91425" lIns="91425" spcFirstLastPara="1" rIns="91425" wrap="square" tIns="91425">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mp; Image">
  <p:cSld name="CUSTOM_4_1">
    <p:spTree>
      <p:nvGrpSpPr>
        <p:cNvPr id="141" name="Shape 141"/>
        <p:cNvGrpSpPr/>
        <p:nvPr/>
      </p:nvGrpSpPr>
      <p:grpSpPr>
        <a:xfrm>
          <a:off x="0" y="0"/>
          <a:ext cx="0" cy="0"/>
          <a:chOff x="0" y="0"/>
          <a:chExt cx="0" cy="0"/>
        </a:xfrm>
      </p:grpSpPr>
      <p:pic>
        <p:nvPicPr>
          <p:cNvPr id="142" name="Google Shape;142;p27"/>
          <p:cNvPicPr preferRelativeResize="0"/>
          <p:nvPr/>
        </p:nvPicPr>
        <p:blipFill rotWithShape="1">
          <a:blip r:embed="rId2">
            <a:alphaModFix/>
          </a:blip>
          <a:srcRect b="10489" l="616" r="-10" t="5122"/>
          <a:stretch/>
        </p:blipFill>
        <p:spPr>
          <a:xfrm>
            <a:off x="0" y="0"/>
            <a:ext cx="12192003" cy="6858000"/>
          </a:xfrm>
          <a:prstGeom prst="rect">
            <a:avLst/>
          </a:prstGeom>
          <a:noFill/>
          <a:ln>
            <a:noFill/>
          </a:ln>
        </p:spPr>
      </p:pic>
      <p:graphicFrame>
        <p:nvGraphicFramePr>
          <p:cNvPr id="143" name="Google Shape;143;p27"/>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44" name="Google Shape;144;p27"/>
          <p:cNvSpPr txBox="1"/>
          <p:nvPr>
            <p:ph type="title"/>
          </p:nvPr>
        </p:nvSpPr>
        <p:spPr>
          <a:xfrm>
            <a:off x="744650" y="1994150"/>
            <a:ext cx="53514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45" name="Google Shape;145;p27"/>
          <p:cNvSpPr/>
          <p:nvPr/>
        </p:nvSpPr>
        <p:spPr>
          <a:xfrm>
            <a:off x="744650" y="1559700"/>
            <a:ext cx="757295" cy="12344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6" name="Google Shape;146;p27"/>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
        <p:nvSpPr>
          <p:cNvPr id="147" name="Google Shape;147;p27"/>
          <p:cNvSpPr txBox="1"/>
          <p:nvPr>
            <p:ph idx="1" type="subTitle"/>
          </p:nvPr>
        </p:nvSpPr>
        <p:spPr>
          <a:xfrm>
            <a:off x="744650" y="4800600"/>
            <a:ext cx="4217400" cy="904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800">
                <a:solidFill>
                  <a:srgbClr val="FFFFFF"/>
                </a:solidFill>
              </a:defRPr>
            </a:lvl1pPr>
            <a:lvl2pPr lvl="1" rtl="0">
              <a:spcBef>
                <a:spcPts val="0"/>
              </a:spcBef>
              <a:spcAft>
                <a:spcPts val="0"/>
              </a:spcAft>
              <a:buNone/>
              <a:defRPr sz="1800">
                <a:solidFill>
                  <a:srgbClr val="FFFFFF"/>
                </a:solidFill>
              </a:defRPr>
            </a:lvl2pPr>
            <a:lvl3pPr lvl="2" rtl="0">
              <a:spcBef>
                <a:spcPts val="0"/>
              </a:spcBef>
              <a:spcAft>
                <a:spcPts val="0"/>
              </a:spcAft>
              <a:buNone/>
              <a:defRPr sz="1800">
                <a:solidFill>
                  <a:srgbClr val="FFFFFF"/>
                </a:solidFill>
              </a:defRPr>
            </a:lvl3pPr>
            <a:lvl4pPr lvl="3" rtl="0">
              <a:spcBef>
                <a:spcPts val="0"/>
              </a:spcBef>
              <a:spcAft>
                <a:spcPts val="0"/>
              </a:spcAft>
              <a:buNone/>
              <a:defRPr sz="1800">
                <a:solidFill>
                  <a:srgbClr val="FFFFFF"/>
                </a:solidFill>
              </a:defRPr>
            </a:lvl4pPr>
            <a:lvl5pPr lvl="4" rtl="0">
              <a:spcBef>
                <a:spcPts val="0"/>
              </a:spcBef>
              <a:spcAft>
                <a:spcPts val="0"/>
              </a:spcAft>
              <a:buNone/>
              <a:defRPr sz="1800">
                <a:solidFill>
                  <a:srgbClr val="FFFFFF"/>
                </a:solidFill>
              </a:defRPr>
            </a:lvl5pPr>
            <a:lvl6pPr lvl="5" rtl="0">
              <a:spcBef>
                <a:spcPts val="0"/>
              </a:spcBef>
              <a:spcAft>
                <a:spcPts val="0"/>
              </a:spcAft>
              <a:buNone/>
              <a:defRPr sz="1800">
                <a:solidFill>
                  <a:srgbClr val="FFFFFF"/>
                </a:solidFill>
              </a:defRPr>
            </a:lvl6pPr>
            <a:lvl7pPr lvl="6" rtl="0">
              <a:spcBef>
                <a:spcPts val="0"/>
              </a:spcBef>
              <a:spcAft>
                <a:spcPts val="0"/>
              </a:spcAft>
              <a:buNone/>
              <a:defRPr sz="1800">
                <a:solidFill>
                  <a:srgbClr val="FFFFFF"/>
                </a:solidFill>
              </a:defRPr>
            </a:lvl7pPr>
            <a:lvl8pPr lvl="7" rtl="0">
              <a:spcBef>
                <a:spcPts val="0"/>
              </a:spcBef>
              <a:spcAft>
                <a:spcPts val="0"/>
              </a:spcAft>
              <a:buNone/>
              <a:defRPr sz="1800">
                <a:solidFill>
                  <a:srgbClr val="FFFFFF"/>
                </a:solidFill>
              </a:defRPr>
            </a:lvl8pPr>
            <a:lvl9pPr lvl="8" rtl="0">
              <a:spcBef>
                <a:spcPts val="0"/>
              </a:spcBef>
              <a:spcAft>
                <a:spcPts val="0"/>
              </a:spcAft>
              <a:buNone/>
              <a:defRPr sz="1800">
                <a:solidFill>
                  <a:srgbClr val="FFFFFF"/>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1">
  <p:cSld name="CUSTOM_3">
    <p:spTree>
      <p:nvGrpSpPr>
        <p:cNvPr id="148" name="Shape 148"/>
        <p:cNvGrpSpPr/>
        <p:nvPr/>
      </p:nvGrpSpPr>
      <p:grpSpPr>
        <a:xfrm>
          <a:off x="0" y="0"/>
          <a:ext cx="0" cy="0"/>
          <a:chOff x="0" y="0"/>
          <a:chExt cx="0" cy="0"/>
        </a:xfrm>
      </p:grpSpPr>
      <p:graphicFrame>
        <p:nvGraphicFramePr>
          <p:cNvPr id="149" name="Google Shape;149;p28"/>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50" name="Google Shape;150;p28"/>
          <p:cNvSpPr txBox="1"/>
          <p:nvPr>
            <p:ph idx="12" type="sldNum"/>
          </p:nvPr>
        </p:nvSpPr>
        <p:spPr>
          <a:xfrm>
            <a:off x="10668000" y="6320500"/>
            <a:ext cx="741600" cy="2676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51" name="Google Shape;151;p28"/>
          <p:cNvSpPr txBox="1"/>
          <p:nvPr>
            <p:ph type="title"/>
          </p:nvPr>
        </p:nvSpPr>
        <p:spPr>
          <a:xfrm>
            <a:off x="766100" y="2144175"/>
            <a:ext cx="5389200" cy="2427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52" name="Google Shape;152;p28"/>
          <p:cNvSpPr txBox="1"/>
          <p:nvPr>
            <p:ph idx="1" type="subTitle"/>
          </p:nvPr>
        </p:nvSpPr>
        <p:spPr>
          <a:xfrm>
            <a:off x="766100" y="4816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a">
  <p:cSld name="CUSTOM_3_1">
    <p:spTree>
      <p:nvGrpSpPr>
        <p:cNvPr id="153" name="Shape 153"/>
        <p:cNvGrpSpPr/>
        <p:nvPr/>
      </p:nvGrpSpPr>
      <p:grpSpPr>
        <a:xfrm>
          <a:off x="0" y="0"/>
          <a:ext cx="0" cy="0"/>
          <a:chOff x="0" y="0"/>
          <a:chExt cx="0" cy="0"/>
        </a:xfrm>
      </p:grpSpPr>
      <p:sp>
        <p:nvSpPr>
          <p:cNvPr id="154" name="Google Shape;154;p29"/>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55" name="Google Shape;155;p29"/>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56" name="Google Shape;156;p29"/>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57" name="Google Shape;157;p29"/>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b">
  <p:cSld name="CUSTOM_3_1_3">
    <p:spTree>
      <p:nvGrpSpPr>
        <p:cNvPr id="158" name="Shape 158"/>
        <p:cNvGrpSpPr/>
        <p:nvPr/>
      </p:nvGrpSpPr>
      <p:grpSpPr>
        <a:xfrm>
          <a:off x="0" y="0"/>
          <a:ext cx="0" cy="0"/>
          <a:chOff x="0" y="0"/>
          <a:chExt cx="0" cy="0"/>
        </a:xfrm>
      </p:grpSpPr>
      <p:sp>
        <p:nvSpPr>
          <p:cNvPr id="159" name="Google Shape;159;p30"/>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60" name="Google Shape;160;p30"/>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61" name="Google Shape;161;p30"/>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62" name="Google Shape;162;p30"/>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3">
  <p:cSld name="CUSTOM_3_1_2">
    <p:spTree>
      <p:nvGrpSpPr>
        <p:cNvPr id="163" name="Shape 163"/>
        <p:cNvGrpSpPr/>
        <p:nvPr/>
      </p:nvGrpSpPr>
      <p:grpSpPr>
        <a:xfrm>
          <a:off x="0" y="0"/>
          <a:ext cx="0" cy="0"/>
          <a:chOff x="0" y="0"/>
          <a:chExt cx="0" cy="0"/>
        </a:xfrm>
      </p:grpSpPr>
      <p:sp>
        <p:nvSpPr>
          <p:cNvPr id="164" name="Google Shape;164;p31"/>
          <p:cNvSpPr/>
          <p:nvPr/>
        </p:nvSpPr>
        <p:spPr>
          <a:xfrm>
            <a:off x="0" y="0"/>
            <a:ext cx="12190095"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65" name="Google Shape;165;p31"/>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66" name="Google Shape;166;p31"/>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67" name="Google Shape;167;p31"/>
          <p:cNvGraphicFramePr/>
          <p:nvPr/>
        </p:nvGraphicFramePr>
        <p:xfrm>
          <a:off x="-95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4">
  <p:cSld name="CUSTOM_3_1_1">
    <p:spTree>
      <p:nvGrpSpPr>
        <p:cNvPr id="168" name="Shape 168"/>
        <p:cNvGrpSpPr/>
        <p:nvPr/>
      </p:nvGrpSpPr>
      <p:grpSpPr>
        <a:xfrm>
          <a:off x="0" y="0"/>
          <a:ext cx="0" cy="0"/>
          <a:chOff x="0" y="0"/>
          <a:chExt cx="0" cy="0"/>
        </a:xfrm>
      </p:grpSpPr>
      <p:sp>
        <p:nvSpPr>
          <p:cNvPr id="169" name="Google Shape;169;p32"/>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0" name="Google Shape;170;p32"/>
          <p:cNvSpPr txBox="1"/>
          <p:nvPr>
            <p:ph idx="1" type="subTitle"/>
          </p:nvPr>
        </p:nvSpPr>
        <p:spPr>
          <a:xfrm>
            <a:off x="1069001" y="42507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71" name="Google Shape;171;p32"/>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rgbClr val="FFFFFF"/>
                </a:solidFill>
              </a:defRPr>
            </a:lvl1pPr>
            <a:lvl2pPr lvl="1" rtl="0">
              <a:spcBef>
                <a:spcPts val="0"/>
              </a:spcBef>
              <a:spcAft>
                <a:spcPts val="0"/>
              </a:spcAft>
              <a:buNone/>
              <a:defRPr>
                <a:solidFill>
                  <a:srgbClr val="FFFFFF"/>
                </a:solidFill>
                <a:latin typeface="Muli"/>
                <a:ea typeface="Muli"/>
                <a:cs typeface="Muli"/>
                <a:sym typeface="Muli"/>
              </a:defRPr>
            </a:lvl2pPr>
            <a:lvl3pPr lvl="2" rtl="0">
              <a:spcBef>
                <a:spcPts val="0"/>
              </a:spcBef>
              <a:spcAft>
                <a:spcPts val="0"/>
              </a:spcAft>
              <a:buNone/>
              <a:defRPr>
                <a:solidFill>
                  <a:srgbClr val="FFFFFF"/>
                </a:solidFill>
                <a:latin typeface="Muli"/>
                <a:ea typeface="Muli"/>
                <a:cs typeface="Muli"/>
                <a:sym typeface="Muli"/>
              </a:defRPr>
            </a:lvl3pPr>
            <a:lvl4pPr lvl="3" rtl="0">
              <a:spcBef>
                <a:spcPts val="0"/>
              </a:spcBef>
              <a:spcAft>
                <a:spcPts val="0"/>
              </a:spcAft>
              <a:buNone/>
              <a:defRPr>
                <a:solidFill>
                  <a:srgbClr val="FFFFFF"/>
                </a:solidFill>
                <a:latin typeface="Muli"/>
                <a:ea typeface="Muli"/>
                <a:cs typeface="Muli"/>
                <a:sym typeface="Muli"/>
              </a:defRPr>
            </a:lvl4pPr>
            <a:lvl5pPr lvl="4" rtl="0">
              <a:spcBef>
                <a:spcPts val="0"/>
              </a:spcBef>
              <a:spcAft>
                <a:spcPts val="0"/>
              </a:spcAft>
              <a:buNone/>
              <a:defRPr>
                <a:solidFill>
                  <a:srgbClr val="FFFFFF"/>
                </a:solidFill>
                <a:latin typeface="Muli"/>
                <a:ea typeface="Muli"/>
                <a:cs typeface="Muli"/>
                <a:sym typeface="Muli"/>
              </a:defRPr>
            </a:lvl5pPr>
            <a:lvl6pPr lvl="5" rtl="0">
              <a:spcBef>
                <a:spcPts val="0"/>
              </a:spcBef>
              <a:spcAft>
                <a:spcPts val="0"/>
              </a:spcAft>
              <a:buNone/>
              <a:defRPr>
                <a:solidFill>
                  <a:srgbClr val="FFFFFF"/>
                </a:solidFill>
                <a:latin typeface="Muli"/>
                <a:ea typeface="Muli"/>
                <a:cs typeface="Muli"/>
                <a:sym typeface="Muli"/>
              </a:defRPr>
            </a:lvl6pPr>
            <a:lvl7pPr lvl="6" rtl="0">
              <a:spcBef>
                <a:spcPts val="0"/>
              </a:spcBef>
              <a:spcAft>
                <a:spcPts val="0"/>
              </a:spcAft>
              <a:buNone/>
              <a:defRPr>
                <a:solidFill>
                  <a:srgbClr val="FFFFFF"/>
                </a:solidFill>
                <a:latin typeface="Muli"/>
                <a:ea typeface="Muli"/>
                <a:cs typeface="Muli"/>
                <a:sym typeface="Muli"/>
              </a:defRPr>
            </a:lvl7pPr>
            <a:lvl8pPr lvl="7" rtl="0">
              <a:spcBef>
                <a:spcPts val="0"/>
              </a:spcBef>
              <a:spcAft>
                <a:spcPts val="0"/>
              </a:spcAft>
              <a:buNone/>
              <a:defRPr>
                <a:solidFill>
                  <a:srgbClr val="FFFFFF"/>
                </a:solidFill>
                <a:latin typeface="Muli"/>
                <a:ea typeface="Muli"/>
                <a:cs typeface="Muli"/>
                <a:sym typeface="Muli"/>
              </a:defRPr>
            </a:lvl8pPr>
            <a:lvl9pPr lvl="8" rtl="0">
              <a:spcBef>
                <a:spcPts val="0"/>
              </a:spcBef>
              <a:spcAft>
                <a:spcPts val="0"/>
              </a:spcAft>
              <a:buNone/>
              <a:defRPr>
                <a:solidFill>
                  <a:srgbClr val="FFFFFF"/>
                </a:solidFill>
                <a:latin typeface="Muli"/>
                <a:ea typeface="Muli"/>
                <a:cs typeface="Muli"/>
                <a:sym typeface="Mul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p:cSld name="CUSTOM_3_1_1_1">
    <p:spTree>
      <p:nvGrpSpPr>
        <p:cNvPr id="172" name="Shape 172"/>
        <p:cNvGrpSpPr/>
        <p:nvPr/>
      </p:nvGrpSpPr>
      <p:grpSpPr>
        <a:xfrm>
          <a:off x="0" y="0"/>
          <a:ext cx="0" cy="0"/>
          <a:chOff x="0" y="0"/>
          <a:chExt cx="0" cy="0"/>
        </a:xfrm>
      </p:grpSpPr>
      <p:sp>
        <p:nvSpPr>
          <p:cNvPr id="173" name="Google Shape;173;p33"/>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74" name="Google Shape;174;p33"/>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1">
  <p:cSld name="CUSTOM_3_1_1_1_1">
    <p:spTree>
      <p:nvGrpSpPr>
        <p:cNvPr id="175" name="Shape 175"/>
        <p:cNvGrpSpPr/>
        <p:nvPr/>
      </p:nvGrpSpPr>
      <p:grpSpPr>
        <a:xfrm>
          <a:off x="0" y="0"/>
          <a:ext cx="0" cy="0"/>
          <a:chOff x="0" y="0"/>
          <a:chExt cx="0" cy="0"/>
        </a:xfrm>
      </p:grpSpPr>
      <p:sp>
        <p:nvSpPr>
          <p:cNvPr id="176" name="Google Shape;176;p34"/>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77" name="Google Shape;177;p34"/>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graphicFrame>
        <p:nvGraphicFramePr>
          <p:cNvPr id="178" name="Google Shape;178;p34"/>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79" name="Google Shape;179;p34"/>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
    <p:spTree>
      <p:nvGrpSpPr>
        <p:cNvPr id="180" name="Shape 180"/>
        <p:cNvGrpSpPr/>
        <p:nvPr/>
      </p:nvGrpSpPr>
      <p:grpSpPr>
        <a:xfrm>
          <a:off x="0" y="0"/>
          <a:ext cx="0" cy="0"/>
          <a:chOff x="0" y="0"/>
          <a:chExt cx="0" cy="0"/>
        </a:xfrm>
      </p:grpSpPr>
      <p:graphicFrame>
        <p:nvGraphicFramePr>
          <p:cNvPr id="181" name="Google Shape;181;p35"/>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82" name="Google Shape;182;p35"/>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83" name="Google Shape;183;p35"/>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184" name="Google Shape;184;p35"/>
          <p:cNvSpPr/>
          <p:nvPr/>
        </p:nvSpPr>
        <p:spPr>
          <a:xfrm>
            <a:off x="10472600" y="5944225"/>
            <a:ext cx="1112400" cy="9138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185" name="Google Shape;185;p35"/>
          <p:cNvGrpSpPr/>
          <p:nvPr/>
        </p:nvGrpSpPr>
        <p:grpSpPr>
          <a:xfrm>
            <a:off x="0" y="5980278"/>
            <a:ext cx="12191479" cy="127050"/>
            <a:chOff x="0" y="9863563"/>
            <a:chExt cx="20104682" cy="209550"/>
          </a:xfrm>
        </p:grpSpPr>
        <p:sp>
          <p:nvSpPr>
            <p:cNvPr id="186" name="Google Shape;186;p3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7" name="Google Shape;187;p3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8" name="Google Shape;188;p3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9" name="Google Shape;189;p3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90" name="Google Shape;190;p35"/>
          <p:cNvGrpSpPr/>
          <p:nvPr/>
        </p:nvGrpSpPr>
        <p:grpSpPr>
          <a:xfrm>
            <a:off x="10472612" y="6300976"/>
            <a:ext cx="1450594" cy="352728"/>
            <a:chOff x="17270138" y="10392506"/>
            <a:chExt cx="2392141" cy="581772"/>
          </a:xfrm>
        </p:grpSpPr>
        <p:grpSp>
          <p:nvGrpSpPr>
            <p:cNvPr id="191" name="Google Shape;191;p35"/>
            <p:cNvGrpSpPr/>
            <p:nvPr/>
          </p:nvGrpSpPr>
          <p:grpSpPr>
            <a:xfrm>
              <a:off x="17879688" y="10615449"/>
              <a:ext cx="479402" cy="221678"/>
              <a:chOff x="17879688" y="10615449"/>
              <a:chExt cx="479402" cy="221678"/>
            </a:xfrm>
          </p:grpSpPr>
          <p:pic>
            <p:nvPicPr>
              <p:cNvPr id="192" name="Google Shape;192;p3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93" name="Google Shape;193;p3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94" name="Google Shape;194;p3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5" name="Google Shape;195;p3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6" name="Google Shape;196;p3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97" name="Google Shape;197;p35"/>
            <p:cNvGrpSpPr/>
            <p:nvPr/>
          </p:nvGrpSpPr>
          <p:grpSpPr>
            <a:xfrm>
              <a:off x="17270138" y="10697205"/>
              <a:ext cx="448309" cy="277073"/>
              <a:chOff x="17270138" y="10697205"/>
              <a:chExt cx="448309" cy="277073"/>
            </a:xfrm>
          </p:grpSpPr>
          <p:sp>
            <p:nvSpPr>
              <p:cNvPr id="198" name="Google Shape;198;p3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9" name="Google Shape;199;p3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0" name="Google Shape;200;p3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01" name="Google Shape;201;p3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202" name="Shape 202"/>
        <p:cNvGrpSpPr/>
        <p:nvPr/>
      </p:nvGrpSpPr>
      <p:grpSpPr>
        <a:xfrm>
          <a:off x="0" y="0"/>
          <a:ext cx="0" cy="0"/>
          <a:chOff x="0" y="0"/>
          <a:chExt cx="0" cy="0"/>
        </a:xfrm>
      </p:grpSpPr>
      <p:graphicFrame>
        <p:nvGraphicFramePr>
          <p:cNvPr id="203" name="Google Shape;203;p36"/>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04" name="Google Shape;204;p36"/>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05" name="Google Shape;205;p36"/>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06" name="Google Shape;206;p36"/>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07" name="Google Shape;207;p36"/>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08" name="Shape 208"/>
        <p:cNvGrpSpPr/>
        <p:nvPr/>
      </p:nvGrpSpPr>
      <p:grpSpPr>
        <a:xfrm>
          <a:off x="0" y="0"/>
          <a:ext cx="0" cy="0"/>
          <a:chOff x="0" y="0"/>
          <a:chExt cx="0" cy="0"/>
        </a:xfrm>
      </p:grpSpPr>
      <p:graphicFrame>
        <p:nvGraphicFramePr>
          <p:cNvPr id="209" name="Google Shape;209;p37"/>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10" name="Google Shape;210;p3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11" name="Google Shape;211;p37"/>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12" name="Google Shape;212;p37"/>
          <p:cNvSpPr txBox="1"/>
          <p:nvPr>
            <p:ph idx="2" type="body"/>
          </p:nvPr>
        </p:nvSpPr>
        <p:spPr>
          <a:xfrm>
            <a:off x="66294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13" name="Google Shape;213;p3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14" name="Google Shape;214;p3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ullets">
  <p:cSld name="Two Content_2">
    <p:spTree>
      <p:nvGrpSpPr>
        <p:cNvPr id="215" name="Shape 215"/>
        <p:cNvGrpSpPr/>
        <p:nvPr/>
      </p:nvGrpSpPr>
      <p:grpSpPr>
        <a:xfrm>
          <a:off x="0" y="0"/>
          <a:ext cx="0" cy="0"/>
          <a:chOff x="0" y="0"/>
          <a:chExt cx="0" cy="0"/>
        </a:xfrm>
      </p:grpSpPr>
      <p:graphicFrame>
        <p:nvGraphicFramePr>
          <p:cNvPr id="216" name="Google Shape;216;p38"/>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17" name="Google Shape;217;p3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18" name="Google Shape;218;p38"/>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19" name="Google Shape;219;p3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220" name="Google Shape;220;p38"/>
          <p:cNvGrpSpPr/>
          <p:nvPr/>
        </p:nvGrpSpPr>
        <p:grpSpPr>
          <a:xfrm>
            <a:off x="6126479" y="1446441"/>
            <a:ext cx="5302980" cy="623700"/>
            <a:chOff x="5745479" y="1446441"/>
            <a:chExt cx="5302980" cy="623700"/>
          </a:xfrm>
        </p:grpSpPr>
        <p:sp>
          <p:nvSpPr>
            <p:cNvPr id="221" name="Google Shape;221;p38"/>
            <p:cNvSpPr txBox="1"/>
            <p:nvPr/>
          </p:nvSpPr>
          <p:spPr>
            <a:xfrm>
              <a:off x="5775959" y="1446441"/>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22" name="Google Shape;222;p38"/>
            <p:cNvSpPr/>
            <p:nvPr/>
          </p:nvSpPr>
          <p:spPr>
            <a:xfrm>
              <a:off x="5745479" y="1446441"/>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23" name="Google Shape;223;p38"/>
          <p:cNvGrpSpPr/>
          <p:nvPr/>
        </p:nvGrpSpPr>
        <p:grpSpPr>
          <a:xfrm>
            <a:off x="6126479" y="2370921"/>
            <a:ext cx="5302980" cy="623700"/>
            <a:chOff x="5745479" y="2218524"/>
            <a:chExt cx="5302980" cy="623700"/>
          </a:xfrm>
        </p:grpSpPr>
        <p:sp>
          <p:nvSpPr>
            <p:cNvPr id="224" name="Google Shape;224;p38"/>
            <p:cNvSpPr txBox="1"/>
            <p:nvPr/>
          </p:nvSpPr>
          <p:spPr>
            <a:xfrm>
              <a:off x="5775959" y="2218524"/>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25" name="Google Shape;225;p38"/>
            <p:cNvSpPr/>
            <p:nvPr/>
          </p:nvSpPr>
          <p:spPr>
            <a:xfrm>
              <a:off x="5745479" y="2218524"/>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26" name="Google Shape;226;p38"/>
          <p:cNvGrpSpPr/>
          <p:nvPr/>
        </p:nvGrpSpPr>
        <p:grpSpPr>
          <a:xfrm>
            <a:off x="6126479" y="3295402"/>
            <a:ext cx="5302980" cy="623700"/>
            <a:chOff x="5745479" y="2990608"/>
            <a:chExt cx="5302980" cy="623700"/>
          </a:xfrm>
        </p:grpSpPr>
        <p:sp>
          <p:nvSpPr>
            <p:cNvPr id="227" name="Google Shape;227;p38"/>
            <p:cNvSpPr txBox="1"/>
            <p:nvPr/>
          </p:nvSpPr>
          <p:spPr>
            <a:xfrm>
              <a:off x="5775959" y="2990608"/>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28" name="Google Shape;228;p38"/>
            <p:cNvSpPr/>
            <p:nvPr/>
          </p:nvSpPr>
          <p:spPr>
            <a:xfrm>
              <a:off x="5745479" y="2990608"/>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29" name="Google Shape;229;p38"/>
          <p:cNvGrpSpPr/>
          <p:nvPr/>
        </p:nvGrpSpPr>
        <p:grpSpPr>
          <a:xfrm>
            <a:off x="6126479" y="4219882"/>
            <a:ext cx="5302980" cy="623700"/>
            <a:chOff x="5745479" y="3762679"/>
            <a:chExt cx="5302980" cy="623700"/>
          </a:xfrm>
        </p:grpSpPr>
        <p:sp>
          <p:nvSpPr>
            <p:cNvPr id="230" name="Google Shape;230;p38"/>
            <p:cNvSpPr txBox="1"/>
            <p:nvPr/>
          </p:nvSpPr>
          <p:spPr>
            <a:xfrm>
              <a:off x="5775959" y="3762679"/>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31" name="Google Shape;231;p38"/>
            <p:cNvSpPr/>
            <p:nvPr/>
          </p:nvSpPr>
          <p:spPr>
            <a:xfrm>
              <a:off x="5745479" y="3762692"/>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32" name="Google Shape;232;p38"/>
          <p:cNvGrpSpPr/>
          <p:nvPr/>
        </p:nvGrpSpPr>
        <p:grpSpPr>
          <a:xfrm>
            <a:off x="6126479" y="5144363"/>
            <a:ext cx="5302980" cy="623700"/>
            <a:chOff x="5745479" y="4534763"/>
            <a:chExt cx="5302980" cy="623700"/>
          </a:xfrm>
        </p:grpSpPr>
        <p:sp>
          <p:nvSpPr>
            <p:cNvPr id="233" name="Google Shape;233;p38"/>
            <p:cNvSpPr txBox="1"/>
            <p:nvPr/>
          </p:nvSpPr>
          <p:spPr>
            <a:xfrm>
              <a:off x="5775959" y="4534763"/>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34" name="Google Shape;234;p38"/>
            <p:cNvSpPr/>
            <p:nvPr/>
          </p:nvSpPr>
          <p:spPr>
            <a:xfrm>
              <a:off x="5745479" y="4534763"/>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235" name="Google Shape;235;p38"/>
          <p:cNvSpPr txBox="1"/>
          <p:nvPr>
            <p:ph idx="2" type="body"/>
          </p:nvPr>
        </p:nvSpPr>
        <p:spPr>
          <a:xfrm>
            <a:off x="6126475" y="1531513"/>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36" name="Google Shape;236;p38"/>
          <p:cNvSpPr txBox="1"/>
          <p:nvPr>
            <p:ph idx="3" type="body"/>
          </p:nvPr>
        </p:nvSpPr>
        <p:spPr>
          <a:xfrm>
            <a:off x="6126475" y="2457324"/>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37" name="Google Shape;237;p38"/>
          <p:cNvSpPr txBox="1"/>
          <p:nvPr>
            <p:ph idx="4" type="body"/>
          </p:nvPr>
        </p:nvSpPr>
        <p:spPr>
          <a:xfrm>
            <a:off x="6126475" y="3381798"/>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38" name="Google Shape;238;p38"/>
          <p:cNvSpPr txBox="1"/>
          <p:nvPr>
            <p:ph idx="5" type="body"/>
          </p:nvPr>
        </p:nvSpPr>
        <p:spPr>
          <a:xfrm>
            <a:off x="6126475" y="4306276"/>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39" name="Google Shape;239;p38"/>
          <p:cNvSpPr/>
          <p:nvPr/>
        </p:nvSpPr>
        <p:spPr>
          <a:xfrm>
            <a:off x="10535200" y="6007475"/>
            <a:ext cx="996600" cy="8505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240" name="Google Shape;240;p38"/>
          <p:cNvGrpSpPr/>
          <p:nvPr/>
        </p:nvGrpSpPr>
        <p:grpSpPr>
          <a:xfrm>
            <a:off x="0" y="5980278"/>
            <a:ext cx="12191479" cy="127050"/>
            <a:chOff x="0" y="9863563"/>
            <a:chExt cx="20104682" cy="209550"/>
          </a:xfrm>
        </p:grpSpPr>
        <p:sp>
          <p:nvSpPr>
            <p:cNvPr id="241" name="Google Shape;241;p3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42" name="Google Shape;242;p3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43" name="Google Shape;243;p3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44" name="Google Shape;244;p3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45" name="Google Shape;245;p38"/>
          <p:cNvGrpSpPr/>
          <p:nvPr/>
        </p:nvGrpSpPr>
        <p:grpSpPr>
          <a:xfrm>
            <a:off x="10472612" y="6300976"/>
            <a:ext cx="1450594" cy="352728"/>
            <a:chOff x="17270138" y="10392506"/>
            <a:chExt cx="2392141" cy="581772"/>
          </a:xfrm>
        </p:grpSpPr>
        <p:grpSp>
          <p:nvGrpSpPr>
            <p:cNvPr id="246" name="Google Shape;246;p38"/>
            <p:cNvGrpSpPr/>
            <p:nvPr/>
          </p:nvGrpSpPr>
          <p:grpSpPr>
            <a:xfrm>
              <a:off x="17879688" y="10615449"/>
              <a:ext cx="479402" cy="221678"/>
              <a:chOff x="17879688" y="10615449"/>
              <a:chExt cx="479402" cy="221678"/>
            </a:xfrm>
          </p:grpSpPr>
          <p:pic>
            <p:nvPicPr>
              <p:cNvPr id="247" name="Google Shape;247;p3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48" name="Google Shape;248;p38"/>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49" name="Google Shape;249;p3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0" name="Google Shape;250;p3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1" name="Google Shape;251;p3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252" name="Google Shape;252;p38"/>
            <p:cNvGrpSpPr/>
            <p:nvPr/>
          </p:nvGrpSpPr>
          <p:grpSpPr>
            <a:xfrm>
              <a:off x="17270138" y="10697205"/>
              <a:ext cx="448309" cy="277073"/>
              <a:chOff x="17270138" y="10697205"/>
              <a:chExt cx="448309" cy="277073"/>
            </a:xfrm>
          </p:grpSpPr>
          <p:sp>
            <p:nvSpPr>
              <p:cNvPr id="253" name="Google Shape;253;p3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4" name="Google Shape;254;p3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5" name="Google Shape;255;p3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56" name="Google Shape;256;p3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257" name="Google Shape;257;p38"/>
          <p:cNvSpPr txBox="1"/>
          <p:nvPr>
            <p:ph idx="6" type="body"/>
          </p:nvPr>
        </p:nvSpPr>
        <p:spPr>
          <a:xfrm>
            <a:off x="6126475" y="5230750"/>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p:cSld name="Two Content_1">
    <p:spTree>
      <p:nvGrpSpPr>
        <p:cNvPr id="258" name="Shape 258"/>
        <p:cNvGrpSpPr/>
        <p:nvPr/>
      </p:nvGrpSpPr>
      <p:grpSpPr>
        <a:xfrm>
          <a:off x="0" y="0"/>
          <a:ext cx="0" cy="0"/>
          <a:chOff x="0" y="0"/>
          <a:chExt cx="0" cy="0"/>
        </a:xfrm>
      </p:grpSpPr>
      <p:graphicFrame>
        <p:nvGraphicFramePr>
          <p:cNvPr id="259" name="Google Shape;259;p39"/>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60" name="Google Shape;260;p39"/>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61" name="Google Shape;261;p39"/>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62" name="Google Shape;262;p39"/>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63" name="Google Shape;263;p39"/>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64" name="Google Shape;264;p39"/>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65" name="Google Shape;265;p39"/>
          <p:cNvSpPr/>
          <p:nvPr/>
        </p:nvSpPr>
        <p:spPr>
          <a:xfrm>
            <a:off x="10472600" y="6096000"/>
            <a:ext cx="1059000" cy="7815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266" name="Google Shape;266;p39"/>
          <p:cNvGrpSpPr/>
          <p:nvPr/>
        </p:nvGrpSpPr>
        <p:grpSpPr>
          <a:xfrm>
            <a:off x="0" y="5980278"/>
            <a:ext cx="12191479" cy="127050"/>
            <a:chOff x="0" y="9863563"/>
            <a:chExt cx="20104682" cy="209550"/>
          </a:xfrm>
        </p:grpSpPr>
        <p:sp>
          <p:nvSpPr>
            <p:cNvPr id="267" name="Google Shape;267;p3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68" name="Google Shape;268;p3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69" name="Google Shape;269;p3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70" name="Google Shape;270;p3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71" name="Google Shape;271;p39"/>
          <p:cNvGrpSpPr/>
          <p:nvPr/>
        </p:nvGrpSpPr>
        <p:grpSpPr>
          <a:xfrm>
            <a:off x="10472612" y="6300976"/>
            <a:ext cx="1450594" cy="352728"/>
            <a:chOff x="17270138" y="10392506"/>
            <a:chExt cx="2392141" cy="581772"/>
          </a:xfrm>
        </p:grpSpPr>
        <p:grpSp>
          <p:nvGrpSpPr>
            <p:cNvPr id="272" name="Google Shape;272;p39"/>
            <p:cNvGrpSpPr/>
            <p:nvPr/>
          </p:nvGrpSpPr>
          <p:grpSpPr>
            <a:xfrm>
              <a:off x="17879688" y="10615449"/>
              <a:ext cx="479402" cy="221678"/>
              <a:chOff x="17879688" y="10615449"/>
              <a:chExt cx="479402" cy="221678"/>
            </a:xfrm>
          </p:grpSpPr>
          <p:pic>
            <p:nvPicPr>
              <p:cNvPr id="273" name="Google Shape;273;p3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74" name="Google Shape;274;p3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75" name="Google Shape;275;p3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76" name="Google Shape;276;p3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77" name="Google Shape;277;p3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278" name="Google Shape;278;p39"/>
            <p:cNvGrpSpPr/>
            <p:nvPr/>
          </p:nvGrpSpPr>
          <p:grpSpPr>
            <a:xfrm>
              <a:off x="17270138" y="10697205"/>
              <a:ext cx="448309" cy="277073"/>
              <a:chOff x="17270138" y="10697205"/>
              <a:chExt cx="448309" cy="277073"/>
            </a:xfrm>
          </p:grpSpPr>
          <p:sp>
            <p:nvSpPr>
              <p:cNvPr id="279" name="Google Shape;279;p3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80" name="Google Shape;280;p3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81" name="Google Shape;281;p3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82" name="Google Shape;282;p3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1">
  <p:cSld name="Two Content_1_2">
    <p:spTree>
      <p:nvGrpSpPr>
        <p:cNvPr id="283" name="Shape 283"/>
        <p:cNvGrpSpPr/>
        <p:nvPr/>
      </p:nvGrpSpPr>
      <p:grpSpPr>
        <a:xfrm>
          <a:off x="0" y="0"/>
          <a:ext cx="0" cy="0"/>
          <a:chOff x="0" y="0"/>
          <a:chExt cx="0" cy="0"/>
        </a:xfrm>
      </p:grpSpPr>
      <p:graphicFrame>
        <p:nvGraphicFramePr>
          <p:cNvPr id="284" name="Google Shape;284;p40"/>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85" name="Google Shape;285;p40"/>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86" name="Google Shape;286;p40"/>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87" name="Google Shape;287;p40"/>
          <p:cNvSpPr txBox="1"/>
          <p:nvPr>
            <p:ph idx="1" type="body"/>
          </p:nvPr>
        </p:nvSpPr>
        <p:spPr>
          <a:xfrm>
            <a:off x="67056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88" name="Google Shape;288;p40"/>
          <p:cNvSpPr txBox="1"/>
          <p:nvPr>
            <p:ph idx="2" type="body"/>
          </p:nvPr>
        </p:nvSpPr>
        <p:spPr>
          <a:xfrm>
            <a:off x="1619050" y="160020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9" name="Google Shape;289;p40"/>
          <p:cNvSpPr txBox="1"/>
          <p:nvPr>
            <p:ph idx="3" type="body"/>
          </p:nvPr>
        </p:nvSpPr>
        <p:spPr>
          <a:xfrm>
            <a:off x="1619050" y="388395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290" name="Google Shape;290;p40"/>
          <p:cNvGrpSpPr/>
          <p:nvPr/>
        </p:nvGrpSpPr>
        <p:grpSpPr>
          <a:xfrm>
            <a:off x="0" y="5980278"/>
            <a:ext cx="12191479" cy="127050"/>
            <a:chOff x="0" y="9863563"/>
            <a:chExt cx="20104682" cy="209550"/>
          </a:xfrm>
        </p:grpSpPr>
        <p:sp>
          <p:nvSpPr>
            <p:cNvPr id="291" name="Google Shape;291;p4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2" name="Google Shape;292;p4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3" name="Google Shape;293;p4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4" name="Google Shape;294;p4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95" name="Google Shape;295;p40"/>
          <p:cNvGrpSpPr/>
          <p:nvPr/>
        </p:nvGrpSpPr>
        <p:grpSpPr>
          <a:xfrm>
            <a:off x="10472612" y="6300976"/>
            <a:ext cx="1450594" cy="352728"/>
            <a:chOff x="17270138" y="10392506"/>
            <a:chExt cx="2392141" cy="581772"/>
          </a:xfrm>
        </p:grpSpPr>
        <p:grpSp>
          <p:nvGrpSpPr>
            <p:cNvPr id="296" name="Google Shape;296;p40"/>
            <p:cNvGrpSpPr/>
            <p:nvPr/>
          </p:nvGrpSpPr>
          <p:grpSpPr>
            <a:xfrm>
              <a:off x="17879688" y="10615449"/>
              <a:ext cx="479402" cy="221678"/>
              <a:chOff x="17879688" y="10615449"/>
              <a:chExt cx="479402" cy="221678"/>
            </a:xfrm>
          </p:grpSpPr>
          <p:pic>
            <p:nvPicPr>
              <p:cNvPr id="297" name="Google Shape;297;p4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98" name="Google Shape;298;p4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99" name="Google Shape;299;p4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0" name="Google Shape;300;p4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1" name="Google Shape;301;p4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02" name="Google Shape;302;p40"/>
            <p:cNvGrpSpPr/>
            <p:nvPr/>
          </p:nvGrpSpPr>
          <p:grpSpPr>
            <a:xfrm>
              <a:off x="17270138" y="10697205"/>
              <a:ext cx="448309" cy="277073"/>
              <a:chOff x="17270138" y="10697205"/>
              <a:chExt cx="448309" cy="277073"/>
            </a:xfrm>
          </p:grpSpPr>
          <p:sp>
            <p:nvSpPr>
              <p:cNvPr id="303" name="Google Shape;303;p4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4" name="Google Shape;304;p4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5" name="Google Shape;305;p4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06" name="Google Shape;306;p4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4 points">
  <p:cSld name="Two Content_1_1">
    <p:spTree>
      <p:nvGrpSpPr>
        <p:cNvPr id="307" name="Shape 307"/>
        <p:cNvGrpSpPr/>
        <p:nvPr/>
      </p:nvGrpSpPr>
      <p:grpSpPr>
        <a:xfrm>
          <a:off x="0" y="0"/>
          <a:ext cx="0" cy="0"/>
          <a:chOff x="0" y="0"/>
          <a:chExt cx="0" cy="0"/>
        </a:xfrm>
      </p:grpSpPr>
      <p:graphicFrame>
        <p:nvGraphicFramePr>
          <p:cNvPr id="308" name="Google Shape;308;p41"/>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1</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3</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2</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4</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fld id="{00000000-1234-1234-1234-123412341234}" type="slidenum">
                        <a:rPr lang="en-US">
                          <a:solidFill>
                            <a:srgbClr val="FFFFFF"/>
                          </a:solidFill>
                        </a:rPr>
                        <a:t>‹#›</a:t>
                      </a:fld>
                      <a:endParaRPr>
                        <a:solidFill>
                          <a:srgbClr val="FFFFFF"/>
                        </a:solidFill>
                      </a:endParaRPr>
                    </a:p>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09" name="Google Shape;309;p41"/>
          <p:cNvSpPr txBox="1"/>
          <p:nvPr>
            <p:ph idx="1" type="body"/>
          </p:nvPr>
        </p:nvSpPr>
        <p:spPr>
          <a:xfrm>
            <a:off x="2360150" y="15524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310" name="Google Shape;310;p41"/>
          <p:cNvSpPr txBox="1"/>
          <p:nvPr>
            <p:ph idx="2" type="body"/>
          </p:nvPr>
        </p:nvSpPr>
        <p:spPr>
          <a:xfrm>
            <a:off x="236015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11" name="Google Shape;311;p41"/>
          <p:cNvSpPr txBox="1"/>
          <p:nvPr>
            <p:ph idx="3" type="body"/>
          </p:nvPr>
        </p:nvSpPr>
        <p:spPr>
          <a:xfrm>
            <a:off x="6939900" y="15524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12" name="Google Shape;312;p41"/>
          <p:cNvSpPr txBox="1"/>
          <p:nvPr>
            <p:ph idx="4" type="body"/>
          </p:nvPr>
        </p:nvSpPr>
        <p:spPr>
          <a:xfrm>
            <a:off x="693990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13" name="Google Shape;313;p41"/>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14" name="Google Shape;314;p4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15" name="Google Shape;315;p41"/>
          <p:cNvSpPr/>
          <p:nvPr/>
        </p:nvSpPr>
        <p:spPr>
          <a:xfrm>
            <a:off x="10585800" y="6058050"/>
            <a:ext cx="945900" cy="8001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316" name="Google Shape;316;p41"/>
          <p:cNvGrpSpPr/>
          <p:nvPr/>
        </p:nvGrpSpPr>
        <p:grpSpPr>
          <a:xfrm>
            <a:off x="0" y="5980278"/>
            <a:ext cx="12191479" cy="127050"/>
            <a:chOff x="0" y="9863563"/>
            <a:chExt cx="20104682" cy="209550"/>
          </a:xfrm>
        </p:grpSpPr>
        <p:sp>
          <p:nvSpPr>
            <p:cNvPr id="317" name="Google Shape;317;p4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18" name="Google Shape;318;p4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19" name="Google Shape;319;p4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20" name="Google Shape;320;p4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21" name="Google Shape;321;p41"/>
          <p:cNvGrpSpPr/>
          <p:nvPr/>
        </p:nvGrpSpPr>
        <p:grpSpPr>
          <a:xfrm>
            <a:off x="10472612" y="6300976"/>
            <a:ext cx="1450594" cy="352728"/>
            <a:chOff x="17270138" y="10392506"/>
            <a:chExt cx="2392141" cy="581772"/>
          </a:xfrm>
        </p:grpSpPr>
        <p:grpSp>
          <p:nvGrpSpPr>
            <p:cNvPr id="322" name="Google Shape;322;p41"/>
            <p:cNvGrpSpPr/>
            <p:nvPr/>
          </p:nvGrpSpPr>
          <p:grpSpPr>
            <a:xfrm>
              <a:off x="17879688" y="10615449"/>
              <a:ext cx="479402" cy="221678"/>
              <a:chOff x="17879688" y="10615449"/>
              <a:chExt cx="479402" cy="221678"/>
            </a:xfrm>
          </p:grpSpPr>
          <p:pic>
            <p:nvPicPr>
              <p:cNvPr id="323" name="Google Shape;323;p4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24" name="Google Shape;324;p4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25" name="Google Shape;325;p4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26" name="Google Shape;326;p4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27" name="Google Shape;327;p4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28" name="Google Shape;328;p41"/>
            <p:cNvGrpSpPr/>
            <p:nvPr/>
          </p:nvGrpSpPr>
          <p:grpSpPr>
            <a:xfrm>
              <a:off x="17270138" y="10697205"/>
              <a:ext cx="448309" cy="277073"/>
              <a:chOff x="17270138" y="10697205"/>
              <a:chExt cx="448309" cy="277073"/>
            </a:xfrm>
          </p:grpSpPr>
          <p:sp>
            <p:nvSpPr>
              <p:cNvPr id="329" name="Google Shape;329;p4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30" name="Google Shape;330;p4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31" name="Google Shape;331;p4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32" name="Google Shape;332;p4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in 4 points ">
  <p:cSld name="Title and Content">
    <p:spTree>
      <p:nvGrpSpPr>
        <p:cNvPr id="333" name="Shape 333"/>
        <p:cNvGrpSpPr/>
        <p:nvPr/>
      </p:nvGrpSpPr>
      <p:grpSpPr>
        <a:xfrm>
          <a:off x="0" y="0"/>
          <a:ext cx="0" cy="0"/>
          <a:chOff x="0" y="0"/>
          <a:chExt cx="0" cy="0"/>
        </a:xfrm>
      </p:grpSpPr>
      <p:graphicFrame>
        <p:nvGraphicFramePr>
          <p:cNvPr id="334" name="Google Shape;334;p42"/>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35" name="Google Shape;335;p42"/>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36" name="Google Shape;336;p42"/>
          <p:cNvSpPr txBox="1"/>
          <p:nvPr>
            <p:ph idx="2" type="body"/>
          </p:nvPr>
        </p:nvSpPr>
        <p:spPr>
          <a:xfrm>
            <a:off x="1399360" y="21698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337" name="Google Shape;337;p42"/>
          <p:cNvCxnSpPr/>
          <p:nvPr/>
        </p:nvCxnSpPr>
        <p:spPr>
          <a:xfrm>
            <a:off x="1148533" y="1792207"/>
            <a:ext cx="0" cy="1678500"/>
          </a:xfrm>
          <a:prstGeom prst="straightConnector1">
            <a:avLst/>
          </a:prstGeom>
          <a:noFill/>
          <a:ln cap="flat" cmpd="sng" w="38100">
            <a:solidFill>
              <a:schemeClr val="dk1"/>
            </a:solidFill>
            <a:prstDash val="solid"/>
            <a:round/>
            <a:headEnd len="med" w="med" type="none"/>
            <a:tailEnd len="med" w="med" type="none"/>
          </a:ln>
        </p:spPr>
      </p:cxnSp>
      <p:sp>
        <p:nvSpPr>
          <p:cNvPr id="338" name="Google Shape;338;p42"/>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39" name="Google Shape;339;p42"/>
          <p:cNvSpPr txBox="1"/>
          <p:nvPr>
            <p:ph idx="4" type="body"/>
          </p:nvPr>
        </p:nvSpPr>
        <p:spPr>
          <a:xfrm>
            <a:off x="13993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40" name="Google Shape;340;p42"/>
          <p:cNvCxnSpPr/>
          <p:nvPr/>
        </p:nvCxnSpPr>
        <p:spPr>
          <a:xfrm>
            <a:off x="1148533" y="3950407"/>
            <a:ext cx="0" cy="1678500"/>
          </a:xfrm>
          <a:prstGeom prst="straightConnector1">
            <a:avLst/>
          </a:prstGeom>
          <a:noFill/>
          <a:ln cap="flat" cmpd="sng" w="38100">
            <a:solidFill>
              <a:schemeClr val="dk1"/>
            </a:solidFill>
            <a:prstDash val="solid"/>
            <a:round/>
            <a:headEnd len="med" w="med" type="none"/>
            <a:tailEnd len="med" w="med" type="none"/>
          </a:ln>
        </p:spPr>
      </p:cxnSp>
      <p:sp>
        <p:nvSpPr>
          <p:cNvPr id="341" name="Google Shape;341;p42"/>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42" name="Google Shape;342;p42"/>
          <p:cNvSpPr txBox="1"/>
          <p:nvPr>
            <p:ph idx="6" type="body"/>
          </p:nvPr>
        </p:nvSpPr>
        <p:spPr>
          <a:xfrm>
            <a:off x="6409960" y="21698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43" name="Google Shape;343;p42"/>
          <p:cNvCxnSpPr/>
          <p:nvPr/>
        </p:nvCxnSpPr>
        <p:spPr>
          <a:xfrm>
            <a:off x="6159133" y="1792207"/>
            <a:ext cx="0" cy="1678500"/>
          </a:xfrm>
          <a:prstGeom prst="straightConnector1">
            <a:avLst/>
          </a:prstGeom>
          <a:noFill/>
          <a:ln cap="flat" cmpd="sng" w="38100">
            <a:solidFill>
              <a:schemeClr val="dk1"/>
            </a:solidFill>
            <a:prstDash val="solid"/>
            <a:round/>
            <a:headEnd len="med" w="med" type="none"/>
            <a:tailEnd len="med" w="med" type="none"/>
          </a:ln>
        </p:spPr>
      </p:cxnSp>
      <p:sp>
        <p:nvSpPr>
          <p:cNvPr id="344" name="Google Shape;344;p42"/>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45" name="Google Shape;345;p42"/>
          <p:cNvSpPr txBox="1"/>
          <p:nvPr>
            <p:ph idx="8" type="body"/>
          </p:nvPr>
        </p:nvSpPr>
        <p:spPr>
          <a:xfrm>
            <a:off x="64099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46" name="Google Shape;346;p42"/>
          <p:cNvCxnSpPr/>
          <p:nvPr/>
        </p:nvCxnSpPr>
        <p:spPr>
          <a:xfrm>
            <a:off x="6159133" y="3950407"/>
            <a:ext cx="0" cy="1678500"/>
          </a:xfrm>
          <a:prstGeom prst="straightConnector1">
            <a:avLst/>
          </a:prstGeom>
          <a:noFill/>
          <a:ln cap="flat" cmpd="sng" w="38100">
            <a:solidFill>
              <a:schemeClr val="dk1"/>
            </a:solidFill>
            <a:prstDash val="solid"/>
            <a:round/>
            <a:headEnd len="med" w="med" type="none"/>
            <a:tailEnd len="med" w="med" type="none"/>
          </a:ln>
        </p:spPr>
      </p:cxnSp>
      <p:sp>
        <p:nvSpPr>
          <p:cNvPr id="347" name="Google Shape;347;p4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48" name="Google Shape;348;p42"/>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49" name="Google Shape;349;p42"/>
          <p:cNvSpPr/>
          <p:nvPr/>
        </p:nvSpPr>
        <p:spPr>
          <a:xfrm>
            <a:off x="10471975" y="6083350"/>
            <a:ext cx="1201500" cy="7746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350" name="Google Shape;350;p42"/>
          <p:cNvGrpSpPr/>
          <p:nvPr/>
        </p:nvGrpSpPr>
        <p:grpSpPr>
          <a:xfrm>
            <a:off x="0" y="5980278"/>
            <a:ext cx="12191479" cy="127050"/>
            <a:chOff x="0" y="9863563"/>
            <a:chExt cx="20104682" cy="209550"/>
          </a:xfrm>
        </p:grpSpPr>
        <p:sp>
          <p:nvSpPr>
            <p:cNvPr id="351" name="Google Shape;351;p4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52" name="Google Shape;352;p4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53" name="Google Shape;353;p4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54" name="Google Shape;354;p4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55" name="Google Shape;355;p42"/>
          <p:cNvGrpSpPr/>
          <p:nvPr/>
        </p:nvGrpSpPr>
        <p:grpSpPr>
          <a:xfrm>
            <a:off x="10472612" y="6300976"/>
            <a:ext cx="1450594" cy="352728"/>
            <a:chOff x="17270138" y="10392506"/>
            <a:chExt cx="2392141" cy="581772"/>
          </a:xfrm>
        </p:grpSpPr>
        <p:grpSp>
          <p:nvGrpSpPr>
            <p:cNvPr id="356" name="Google Shape;356;p42"/>
            <p:cNvGrpSpPr/>
            <p:nvPr/>
          </p:nvGrpSpPr>
          <p:grpSpPr>
            <a:xfrm>
              <a:off x="17879688" y="10615449"/>
              <a:ext cx="479402" cy="221678"/>
              <a:chOff x="17879688" y="10615449"/>
              <a:chExt cx="479402" cy="221678"/>
            </a:xfrm>
          </p:grpSpPr>
          <p:pic>
            <p:nvPicPr>
              <p:cNvPr id="357" name="Google Shape;357;p4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58" name="Google Shape;358;p42"/>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59" name="Google Shape;359;p4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0" name="Google Shape;360;p4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1" name="Google Shape;361;p4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62" name="Google Shape;362;p42"/>
            <p:cNvGrpSpPr/>
            <p:nvPr/>
          </p:nvGrpSpPr>
          <p:grpSpPr>
            <a:xfrm>
              <a:off x="17270138" y="10697205"/>
              <a:ext cx="448309" cy="277073"/>
              <a:chOff x="17270138" y="10697205"/>
              <a:chExt cx="448309" cy="277073"/>
            </a:xfrm>
          </p:grpSpPr>
          <p:sp>
            <p:nvSpPr>
              <p:cNvPr id="363" name="Google Shape;363;p4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4" name="Google Shape;364;p4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5" name="Google Shape;365;p4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66" name="Google Shape;366;p4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trast &amp; Compare">
  <p:cSld name="Title and Content_1">
    <p:spTree>
      <p:nvGrpSpPr>
        <p:cNvPr id="367" name="Shape 367"/>
        <p:cNvGrpSpPr/>
        <p:nvPr/>
      </p:nvGrpSpPr>
      <p:grpSpPr>
        <a:xfrm>
          <a:off x="0" y="0"/>
          <a:ext cx="0" cy="0"/>
          <a:chOff x="0" y="0"/>
          <a:chExt cx="0" cy="0"/>
        </a:xfrm>
      </p:grpSpPr>
      <p:sp>
        <p:nvSpPr>
          <p:cNvPr id="368" name="Google Shape;368;p43"/>
          <p:cNvSpPr/>
          <p:nvPr/>
        </p:nvSpPr>
        <p:spPr>
          <a:xfrm>
            <a:off x="5986150" y="12725"/>
            <a:ext cx="62058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3"/>
          <p:cNvSpPr txBox="1"/>
          <p:nvPr>
            <p:ph idx="1" type="subTitle"/>
          </p:nvPr>
        </p:nvSpPr>
        <p:spPr>
          <a:xfrm>
            <a:off x="1003810" y="214903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70" name="Google Shape;370;p43"/>
          <p:cNvSpPr txBox="1"/>
          <p:nvPr>
            <p:ph idx="2" type="body"/>
          </p:nvPr>
        </p:nvSpPr>
        <p:spPr>
          <a:xfrm>
            <a:off x="1003810" y="260803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71" name="Google Shape;371;p43"/>
          <p:cNvSpPr txBox="1"/>
          <p:nvPr>
            <p:ph idx="3" type="subTitle"/>
          </p:nvPr>
        </p:nvSpPr>
        <p:spPr>
          <a:xfrm>
            <a:off x="7090050" y="2165192"/>
            <a:ext cx="4170900" cy="2903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72" name="Google Shape;372;p43"/>
          <p:cNvSpPr txBox="1"/>
          <p:nvPr>
            <p:ph idx="4" type="body"/>
          </p:nvPr>
        </p:nvSpPr>
        <p:spPr>
          <a:xfrm>
            <a:off x="7055110" y="262418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73" name="Google Shape;373;p43"/>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74" name="Google Shape;374;p43"/>
          <p:cNvSpPr txBox="1"/>
          <p:nvPr>
            <p:ph type="title"/>
          </p:nvPr>
        </p:nvSpPr>
        <p:spPr>
          <a:xfrm>
            <a:off x="685800" y="533400"/>
            <a:ext cx="48768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375" name="Google Shape;375;p43"/>
          <p:cNvGrpSpPr/>
          <p:nvPr/>
        </p:nvGrpSpPr>
        <p:grpSpPr>
          <a:xfrm>
            <a:off x="0" y="5980278"/>
            <a:ext cx="12191479" cy="127050"/>
            <a:chOff x="0" y="9863563"/>
            <a:chExt cx="20104682" cy="209550"/>
          </a:xfrm>
        </p:grpSpPr>
        <p:sp>
          <p:nvSpPr>
            <p:cNvPr id="376" name="Google Shape;376;p4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7" name="Google Shape;377;p4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8" name="Google Shape;378;p4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9" name="Google Shape;379;p4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80" name="Google Shape;380;p43"/>
          <p:cNvGrpSpPr/>
          <p:nvPr/>
        </p:nvGrpSpPr>
        <p:grpSpPr>
          <a:xfrm>
            <a:off x="10472612" y="6300976"/>
            <a:ext cx="1450594" cy="352728"/>
            <a:chOff x="17270138" y="10392506"/>
            <a:chExt cx="2392141" cy="581772"/>
          </a:xfrm>
        </p:grpSpPr>
        <p:grpSp>
          <p:nvGrpSpPr>
            <p:cNvPr id="381" name="Google Shape;381;p43"/>
            <p:cNvGrpSpPr/>
            <p:nvPr/>
          </p:nvGrpSpPr>
          <p:grpSpPr>
            <a:xfrm>
              <a:off x="17879688" y="10615449"/>
              <a:ext cx="479402" cy="221678"/>
              <a:chOff x="17879688" y="10615449"/>
              <a:chExt cx="479402" cy="221678"/>
            </a:xfrm>
          </p:grpSpPr>
          <p:pic>
            <p:nvPicPr>
              <p:cNvPr id="382" name="Google Shape;382;p4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83" name="Google Shape;383;p4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84" name="Google Shape;384;p4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85" name="Google Shape;385;p4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86" name="Google Shape;386;p4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87" name="Google Shape;387;p43"/>
            <p:cNvGrpSpPr/>
            <p:nvPr/>
          </p:nvGrpSpPr>
          <p:grpSpPr>
            <a:xfrm>
              <a:off x="17270138" y="10697205"/>
              <a:ext cx="448309" cy="277073"/>
              <a:chOff x="17270138" y="10697205"/>
              <a:chExt cx="448309" cy="277073"/>
            </a:xfrm>
          </p:grpSpPr>
          <p:sp>
            <p:nvSpPr>
              <p:cNvPr id="388" name="Google Shape;388;p4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89" name="Google Shape;389;p4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90" name="Google Shape;390;p4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91" name="Google Shape;391;p4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Layout">
  <p:cSld name="Title and Content_1_3">
    <p:spTree>
      <p:nvGrpSpPr>
        <p:cNvPr id="392" name="Shape 392"/>
        <p:cNvGrpSpPr/>
        <p:nvPr/>
      </p:nvGrpSpPr>
      <p:grpSpPr>
        <a:xfrm>
          <a:off x="0" y="0"/>
          <a:ext cx="0" cy="0"/>
          <a:chOff x="0" y="0"/>
          <a:chExt cx="0" cy="0"/>
        </a:xfrm>
      </p:grpSpPr>
      <p:sp>
        <p:nvSpPr>
          <p:cNvPr id="393" name="Google Shape;393;p44"/>
          <p:cNvSpPr/>
          <p:nvPr/>
        </p:nvSpPr>
        <p:spPr>
          <a:xfrm>
            <a:off x="8136663" y="0"/>
            <a:ext cx="4053207"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94" name="Google Shape;394;p44"/>
          <p:cNvSpPr txBox="1"/>
          <p:nvPr>
            <p:ph idx="1" type="subTitle"/>
          </p:nvPr>
        </p:nvSpPr>
        <p:spPr>
          <a:xfrm>
            <a:off x="685793" y="1213675"/>
            <a:ext cx="70131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95" name="Google Shape;395;p44"/>
          <p:cNvSpPr txBox="1"/>
          <p:nvPr>
            <p:ph idx="2" type="body"/>
          </p:nvPr>
        </p:nvSpPr>
        <p:spPr>
          <a:xfrm>
            <a:off x="685800" y="6025775"/>
            <a:ext cx="7013100" cy="60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96" name="Google Shape;396;p44"/>
          <p:cNvSpPr txBox="1"/>
          <p:nvPr>
            <p:ph idx="3" type="subTitle"/>
          </p:nvPr>
        </p:nvSpPr>
        <p:spPr>
          <a:xfrm>
            <a:off x="8561475" y="4126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97" name="Google Shape;397;p44"/>
          <p:cNvSpPr txBox="1"/>
          <p:nvPr>
            <p:ph idx="4" type="body"/>
          </p:nvPr>
        </p:nvSpPr>
        <p:spPr>
          <a:xfrm>
            <a:off x="8561475" y="14812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98" name="Google Shape;398;p44"/>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99" name="Google Shape;399;p44"/>
          <p:cNvSpPr txBox="1"/>
          <p:nvPr>
            <p:ph type="title"/>
          </p:nvPr>
        </p:nvSpPr>
        <p:spPr>
          <a:xfrm>
            <a:off x="685800" y="533400"/>
            <a:ext cx="70131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400" name="Google Shape;400;p44"/>
          <p:cNvSpPr txBox="1"/>
          <p:nvPr>
            <p:ph idx="5" type="subTitle"/>
          </p:nvPr>
        </p:nvSpPr>
        <p:spPr>
          <a:xfrm>
            <a:off x="8561475" y="34822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401" name="Google Shape;401;p44"/>
          <p:cNvSpPr txBox="1"/>
          <p:nvPr>
            <p:ph idx="6" type="body"/>
          </p:nvPr>
        </p:nvSpPr>
        <p:spPr>
          <a:xfrm>
            <a:off x="8561475" y="45508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Title and Content_1_1">
    <p:spTree>
      <p:nvGrpSpPr>
        <p:cNvPr id="402" name="Shape 402"/>
        <p:cNvGrpSpPr/>
        <p:nvPr/>
      </p:nvGrpSpPr>
      <p:grpSpPr>
        <a:xfrm>
          <a:off x="0" y="0"/>
          <a:ext cx="0" cy="0"/>
          <a:chOff x="0" y="0"/>
          <a:chExt cx="0" cy="0"/>
        </a:xfrm>
      </p:grpSpPr>
      <p:sp>
        <p:nvSpPr>
          <p:cNvPr id="403" name="Google Shape;403;p45"/>
          <p:cNvSpPr/>
          <p:nvPr/>
        </p:nvSpPr>
        <p:spPr>
          <a:xfrm>
            <a:off x="0" y="0"/>
            <a:ext cx="12192000" cy="6870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endParaRPr>
          </a:p>
        </p:txBody>
      </p:sp>
      <p:sp>
        <p:nvSpPr>
          <p:cNvPr id="404" name="Google Shape;404;p45"/>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405" name="Google Shape;405;p45"/>
          <p:cNvSpPr txBox="1"/>
          <p:nvPr>
            <p:ph type="title"/>
          </p:nvPr>
        </p:nvSpPr>
        <p:spPr>
          <a:xfrm>
            <a:off x="958725" y="1864263"/>
            <a:ext cx="5545500" cy="1653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06" name="Google Shape;406;p45"/>
          <p:cNvSpPr txBox="1"/>
          <p:nvPr>
            <p:ph idx="1" type="subTitle"/>
          </p:nvPr>
        </p:nvSpPr>
        <p:spPr>
          <a:xfrm>
            <a:off x="6504225" y="2141775"/>
            <a:ext cx="4450800" cy="31716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Subsection">
  <p:cSld name="Title and Content_1_1_1">
    <p:spTree>
      <p:nvGrpSpPr>
        <p:cNvPr id="407" name="Shape 407"/>
        <p:cNvGrpSpPr/>
        <p:nvPr/>
      </p:nvGrpSpPr>
      <p:grpSpPr>
        <a:xfrm>
          <a:off x="0" y="0"/>
          <a:ext cx="0" cy="0"/>
          <a:chOff x="0" y="0"/>
          <a:chExt cx="0" cy="0"/>
        </a:xfrm>
      </p:grpSpPr>
      <p:sp>
        <p:nvSpPr>
          <p:cNvPr id="408" name="Google Shape;408;p46"/>
          <p:cNvSpPr/>
          <p:nvPr/>
        </p:nvSpPr>
        <p:spPr>
          <a:xfrm>
            <a:off x="685800" y="685800"/>
            <a:ext cx="10818495" cy="54864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09" name="Google Shape;409;p46"/>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410" name="Google Shape;410;p46"/>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11" name="Google Shape;411;p46"/>
          <p:cNvSpPr txBox="1"/>
          <p:nvPr>
            <p:ph idx="1" type="subTitle"/>
          </p:nvPr>
        </p:nvSpPr>
        <p:spPr>
          <a:xfrm>
            <a:off x="1375700" y="3826025"/>
            <a:ext cx="5329800" cy="1047600"/>
          </a:xfrm>
          <a:prstGeom prst="rect">
            <a:avLst/>
          </a:prstGeom>
        </p:spPr>
        <p:txBody>
          <a:bodyPr anchorCtr="0" anchor="t" bIns="91425" lIns="91425" spcFirstLastPara="1" rIns="91425" wrap="square" tIns="91425">
            <a:noAutofit/>
          </a:bodyPr>
          <a:lstStyle>
            <a:lvl1pPr lvl="0" rtl="0">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Title &amp; Content">
  <p:cSld name="Title and Content_1_1_1_1">
    <p:spTree>
      <p:nvGrpSpPr>
        <p:cNvPr id="412" name="Shape 412"/>
        <p:cNvGrpSpPr/>
        <p:nvPr/>
      </p:nvGrpSpPr>
      <p:grpSpPr>
        <a:xfrm>
          <a:off x="0" y="0"/>
          <a:ext cx="0" cy="0"/>
          <a:chOff x="0" y="0"/>
          <a:chExt cx="0" cy="0"/>
        </a:xfrm>
      </p:grpSpPr>
      <p:graphicFrame>
        <p:nvGraphicFramePr>
          <p:cNvPr id="413" name="Google Shape;413;p47"/>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414" name="Google Shape;414;p4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415" name="Google Shape;415;p47"/>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16" name="Google Shape;416;p4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17" name="Google Shape;417;p4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Compare">
  <p:cSld name="Title and Content_1_1_1_1_1">
    <p:spTree>
      <p:nvGrpSpPr>
        <p:cNvPr id="418" name="Shape 418"/>
        <p:cNvGrpSpPr/>
        <p:nvPr/>
      </p:nvGrpSpPr>
      <p:grpSpPr>
        <a:xfrm>
          <a:off x="0" y="0"/>
          <a:ext cx="0" cy="0"/>
          <a:chOff x="0" y="0"/>
          <a:chExt cx="0" cy="0"/>
        </a:xfrm>
      </p:grpSpPr>
      <p:graphicFrame>
        <p:nvGraphicFramePr>
          <p:cNvPr id="419" name="Google Shape;419;p48"/>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420" name="Google Shape;420;p4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421" name="Google Shape;421;p48"/>
          <p:cNvSpPr txBox="1"/>
          <p:nvPr>
            <p:ph idx="1" type="body"/>
          </p:nvPr>
        </p:nvSpPr>
        <p:spPr>
          <a:xfrm>
            <a:off x="6858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22" name="Google Shape;422;p48"/>
          <p:cNvSpPr txBox="1"/>
          <p:nvPr>
            <p:ph type="title"/>
          </p:nvPr>
        </p:nvSpPr>
        <p:spPr>
          <a:xfrm>
            <a:off x="6858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23" name="Google Shape;423;p48"/>
          <p:cNvSpPr txBox="1"/>
          <p:nvPr>
            <p:ph idx="2" type="body"/>
          </p:nvPr>
        </p:nvSpPr>
        <p:spPr>
          <a:xfrm>
            <a:off x="64140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24" name="Google Shape;424;p48"/>
          <p:cNvSpPr txBox="1"/>
          <p:nvPr>
            <p:ph idx="3" type="title"/>
          </p:nvPr>
        </p:nvSpPr>
        <p:spPr>
          <a:xfrm>
            <a:off x="64140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25" name="Google Shape;425;p48"/>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 and Content_1_2">
    <p:spTree>
      <p:nvGrpSpPr>
        <p:cNvPr id="426" name="Shape 426"/>
        <p:cNvGrpSpPr/>
        <p:nvPr/>
      </p:nvGrpSpPr>
      <p:grpSpPr>
        <a:xfrm>
          <a:off x="0" y="0"/>
          <a:ext cx="0" cy="0"/>
          <a:chOff x="0" y="0"/>
          <a:chExt cx="0" cy="0"/>
        </a:xfrm>
      </p:grpSpPr>
      <p:sp>
        <p:nvSpPr>
          <p:cNvPr id="427" name="Google Shape;427;p49"/>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0C2334"/>
                </a:solidFill>
                <a:latin typeface="Source Sans Pro"/>
                <a:ea typeface="Source Sans Pro"/>
                <a:cs typeface="Source Sans Pro"/>
                <a:sym typeface="Source Sans Pro"/>
              </a:defRPr>
            </a:lvl1pPr>
            <a:lvl2pPr indent="0" lvl="1" marL="0" marR="0" rtl="0" algn="r">
              <a:spcBef>
                <a:spcPts val="0"/>
              </a:spcBef>
              <a:spcAft>
                <a:spcPts val="0"/>
              </a:spcAft>
              <a:buNone/>
              <a:defRPr sz="1200">
                <a:solidFill>
                  <a:srgbClr val="0C2334"/>
                </a:solidFill>
                <a:latin typeface="Source Sans Pro"/>
                <a:ea typeface="Source Sans Pro"/>
                <a:cs typeface="Source Sans Pro"/>
                <a:sym typeface="Source Sans Pro"/>
              </a:defRPr>
            </a:lvl2pPr>
            <a:lvl3pPr indent="0" lvl="2" marL="0" marR="0" rtl="0" algn="r">
              <a:spcBef>
                <a:spcPts val="0"/>
              </a:spcBef>
              <a:spcAft>
                <a:spcPts val="0"/>
              </a:spcAft>
              <a:buNone/>
              <a:defRPr sz="1200">
                <a:solidFill>
                  <a:srgbClr val="0C2334"/>
                </a:solidFill>
                <a:latin typeface="Source Sans Pro"/>
                <a:ea typeface="Source Sans Pro"/>
                <a:cs typeface="Source Sans Pro"/>
                <a:sym typeface="Source Sans Pro"/>
              </a:defRPr>
            </a:lvl3pPr>
            <a:lvl4pPr indent="0" lvl="3" marL="0" marR="0" rtl="0" algn="r">
              <a:spcBef>
                <a:spcPts val="0"/>
              </a:spcBef>
              <a:spcAft>
                <a:spcPts val="0"/>
              </a:spcAft>
              <a:buNone/>
              <a:defRPr sz="1200">
                <a:solidFill>
                  <a:srgbClr val="0C2334"/>
                </a:solidFill>
                <a:latin typeface="Source Sans Pro"/>
                <a:ea typeface="Source Sans Pro"/>
                <a:cs typeface="Source Sans Pro"/>
                <a:sym typeface="Source Sans Pro"/>
              </a:defRPr>
            </a:lvl4pPr>
            <a:lvl5pPr indent="0" lvl="4" marL="0" marR="0" rtl="0" algn="r">
              <a:spcBef>
                <a:spcPts val="0"/>
              </a:spcBef>
              <a:spcAft>
                <a:spcPts val="0"/>
              </a:spcAft>
              <a:buNone/>
              <a:defRPr sz="1200">
                <a:solidFill>
                  <a:srgbClr val="0C2334"/>
                </a:solidFill>
                <a:latin typeface="Source Sans Pro"/>
                <a:ea typeface="Source Sans Pro"/>
                <a:cs typeface="Source Sans Pro"/>
                <a:sym typeface="Source Sans Pro"/>
              </a:defRPr>
            </a:lvl5pPr>
            <a:lvl6pPr indent="0" lvl="5" marL="0" marR="0" rtl="0" algn="r">
              <a:spcBef>
                <a:spcPts val="0"/>
              </a:spcBef>
              <a:spcAft>
                <a:spcPts val="0"/>
              </a:spcAft>
              <a:buNone/>
              <a:defRPr sz="1200">
                <a:solidFill>
                  <a:srgbClr val="0C2334"/>
                </a:solidFill>
                <a:latin typeface="Source Sans Pro"/>
                <a:ea typeface="Source Sans Pro"/>
                <a:cs typeface="Source Sans Pro"/>
                <a:sym typeface="Source Sans Pro"/>
              </a:defRPr>
            </a:lvl6pPr>
            <a:lvl7pPr indent="0" lvl="6" marL="0" marR="0" rtl="0" algn="r">
              <a:spcBef>
                <a:spcPts val="0"/>
              </a:spcBef>
              <a:spcAft>
                <a:spcPts val="0"/>
              </a:spcAft>
              <a:buNone/>
              <a:defRPr sz="1200">
                <a:solidFill>
                  <a:srgbClr val="0C2334"/>
                </a:solidFill>
                <a:latin typeface="Source Sans Pro"/>
                <a:ea typeface="Source Sans Pro"/>
                <a:cs typeface="Source Sans Pro"/>
                <a:sym typeface="Source Sans Pro"/>
              </a:defRPr>
            </a:lvl7pPr>
            <a:lvl8pPr indent="0" lvl="7" marL="0" marR="0" rtl="0" algn="r">
              <a:spcBef>
                <a:spcPts val="0"/>
              </a:spcBef>
              <a:spcAft>
                <a:spcPts val="0"/>
              </a:spcAft>
              <a:buNone/>
              <a:defRPr sz="1200">
                <a:solidFill>
                  <a:srgbClr val="0C2334"/>
                </a:solidFill>
                <a:latin typeface="Source Sans Pro"/>
                <a:ea typeface="Source Sans Pro"/>
                <a:cs typeface="Source Sans Pro"/>
                <a:sym typeface="Source Sans Pro"/>
              </a:defRPr>
            </a:lvl8pPr>
            <a:lvl9pPr indent="0" lvl="8" marL="0" marR="0" rtl="0" algn="r">
              <a:spcBef>
                <a:spcPts val="0"/>
              </a:spcBef>
              <a:spcAft>
                <a:spcPts val="0"/>
              </a:spcAft>
              <a:buNone/>
              <a:defRPr sz="1200">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
        <p:nvSpPr>
          <p:cNvPr id="428" name="Google Shape;428;p49"/>
          <p:cNvSpPr/>
          <p:nvPr/>
        </p:nvSpPr>
        <p:spPr>
          <a:xfrm>
            <a:off x="-17350" y="5833650"/>
            <a:ext cx="12209400" cy="102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Half Solid_grey_1">
    <p:spTree>
      <p:nvGrpSpPr>
        <p:cNvPr id="429" name="Shape 429"/>
        <p:cNvGrpSpPr/>
        <p:nvPr/>
      </p:nvGrpSpPr>
      <p:grpSpPr>
        <a:xfrm>
          <a:off x="0" y="0"/>
          <a:ext cx="0" cy="0"/>
          <a:chOff x="0" y="0"/>
          <a:chExt cx="0" cy="0"/>
        </a:xfrm>
      </p:grpSpPr>
      <p:pic>
        <p:nvPicPr>
          <p:cNvPr id="430" name="Google Shape;430;p50"/>
          <p:cNvPicPr preferRelativeResize="0"/>
          <p:nvPr/>
        </p:nvPicPr>
        <p:blipFill rotWithShape="1">
          <a:blip r:embed="rId2">
            <a:alphaModFix/>
          </a:blip>
          <a:srcRect b="5197" l="0" r="0" t="10429"/>
          <a:stretch/>
        </p:blipFill>
        <p:spPr>
          <a:xfrm>
            <a:off x="0" y="0"/>
            <a:ext cx="12192005" cy="6858000"/>
          </a:xfrm>
          <a:prstGeom prst="rect">
            <a:avLst/>
          </a:prstGeom>
          <a:noFill/>
          <a:ln>
            <a:noFill/>
          </a:ln>
        </p:spPr>
      </p:pic>
      <p:sp>
        <p:nvSpPr>
          <p:cNvPr id="431" name="Google Shape;431;p50"/>
          <p:cNvSpPr/>
          <p:nvPr/>
        </p:nvSpPr>
        <p:spPr>
          <a:xfrm>
            <a:off x="0" y="4572000"/>
            <a:ext cx="12192000" cy="22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432" name="Shape 432"/>
        <p:cNvGrpSpPr/>
        <p:nvPr/>
      </p:nvGrpSpPr>
      <p:grpSpPr>
        <a:xfrm>
          <a:off x="0" y="0"/>
          <a:ext cx="0" cy="0"/>
          <a:chOff x="0" y="0"/>
          <a:chExt cx="0" cy="0"/>
        </a:xfrm>
      </p:grpSpPr>
      <p:sp>
        <p:nvSpPr>
          <p:cNvPr id="433" name="Google Shape;433;p51"/>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rtl="0" algn="l">
              <a:spcBef>
                <a:spcPts val="0"/>
              </a:spcBef>
              <a:spcAft>
                <a:spcPts val="0"/>
              </a:spcAft>
              <a:buSzPts val="1900"/>
              <a:buNone/>
              <a:defRPr sz="1900"/>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34" name="Google Shape;434;p51"/>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rtl="0" algn="ctr">
              <a:spcBef>
                <a:spcPts val="0"/>
              </a:spcBef>
              <a:spcAft>
                <a:spcPts val="0"/>
              </a:spcAft>
              <a:buSzPts val="1900"/>
              <a:buNone/>
              <a:defRPr sz="1900"/>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35" name="Google Shape;435;p51"/>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436" name="Shape 436"/>
        <p:cNvGrpSpPr/>
        <p:nvPr/>
      </p:nvGrpSpPr>
      <p:grpSpPr>
        <a:xfrm>
          <a:off x="0" y="0"/>
          <a:ext cx="0" cy="0"/>
          <a:chOff x="0" y="0"/>
          <a:chExt cx="0" cy="0"/>
        </a:xfrm>
      </p:grpSpPr>
      <p:sp>
        <p:nvSpPr>
          <p:cNvPr id="437" name="Google Shape;437;p52"/>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38" name="Google Shape;438;p52"/>
          <p:cNvGrpSpPr/>
          <p:nvPr/>
        </p:nvGrpSpPr>
        <p:grpSpPr>
          <a:xfrm>
            <a:off x="10472612" y="6300976"/>
            <a:ext cx="1450594" cy="352728"/>
            <a:chOff x="17270138" y="10392506"/>
            <a:chExt cx="2392141" cy="581772"/>
          </a:xfrm>
        </p:grpSpPr>
        <p:pic>
          <p:nvPicPr>
            <p:cNvPr id="439" name="Google Shape;439;p5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40" name="Google Shape;440;p5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1" name="Google Shape;441;p52"/>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2" name="Google Shape;442;p5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3" name="Google Shape;443;p5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44" name="Google Shape;444;p52"/>
            <p:cNvGrpSpPr/>
            <p:nvPr/>
          </p:nvGrpSpPr>
          <p:grpSpPr>
            <a:xfrm>
              <a:off x="17270138" y="10697205"/>
              <a:ext cx="448309" cy="277073"/>
              <a:chOff x="17270138" y="10697205"/>
              <a:chExt cx="448309" cy="277073"/>
            </a:xfrm>
          </p:grpSpPr>
          <p:sp>
            <p:nvSpPr>
              <p:cNvPr id="445" name="Google Shape;445;p5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6" name="Google Shape;446;p5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7" name="Google Shape;447;p5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48" name="Google Shape;448;p5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449" name="Google Shape;449;p52"/>
          <p:cNvGrpSpPr/>
          <p:nvPr/>
        </p:nvGrpSpPr>
        <p:grpSpPr>
          <a:xfrm>
            <a:off x="0" y="5980278"/>
            <a:ext cx="12191479" cy="127050"/>
            <a:chOff x="0" y="9863563"/>
            <a:chExt cx="20104682" cy="209550"/>
          </a:xfrm>
        </p:grpSpPr>
        <p:sp>
          <p:nvSpPr>
            <p:cNvPr id="450" name="Google Shape;450;p5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1" name="Google Shape;451;p5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2" name="Google Shape;452;p5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3" name="Google Shape;453;p5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54" name="Google Shape;454;p52"/>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55" name="Google Shape;455;p52"/>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456" name="Google Shape;456;p52"/>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57" name="Google Shape;457;p52"/>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58" name="Google Shape;458;p52"/>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_2">
    <p:spTree>
      <p:nvGrpSpPr>
        <p:cNvPr id="459" name="Shape 459"/>
        <p:cNvGrpSpPr/>
        <p:nvPr/>
      </p:nvGrpSpPr>
      <p:grpSpPr>
        <a:xfrm>
          <a:off x="0" y="0"/>
          <a:ext cx="0" cy="0"/>
          <a:chOff x="0" y="0"/>
          <a:chExt cx="0" cy="0"/>
        </a:xfrm>
      </p:grpSpPr>
      <p:grpSp>
        <p:nvGrpSpPr>
          <p:cNvPr id="460" name="Google Shape;460;p53"/>
          <p:cNvGrpSpPr/>
          <p:nvPr/>
        </p:nvGrpSpPr>
        <p:grpSpPr>
          <a:xfrm>
            <a:off x="0" y="5980278"/>
            <a:ext cx="12191479" cy="127050"/>
            <a:chOff x="0" y="9863563"/>
            <a:chExt cx="20104682" cy="209550"/>
          </a:xfrm>
        </p:grpSpPr>
        <p:sp>
          <p:nvSpPr>
            <p:cNvPr id="461" name="Google Shape;461;p5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2" name="Google Shape;462;p5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3" name="Google Shape;463;p5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4" name="Google Shape;464;p5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465" name="Google Shape;465;p53"/>
          <p:cNvGrpSpPr/>
          <p:nvPr/>
        </p:nvGrpSpPr>
        <p:grpSpPr>
          <a:xfrm>
            <a:off x="10472612" y="6300976"/>
            <a:ext cx="1450594" cy="352728"/>
            <a:chOff x="17270138" y="10392506"/>
            <a:chExt cx="2392141" cy="581772"/>
          </a:xfrm>
        </p:grpSpPr>
        <p:grpSp>
          <p:nvGrpSpPr>
            <p:cNvPr id="466" name="Google Shape;466;p53"/>
            <p:cNvGrpSpPr/>
            <p:nvPr/>
          </p:nvGrpSpPr>
          <p:grpSpPr>
            <a:xfrm>
              <a:off x="17879688" y="10615449"/>
              <a:ext cx="479402" cy="221678"/>
              <a:chOff x="17879688" y="10615449"/>
              <a:chExt cx="479402" cy="221678"/>
            </a:xfrm>
          </p:grpSpPr>
          <p:pic>
            <p:nvPicPr>
              <p:cNvPr id="467" name="Google Shape;467;p5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68" name="Google Shape;468;p5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69" name="Google Shape;469;p5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0" name="Google Shape;470;p5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1" name="Google Shape;471;p5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72" name="Google Shape;472;p53"/>
            <p:cNvGrpSpPr/>
            <p:nvPr/>
          </p:nvGrpSpPr>
          <p:grpSpPr>
            <a:xfrm>
              <a:off x="17270138" y="10697205"/>
              <a:ext cx="448309" cy="277073"/>
              <a:chOff x="17270138" y="10697205"/>
              <a:chExt cx="448309" cy="277073"/>
            </a:xfrm>
          </p:grpSpPr>
          <p:sp>
            <p:nvSpPr>
              <p:cNvPr id="473" name="Google Shape;473;p5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4" name="Google Shape;474;p5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5" name="Google Shape;475;p5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76" name="Google Shape;476;p5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477" name="Google Shape;477;p53"/>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78" name="Google Shape;478;p53"/>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p:cSld name="Small Title">
    <p:spTree>
      <p:nvGrpSpPr>
        <p:cNvPr id="479" name="Shape 479"/>
        <p:cNvGrpSpPr/>
        <p:nvPr/>
      </p:nvGrpSpPr>
      <p:grpSpPr>
        <a:xfrm>
          <a:off x="0" y="0"/>
          <a:ext cx="0" cy="0"/>
          <a:chOff x="0" y="0"/>
          <a:chExt cx="0" cy="0"/>
        </a:xfrm>
      </p:grpSpPr>
      <p:grpSp>
        <p:nvGrpSpPr>
          <p:cNvPr id="480" name="Google Shape;480;p54"/>
          <p:cNvGrpSpPr/>
          <p:nvPr/>
        </p:nvGrpSpPr>
        <p:grpSpPr>
          <a:xfrm>
            <a:off x="0" y="5980278"/>
            <a:ext cx="12191479" cy="127050"/>
            <a:chOff x="0" y="9863563"/>
            <a:chExt cx="20104682" cy="209550"/>
          </a:xfrm>
        </p:grpSpPr>
        <p:sp>
          <p:nvSpPr>
            <p:cNvPr id="481" name="Google Shape;481;p5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2" name="Google Shape;482;p5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3" name="Google Shape;483;p5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4" name="Google Shape;484;p5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485" name="Google Shape;485;p54"/>
          <p:cNvGrpSpPr/>
          <p:nvPr/>
        </p:nvGrpSpPr>
        <p:grpSpPr>
          <a:xfrm>
            <a:off x="10472612" y="6300976"/>
            <a:ext cx="1450594" cy="352728"/>
            <a:chOff x="17270138" y="10392506"/>
            <a:chExt cx="2392141" cy="581772"/>
          </a:xfrm>
        </p:grpSpPr>
        <p:grpSp>
          <p:nvGrpSpPr>
            <p:cNvPr id="486" name="Google Shape;486;p54"/>
            <p:cNvGrpSpPr/>
            <p:nvPr/>
          </p:nvGrpSpPr>
          <p:grpSpPr>
            <a:xfrm>
              <a:off x="17879688" y="10615449"/>
              <a:ext cx="479402" cy="221678"/>
              <a:chOff x="17879688" y="10615449"/>
              <a:chExt cx="479402" cy="221678"/>
            </a:xfrm>
          </p:grpSpPr>
          <p:pic>
            <p:nvPicPr>
              <p:cNvPr id="487" name="Google Shape;487;p5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88" name="Google Shape;488;p54"/>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89" name="Google Shape;489;p5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0" name="Google Shape;490;p5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1" name="Google Shape;491;p5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92" name="Google Shape;492;p54"/>
            <p:cNvGrpSpPr/>
            <p:nvPr/>
          </p:nvGrpSpPr>
          <p:grpSpPr>
            <a:xfrm>
              <a:off x="17270138" y="10697205"/>
              <a:ext cx="448309" cy="277073"/>
              <a:chOff x="17270138" y="10697205"/>
              <a:chExt cx="448309" cy="277073"/>
            </a:xfrm>
          </p:grpSpPr>
          <p:sp>
            <p:nvSpPr>
              <p:cNvPr id="493" name="Google Shape;493;p5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4" name="Google Shape;494;p5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5" name="Google Shape;495;p5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96" name="Google Shape;496;p5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497" name="Google Shape;497;p54"/>
          <p:cNvSpPr txBox="1"/>
          <p:nvPr>
            <p:ph type="title"/>
          </p:nvPr>
        </p:nvSpPr>
        <p:spPr>
          <a:xfrm>
            <a:off x="371388" y="338621"/>
            <a:ext cx="10965900" cy="513300"/>
          </a:xfrm>
          <a:prstGeom prst="rect">
            <a:avLst/>
          </a:prstGeom>
          <a:noFill/>
          <a:ln>
            <a:noFill/>
          </a:ln>
        </p:spPr>
        <p:txBody>
          <a:bodyPr anchorCtr="0" anchor="ctr" bIns="0" lIns="0" spcFirstLastPara="1" rIns="0" wrap="square" tIns="0">
            <a:normAutofit/>
          </a:bodyPr>
          <a:lstStyle>
            <a:lvl1pPr lvl="0" rtl="0" algn="ctr">
              <a:lnSpc>
                <a:spcPct val="90000"/>
              </a:lnSpc>
              <a:spcBef>
                <a:spcPts val="0"/>
              </a:spcBef>
              <a:spcAft>
                <a:spcPts val="0"/>
              </a:spcAft>
              <a:buClr>
                <a:schemeClr val="dk1"/>
              </a:buClr>
              <a:buSzPts val="2400"/>
              <a:buFont typeface="Arial"/>
              <a:buNone/>
              <a:defRPr b="1" i="0" sz="24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3">
    <p:spTree>
      <p:nvGrpSpPr>
        <p:cNvPr id="498" name="Shape 498"/>
        <p:cNvGrpSpPr/>
        <p:nvPr/>
      </p:nvGrpSpPr>
      <p:grpSpPr>
        <a:xfrm>
          <a:off x="0" y="0"/>
          <a:ext cx="0" cy="0"/>
          <a:chOff x="0" y="0"/>
          <a:chExt cx="0" cy="0"/>
        </a:xfrm>
      </p:grpSpPr>
      <p:grpSp>
        <p:nvGrpSpPr>
          <p:cNvPr id="499" name="Google Shape;499;p55"/>
          <p:cNvGrpSpPr/>
          <p:nvPr/>
        </p:nvGrpSpPr>
        <p:grpSpPr>
          <a:xfrm>
            <a:off x="0" y="5980278"/>
            <a:ext cx="12191479" cy="127050"/>
            <a:chOff x="0" y="9863563"/>
            <a:chExt cx="20104682" cy="209550"/>
          </a:xfrm>
        </p:grpSpPr>
        <p:sp>
          <p:nvSpPr>
            <p:cNvPr id="500" name="Google Shape;500;p5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1" name="Google Shape;501;p5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2" name="Google Shape;502;p5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3" name="Google Shape;503;p5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04" name="Google Shape;504;p55"/>
          <p:cNvGrpSpPr/>
          <p:nvPr/>
        </p:nvGrpSpPr>
        <p:grpSpPr>
          <a:xfrm>
            <a:off x="10472612" y="6300976"/>
            <a:ext cx="1450594" cy="352728"/>
            <a:chOff x="17270138" y="10392506"/>
            <a:chExt cx="2392141" cy="581772"/>
          </a:xfrm>
        </p:grpSpPr>
        <p:grpSp>
          <p:nvGrpSpPr>
            <p:cNvPr id="505" name="Google Shape;505;p55"/>
            <p:cNvGrpSpPr/>
            <p:nvPr/>
          </p:nvGrpSpPr>
          <p:grpSpPr>
            <a:xfrm>
              <a:off x="17879688" y="10615449"/>
              <a:ext cx="479402" cy="221678"/>
              <a:chOff x="17879688" y="10615449"/>
              <a:chExt cx="479402" cy="221678"/>
            </a:xfrm>
          </p:grpSpPr>
          <p:pic>
            <p:nvPicPr>
              <p:cNvPr id="506" name="Google Shape;506;p5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07" name="Google Shape;507;p5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08" name="Google Shape;508;p5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9" name="Google Shape;509;p5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0" name="Google Shape;510;p5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11" name="Google Shape;511;p55"/>
            <p:cNvGrpSpPr/>
            <p:nvPr/>
          </p:nvGrpSpPr>
          <p:grpSpPr>
            <a:xfrm>
              <a:off x="17270138" y="10697205"/>
              <a:ext cx="448309" cy="277073"/>
              <a:chOff x="17270138" y="10697205"/>
              <a:chExt cx="448309" cy="277073"/>
            </a:xfrm>
          </p:grpSpPr>
          <p:sp>
            <p:nvSpPr>
              <p:cNvPr id="512" name="Google Shape;512;p5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3" name="Google Shape;513;p5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4" name="Google Shape;514;p5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15" name="Google Shape;515;p5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516" name="Google Shape;516;p55"/>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17" name="Google Shape;517;p55"/>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1">
  <p:cSld name="Two Content_3">
    <p:spTree>
      <p:nvGrpSpPr>
        <p:cNvPr id="518" name="Shape 518"/>
        <p:cNvGrpSpPr/>
        <p:nvPr/>
      </p:nvGrpSpPr>
      <p:grpSpPr>
        <a:xfrm>
          <a:off x="0" y="0"/>
          <a:ext cx="0" cy="0"/>
          <a:chOff x="0" y="0"/>
          <a:chExt cx="0" cy="0"/>
        </a:xfrm>
      </p:grpSpPr>
      <p:sp>
        <p:nvSpPr>
          <p:cNvPr id="519" name="Google Shape;519;p56"/>
          <p:cNvSpPr/>
          <p:nvPr/>
        </p:nvSpPr>
        <p:spPr>
          <a:xfrm>
            <a:off x="0" y="0"/>
            <a:ext cx="12192000" cy="1732500"/>
          </a:xfrm>
          <a:prstGeom prst="rect">
            <a:avLst/>
          </a:prstGeom>
          <a:solidFill>
            <a:schemeClr val="dk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100">
              <a:solidFill>
                <a:schemeClr val="lt1"/>
              </a:solidFill>
              <a:latin typeface="Calibri"/>
              <a:ea typeface="Calibri"/>
              <a:cs typeface="Calibri"/>
              <a:sym typeface="Calibri"/>
            </a:endParaRPr>
          </a:p>
        </p:txBody>
      </p:sp>
      <p:sp>
        <p:nvSpPr>
          <p:cNvPr id="520" name="Google Shape;520;p5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lt1"/>
              </a:buClr>
              <a:buSzPts val="3300"/>
              <a:buFont typeface="Arial"/>
              <a:buNone/>
              <a:defRPr b="1" i="0" sz="33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21" name="Google Shape;521;p56"/>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1300"/>
              <a:buNone/>
              <a:defRPr b="1" i="0" sz="13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grpSp>
        <p:nvGrpSpPr>
          <p:cNvPr id="522" name="Google Shape;522;p56"/>
          <p:cNvGrpSpPr/>
          <p:nvPr/>
        </p:nvGrpSpPr>
        <p:grpSpPr>
          <a:xfrm>
            <a:off x="0" y="5981277"/>
            <a:ext cx="12191479" cy="127071"/>
            <a:chOff x="0" y="9863563"/>
            <a:chExt cx="20104682" cy="209550"/>
          </a:xfrm>
        </p:grpSpPr>
        <p:sp>
          <p:nvSpPr>
            <p:cNvPr id="523" name="Google Shape;523;p5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4" name="Google Shape;524;p5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5" name="Google Shape;525;p5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6" name="Google Shape;526;p5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27" name="Google Shape;527;p56"/>
          <p:cNvGrpSpPr/>
          <p:nvPr/>
        </p:nvGrpSpPr>
        <p:grpSpPr>
          <a:xfrm>
            <a:off x="10472611" y="6302012"/>
            <a:ext cx="1450594" cy="352787"/>
            <a:chOff x="17270138" y="10392506"/>
            <a:chExt cx="2392141" cy="581772"/>
          </a:xfrm>
        </p:grpSpPr>
        <p:grpSp>
          <p:nvGrpSpPr>
            <p:cNvPr id="528" name="Google Shape;528;p56"/>
            <p:cNvGrpSpPr/>
            <p:nvPr/>
          </p:nvGrpSpPr>
          <p:grpSpPr>
            <a:xfrm>
              <a:off x="17879688" y="10615449"/>
              <a:ext cx="479402" cy="221678"/>
              <a:chOff x="17879688" y="10615449"/>
              <a:chExt cx="479402" cy="221678"/>
            </a:xfrm>
          </p:grpSpPr>
          <p:pic>
            <p:nvPicPr>
              <p:cNvPr id="529" name="Google Shape;529;p5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30" name="Google Shape;530;p5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31" name="Google Shape;531;p5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2" name="Google Shape;532;p5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3" name="Google Shape;533;p5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34" name="Google Shape;534;p56"/>
            <p:cNvGrpSpPr/>
            <p:nvPr/>
          </p:nvGrpSpPr>
          <p:grpSpPr>
            <a:xfrm>
              <a:off x="17270138" y="10697205"/>
              <a:ext cx="448309" cy="277073"/>
              <a:chOff x="17270138" y="10697205"/>
              <a:chExt cx="448309" cy="277073"/>
            </a:xfrm>
          </p:grpSpPr>
          <p:sp>
            <p:nvSpPr>
              <p:cNvPr id="535" name="Google Shape;535;p5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6" name="Google Shape;536;p5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7" name="Google Shape;537;p5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38" name="Google Shape;538;p5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Picture">
  <p:cSld name="Section Header_Picture">
    <p:spTree>
      <p:nvGrpSpPr>
        <p:cNvPr id="539" name="Shape 539"/>
        <p:cNvGrpSpPr/>
        <p:nvPr/>
      </p:nvGrpSpPr>
      <p:grpSpPr>
        <a:xfrm>
          <a:off x="0" y="0"/>
          <a:ext cx="0" cy="0"/>
          <a:chOff x="0" y="0"/>
          <a:chExt cx="0" cy="0"/>
        </a:xfrm>
      </p:grpSpPr>
      <p:grpSp>
        <p:nvGrpSpPr>
          <p:cNvPr id="540" name="Google Shape;540;p57"/>
          <p:cNvGrpSpPr/>
          <p:nvPr/>
        </p:nvGrpSpPr>
        <p:grpSpPr>
          <a:xfrm>
            <a:off x="10472612" y="6300976"/>
            <a:ext cx="1450594" cy="352728"/>
            <a:chOff x="17270138" y="10392506"/>
            <a:chExt cx="2392141" cy="581772"/>
          </a:xfrm>
        </p:grpSpPr>
        <p:pic>
          <p:nvPicPr>
            <p:cNvPr id="541" name="Google Shape;541;p5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42" name="Google Shape;542;p5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3" name="Google Shape;543;p57"/>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4" name="Google Shape;544;p5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5" name="Google Shape;545;p5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46" name="Google Shape;546;p57"/>
            <p:cNvGrpSpPr/>
            <p:nvPr/>
          </p:nvGrpSpPr>
          <p:grpSpPr>
            <a:xfrm>
              <a:off x="17270138" y="10697205"/>
              <a:ext cx="448309" cy="277073"/>
              <a:chOff x="17270138" y="10697205"/>
              <a:chExt cx="448309" cy="277073"/>
            </a:xfrm>
          </p:grpSpPr>
          <p:sp>
            <p:nvSpPr>
              <p:cNvPr id="547" name="Google Shape;547;p5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8" name="Google Shape;548;p5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9" name="Google Shape;549;p5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50" name="Google Shape;550;p5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551" name="Google Shape;551;p57"/>
          <p:cNvGrpSpPr/>
          <p:nvPr/>
        </p:nvGrpSpPr>
        <p:grpSpPr>
          <a:xfrm>
            <a:off x="0" y="5980278"/>
            <a:ext cx="12191479" cy="127050"/>
            <a:chOff x="0" y="9863563"/>
            <a:chExt cx="20104682" cy="209550"/>
          </a:xfrm>
        </p:grpSpPr>
        <p:sp>
          <p:nvSpPr>
            <p:cNvPr id="552" name="Google Shape;552;p5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53" name="Google Shape;553;p5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54" name="Google Shape;554;p5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55" name="Google Shape;555;p5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56" name="Google Shape;556;p57"/>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57" name="Google Shape;557;p57"/>
          <p:cNvSpPr txBox="1"/>
          <p:nvPr>
            <p:ph idx="1" type="subTitle"/>
          </p:nvPr>
        </p:nvSpPr>
        <p:spPr>
          <a:xfrm>
            <a:off x="1163212" y="2491862"/>
            <a:ext cx="8533500" cy="3360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2100"/>
              <a:buChar char="■"/>
              <a:defRPr b="1" i="0" sz="21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558" name="Google Shape;558;p57"/>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59" name="Google Shape;559;p57"/>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60" name="Google Shape;560;p57"/>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561" name="Google Shape;561;p57"/>
          <p:cNvSpPr/>
          <p:nvPr>
            <p:ph idx="2" type="pic"/>
          </p:nvPr>
        </p:nvSpPr>
        <p:spPr>
          <a:xfrm>
            <a:off x="0" y="0"/>
            <a:ext cx="12191100" cy="5979900"/>
          </a:xfrm>
          <a:prstGeom prst="rect">
            <a:avLst/>
          </a:prstGeom>
          <a:noFill/>
          <a:ln>
            <a:noFill/>
          </a:ln>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62" name="Shape 562"/>
        <p:cNvGrpSpPr/>
        <p:nvPr/>
      </p:nvGrpSpPr>
      <p:grpSpPr>
        <a:xfrm>
          <a:off x="0" y="0"/>
          <a:ext cx="0" cy="0"/>
          <a:chOff x="0" y="0"/>
          <a:chExt cx="0" cy="0"/>
        </a:xfrm>
      </p:grpSpPr>
      <p:sp>
        <p:nvSpPr>
          <p:cNvPr id="563" name="Google Shape;563;p58"/>
          <p:cNvSpPr txBox="1"/>
          <p:nvPr>
            <p:ph type="title"/>
          </p:nvPr>
        </p:nvSpPr>
        <p:spPr>
          <a:xfrm>
            <a:off x="415600" y="593367"/>
            <a:ext cx="11360700" cy="763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64" name="Google Shape;564;p58"/>
          <p:cNvSpPr txBox="1"/>
          <p:nvPr>
            <p:ph idx="1" type="body"/>
          </p:nvPr>
        </p:nvSpPr>
        <p:spPr>
          <a:xfrm>
            <a:off x="415600" y="1536633"/>
            <a:ext cx="11360700" cy="4555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65" name="Google Shape;565;p58"/>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6" name="Shape 566"/>
        <p:cNvGrpSpPr/>
        <p:nvPr/>
      </p:nvGrpSpPr>
      <p:grpSpPr>
        <a:xfrm>
          <a:off x="0" y="0"/>
          <a:ext cx="0" cy="0"/>
          <a:chOff x="0" y="0"/>
          <a:chExt cx="0" cy="0"/>
        </a:xfrm>
      </p:grpSpPr>
      <p:sp>
        <p:nvSpPr>
          <p:cNvPr id="567" name="Google Shape;567;p59"/>
          <p:cNvSpPr txBox="1"/>
          <p:nvPr>
            <p:ph type="ctrTitle"/>
          </p:nvPr>
        </p:nvSpPr>
        <p:spPr>
          <a:xfrm>
            <a:off x="415611" y="992767"/>
            <a:ext cx="11360700" cy="2736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700"/>
              <a:buNone/>
              <a:defRPr sz="6700"/>
            </a:lvl1pPr>
            <a:lvl2pPr lvl="1" rtl="0" algn="ctr">
              <a:spcBef>
                <a:spcPts val="0"/>
              </a:spcBef>
              <a:spcAft>
                <a:spcPts val="0"/>
              </a:spcAft>
              <a:buSzPts val="6700"/>
              <a:buNone/>
              <a:defRPr sz="6700"/>
            </a:lvl2pPr>
            <a:lvl3pPr lvl="2" rtl="0" algn="ctr">
              <a:spcBef>
                <a:spcPts val="0"/>
              </a:spcBef>
              <a:spcAft>
                <a:spcPts val="0"/>
              </a:spcAft>
              <a:buSzPts val="6700"/>
              <a:buNone/>
              <a:defRPr sz="6700"/>
            </a:lvl3pPr>
            <a:lvl4pPr lvl="3" rtl="0" algn="ctr">
              <a:spcBef>
                <a:spcPts val="0"/>
              </a:spcBef>
              <a:spcAft>
                <a:spcPts val="0"/>
              </a:spcAft>
              <a:buSzPts val="6700"/>
              <a:buNone/>
              <a:defRPr sz="6700"/>
            </a:lvl4pPr>
            <a:lvl5pPr lvl="4" rtl="0" algn="ctr">
              <a:spcBef>
                <a:spcPts val="0"/>
              </a:spcBef>
              <a:spcAft>
                <a:spcPts val="0"/>
              </a:spcAft>
              <a:buSzPts val="6700"/>
              <a:buNone/>
              <a:defRPr sz="6700"/>
            </a:lvl5pPr>
            <a:lvl6pPr lvl="5" rtl="0" algn="ctr">
              <a:spcBef>
                <a:spcPts val="0"/>
              </a:spcBef>
              <a:spcAft>
                <a:spcPts val="0"/>
              </a:spcAft>
              <a:buSzPts val="6700"/>
              <a:buNone/>
              <a:defRPr sz="6700"/>
            </a:lvl6pPr>
            <a:lvl7pPr lvl="6" rtl="0" algn="ctr">
              <a:spcBef>
                <a:spcPts val="0"/>
              </a:spcBef>
              <a:spcAft>
                <a:spcPts val="0"/>
              </a:spcAft>
              <a:buSzPts val="6700"/>
              <a:buNone/>
              <a:defRPr sz="6700"/>
            </a:lvl7pPr>
            <a:lvl8pPr lvl="7" rtl="0" algn="ctr">
              <a:spcBef>
                <a:spcPts val="0"/>
              </a:spcBef>
              <a:spcAft>
                <a:spcPts val="0"/>
              </a:spcAft>
              <a:buSzPts val="6700"/>
              <a:buNone/>
              <a:defRPr sz="6700"/>
            </a:lvl8pPr>
            <a:lvl9pPr lvl="8" rtl="0" algn="ctr">
              <a:spcBef>
                <a:spcPts val="0"/>
              </a:spcBef>
              <a:spcAft>
                <a:spcPts val="0"/>
              </a:spcAft>
              <a:buSzPts val="6700"/>
              <a:buNone/>
              <a:defRPr sz="6700"/>
            </a:lvl9pPr>
          </a:lstStyle>
          <a:p/>
        </p:txBody>
      </p:sp>
      <p:sp>
        <p:nvSpPr>
          <p:cNvPr id="568" name="Google Shape;568;p59"/>
          <p:cNvSpPr txBox="1"/>
          <p:nvPr>
            <p:ph idx="1" type="subTitle"/>
          </p:nvPr>
        </p:nvSpPr>
        <p:spPr>
          <a:xfrm>
            <a:off x="415600" y="3778833"/>
            <a:ext cx="11360700" cy="1056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569" name="Google Shape;569;p59"/>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570" name="Shape 570"/>
        <p:cNvGrpSpPr/>
        <p:nvPr/>
      </p:nvGrpSpPr>
      <p:grpSpPr>
        <a:xfrm>
          <a:off x="0" y="0"/>
          <a:ext cx="0" cy="0"/>
          <a:chOff x="0" y="0"/>
          <a:chExt cx="0" cy="0"/>
        </a:xfrm>
      </p:grpSpPr>
      <p:sp>
        <p:nvSpPr>
          <p:cNvPr id="571" name="Google Shape;571;p60"/>
          <p:cNvSpPr txBox="1"/>
          <p:nvPr>
            <p:ph idx="11" type="ftr"/>
          </p:nvPr>
        </p:nvSpPr>
        <p:spPr>
          <a:xfrm>
            <a:off x="4038603" y="6356358"/>
            <a:ext cx="4114800" cy="3651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72" name="Google Shape;572;p60"/>
          <p:cNvSpPr txBox="1"/>
          <p:nvPr>
            <p:ph idx="10" type="dt"/>
          </p:nvPr>
        </p:nvSpPr>
        <p:spPr>
          <a:xfrm>
            <a:off x="838201" y="6356358"/>
            <a:ext cx="2743200" cy="3651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73" name="Google Shape;573;p60"/>
          <p:cNvSpPr txBox="1"/>
          <p:nvPr>
            <p:ph idx="12" type="sldNum"/>
          </p:nvPr>
        </p:nvSpPr>
        <p:spPr>
          <a:xfrm>
            <a:off x="8610605" y="6356358"/>
            <a:ext cx="2743200" cy="3651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574" name="Google Shape;574;p60"/>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75" name="Google Shape;575;p60"/>
          <p:cNvSpPr txBox="1"/>
          <p:nvPr>
            <p:ph idx="1" type="body"/>
          </p:nvPr>
        </p:nvSpPr>
        <p:spPr>
          <a:xfrm>
            <a:off x="626047" y="1617361"/>
            <a:ext cx="51765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576" name="Google Shape;576;p60"/>
          <p:cNvSpPr txBox="1"/>
          <p:nvPr>
            <p:ph idx="2"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577" name="Google Shape;577;p60"/>
          <p:cNvSpPr txBox="1"/>
          <p:nvPr>
            <p:ph idx="3"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578" name="Google Shape;578;p60"/>
          <p:cNvGrpSpPr/>
          <p:nvPr/>
        </p:nvGrpSpPr>
        <p:grpSpPr>
          <a:xfrm>
            <a:off x="0" y="5981277"/>
            <a:ext cx="12191479" cy="127071"/>
            <a:chOff x="0" y="9863563"/>
            <a:chExt cx="20104682" cy="209550"/>
          </a:xfrm>
        </p:grpSpPr>
        <p:sp>
          <p:nvSpPr>
            <p:cNvPr id="579" name="Google Shape;579;p6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0" name="Google Shape;580;p6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1" name="Google Shape;581;p6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2" name="Google Shape;582;p6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83" name="Google Shape;583;p60"/>
          <p:cNvGrpSpPr/>
          <p:nvPr/>
        </p:nvGrpSpPr>
        <p:grpSpPr>
          <a:xfrm>
            <a:off x="10472611" y="6302012"/>
            <a:ext cx="1450594" cy="352787"/>
            <a:chOff x="17270138" y="10392506"/>
            <a:chExt cx="2392141" cy="581772"/>
          </a:xfrm>
        </p:grpSpPr>
        <p:grpSp>
          <p:nvGrpSpPr>
            <p:cNvPr id="584" name="Google Shape;584;p60"/>
            <p:cNvGrpSpPr/>
            <p:nvPr/>
          </p:nvGrpSpPr>
          <p:grpSpPr>
            <a:xfrm>
              <a:off x="17879688" y="10615449"/>
              <a:ext cx="479402" cy="221678"/>
              <a:chOff x="17879688" y="10615449"/>
              <a:chExt cx="479402" cy="221678"/>
            </a:xfrm>
          </p:grpSpPr>
          <p:pic>
            <p:nvPicPr>
              <p:cNvPr id="585" name="Google Shape;585;p6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86" name="Google Shape;586;p6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87" name="Google Shape;587;p6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8" name="Google Shape;588;p6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9" name="Google Shape;589;p6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90" name="Google Shape;590;p60"/>
            <p:cNvGrpSpPr/>
            <p:nvPr/>
          </p:nvGrpSpPr>
          <p:grpSpPr>
            <a:xfrm>
              <a:off x="17270138" y="10697205"/>
              <a:ext cx="448309" cy="277073"/>
              <a:chOff x="17270138" y="10697205"/>
              <a:chExt cx="448309" cy="277073"/>
            </a:xfrm>
          </p:grpSpPr>
          <p:sp>
            <p:nvSpPr>
              <p:cNvPr id="591" name="Google Shape;591;p6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92" name="Google Shape;592;p6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93" name="Google Shape;593;p6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94" name="Google Shape;594;p6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595" name="Shape 595"/>
        <p:cNvGrpSpPr/>
        <p:nvPr/>
      </p:nvGrpSpPr>
      <p:grpSpPr>
        <a:xfrm>
          <a:off x="0" y="0"/>
          <a:ext cx="0" cy="0"/>
          <a:chOff x="0" y="0"/>
          <a:chExt cx="0" cy="0"/>
        </a:xfrm>
      </p:grpSpPr>
      <p:sp>
        <p:nvSpPr>
          <p:cNvPr id="596" name="Google Shape;596;p61"/>
          <p:cNvSpPr txBox="1"/>
          <p:nvPr>
            <p:ph type="title"/>
          </p:nvPr>
        </p:nvSpPr>
        <p:spPr>
          <a:xfrm>
            <a:off x="6083060" y="602131"/>
            <a:ext cx="5499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97" name="Google Shape;597;p61"/>
          <p:cNvSpPr txBox="1"/>
          <p:nvPr>
            <p:ph idx="1" type="subTitle"/>
          </p:nvPr>
        </p:nvSpPr>
        <p:spPr>
          <a:xfrm>
            <a:off x="6083060" y="1194219"/>
            <a:ext cx="5499600" cy="2295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598" name="Google Shape;598;p61"/>
          <p:cNvSpPr txBox="1"/>
          <p:nvPr>
            <p:ph idx="2"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599" name="Google Shape;599;p61"/>
          <p:cNvGrpSpPr/>
          <p:nvPr/>
        </p:nvGrpSpPr>
        <p:grpSpPr>
          <a:xfrm>
            <a:off x="0" y="5981277"/>
            <a:ext cx="12191479" cy="127071"/>
            <a:chOff x="0" y="9863563"/>
            <a:chExt cx="20104682" cy="209550"/>
          </a:xfrm>
        </p:grpSpPr>
        <p:sp>
          <p:nvSpPr>
            <p:cNvPr id="600" name="Google Shape;600;p6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1" name="Google Shape;601;p6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2" name="Google Shape;602;p6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3" name="Google Shape;603;p6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04" name="Google Shape;604;p61"/>
          <p:cNvGrpSpPr/>
          <p:nvPr/>
        </p:nvGrpSpPr>
        <p:grpSpPr>
          <a:xfrm>
            <a:off x="10472611" y="6302012"/>
            <a:ext cx="1450594" cy="352787"/>
            <a:chOff x="17270138" y="10392506"/>
            <a:chExt cx="2392141" cy="581772"/>
          </a:xfrm>
        </p:grpSpPr>
        <p:grpSp>
          <p:nvGrpSpPr>
            <p:cNvPr id="605" name="Google Shape;605;p61"/>
            <p:cNvGrpSpPr/>
            <p:nvPr/>
          </p:nvGrpSpPr>
          <p:grpSpPr>
            <a:xfrm>
              <a:off x="17879688" y="10615449"/>
              <a:ext cx="479402" cy="221678"/>
              <a:chOff x="17879688" y="10615449"/>
              <a:chExt cx="479402" cy="221678"/>
            </a:xfrm>
          </p:grpSpPr>
          <p:pic>
            <p:nvPicPr>
              <p:cNvPr id="606" name="Google Shape;606;p6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07" name="Google Shape;607;p6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08" name="Google Shape;608;p6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9" name="Google Shape;609;p6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0" name="Google Shape;610;p6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11" name="Google Shape;611;p61"/>
            <p:cNvGrpSpPr/>
            <p:nvPr/>
          </p:nvGrpSpPr>
          <p:grpSpPr>
            <a:xfrm>
              <a:off x="17270138" y="10697205"/>
              <a:ext cx="448309" cy="277073"/>
              <a:chOff x="17270138" y="10697205"/>
              <a:chExt cx="448309" cy="277073"/>
            </a:xfrm>
          </p:grpSpPr>
          <p:sp>
            <p:nvSpPr>
              <p:cNvPr id="612" name="Google Shape;612;p6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3" name="Google Shape;613;p6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4" name="Google Shape;614;p6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15" name="Google Shape;615;p6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616" name="Google Shape;616;p61"/>
          <p:cNvSpPr/>
          <p:nvPr>
            <p:ph idx="3" type="pic"/>
          </p:nvPr>
        </p:nvSpPr>
        <p:spPr>
          <a:xfrm>
            <a:off x="-1" y="0"/>
            <a:ext cx="5802300" cy="5981100"/>
          </a:xfrm>
          <a:prstGeom prst="rect">
            <a:avLst/>
          </a:prstGeom>
          <a:noFill/>
          <a:ln>
            <a:noFill/>
          </a:ln>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22">
    <p:spTree>
      <p:nvGrpSpPr>
        <p:cNvPr id="617" name="Shape 617"/>
        <p:cNvGrpSpPr/>
        <p:nvPr/>
      </p:nvGrpSpPr>
      <p:grpSpPr>
        <a:xfrm>
          <a:off x="0" y="0"/>
          <a:ext cx="0" cy="0"/>
          <a:chOff x="0" y="0"/>
          <a:chExt cx="0" cy="0"/>
        </a:xfrm>
      </p:grpSpPr>
      <p:sp>
        <p:nvSpPr>
          <p:cNvPr id="618" name="Google Shape;618;p62"/>
          <p:cNvSpPr/>
          <p:nvPr/>
        </p:nvSpPr>
        <p:spPr>
          <a:xfrm>
            <a:off x="0" y="-12750"/>
            <a:ext cx="12192000" cy="688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bg>
      <p:bgPr>
        <a:solidFill>
          <a:srgbClr val="FFFFFF"/>
        </a:solidFill>
      </p:bgPr>
    </p:bg>
    <p:spTree>
      <p:nvGrpSpPr>
        <p:cNvPr id="619" name="Shape 619"/>
        <p:cNvGrpSpPr/>
        <p:nvPr/>
      </p:nvGrpSpPr>
      <p:grpSpPr>
        <a:xfrm>
          <a:off x="0" y="0"/>
          <a:ext cx="0" cy="0"/>
          <a:chOff x="0" y="0"/>
          <a:chExt cx="0" cy="0"/>
        </a:xfrm>
      </p:grpSpPr>
      <p:sp>
        <p:nvSpPr>
          <p:cNvPr id="620" name="Google Shape;620;p63"/>
          <p:cNvSpPr txBox="1"/>
          <p:nvPr>
            <p:ph idx="12" type="sldNum"/>
          </p:nvPr>
        </p:nvSpPr>
        <p:spPr>
          <a:xfrm rot="-5400000">
            <a:off x="11582467" y="341400"/>
            <a:ext cx="731700" cy="383100"/>
          </a:xfrm>
          <a:prstGeom prst="rect">
            <a:avLst/>
          </a:prstGeom>
        </p:spPr>
        <p:txBody>
          <a:bodyPr anchorCtr="0" anchor="t" bIns="91425" lIns="91425" spcFirstLastPara="1" rIns="91425" wrap="square" tIns="91425">
            <a:noAutofit/>
          </a:bodyPr>
          <a:lstStyle>
            <a:lvl1pPr lvl="0" rtl="0">
              <a:buNone/>
              <a:defRPr sz="900">
                <a:solidFill>
                  <a:srgbClr val="B7B7B7"/>
                </a:solidFill>
                <a:latin typeface="DM Sans"/>
                <a:ea typeface="DM Sans"/>
                <a:cs typeface="DM Sans"/>
                <a:sym typeface="DM Sans"/>
              </a:defRPr>
            </a:lvl1pPr>
            <a:lvl2pPr lvl="1" rtl="0">
              <a:buNone/>
              <a:defRPr sz="900">
                <a:solidFill>
                  <a:srgbClr val="B7B7B7"/>
                </a:solidFill>
                <a:latin typeface="DM Sans"/>
                <a:ea typeface="DM Sans"/>
                <a:cs typeface="DM Sans"/>
                <a:sym typeface="DM Sans"/>
              </a:defRPr>
            </a:lvl2pPr>
            <a:lvl3pPr lvl="2" rtl="0">
              <a:buNone/>
              <a:defRPr sz="900">
                <a:solidFill>
                  <a:srgbClr val="B7B7B7"/>
                </a:solidFill>
                <a:latin typeface="DM Sans"/>
                <a:ea typeface="DM Sans"/>
                <a:cs typeface="DM Sans"/>
                <a:sym typeface="DM Sans"/>
              </a:defRPr>
            </a:lvl3pPr>
            <a:lvl4pPr lvl="3" rtl="0">
              <a:buNone/>
              <a:defRPr sz="900">
                <a:solidFill>
                  <a:srgbClr val="B7B7B7"/>
                </a:solidFill>
                <a:latin typeface="DM Sans"/>
                <a:ea typeface="DM Sans"/>
                <a:cs typeface="DM Sans"/>
                <a:sym typeface="DM Sans"/>
              </a:defRPr>
            </a:lvl4pPr>
            <a:lvl5pPr lvl="4" rtl="0">
              <a:buNone/>
              <a:defRPr sz="900">
                <a:solidFill>
                  <a:srgbClr val="B7B7B7"/>
                </a:solidFill>
                <a:latin typeface="DM Sans"/>
                <a:ea typeface="DM Sans"/>
                <a:cs typeface="DM Sans"/>
                <a:sym typeface="DM Sans"/>
              </a:defRPr>
            </a:lvl5pPr>
            <a:lvl6pPr lvl="5" rtl="0">
              <a:buNone/>
              <a:defRPr sz="900">
                <a:solidFill>
                  <a:srgbClr val="B7B7B7"/>
                </a:solidFill>
                <a:latin typeface="DM Sans"/>
                <a:ea typeface="DM Sans"/>
                <a:cs typeface="DM Sans"/>
                <a:sym typeface="DM Sans"/>
              </a:defRPr>
            </a:lvl6pPr>
            <a:lvl7pPr lvl="6" rtl="0">
              <a:buNone/>
              <a:defRPr sz="900">
                <a:solidFill>
                  <a:srgbClr val="B7B7B7"/>
                </a:solidFill>
                <a:latin typeface="DM Sans"/>
                <a:ea typeface="DM Sans"/>
                <a:cs typeface="DM Sans"/>
                <a:sym typeface="DM Sans"/>
              </a:defRPr>
            </a:lvl7pPr>
            <a:lvl8pPr lvl="7" rtl="0">
              <a:buNone/>
              <a:defRPr sz="900">
                <a:solidFill>
                  <a:srgbClr val="B7B7B7"/>
                </a:solidFill>
                <a:latin typeface="DM Sans"/>
                <a:ea typeface="DM Sans"/>
                <a:cs typeface="DM Sans"/>
                <a:sym typeface="DM Sans"/>
              </a:defRPr>
            </a:lvl8pPr>
            <a:lvl9pPr lvl="8" rtl="0">
              <a:buNone/>
              <a:defRPr sz="900">
                <a:solidFill>
                  <a:srgbClr val="B7B7B7"/>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_Picture">
  <p:cSld name="1_Section Header_Picture">
    <p:spTree>
      <p:nvGrpSpPr>
        <p:cNvPr id="621" name="Shape 621"/>
        <p:cNvGrpSpPr/>
        <p:nvPr/>
      </p:nvGrpSpPr>
      <p:grpSpPr>
        <a:xfrm>
          <a:off x="0" y="0"/>
          <a:ext cx="0" cy="0"/>
          <a:chOff x="0" y="0"/>
          <a:chExt cx="0" cy="0"/>
        </a:xfrm>
      </p:grpSpPr>
      <p:sp>
        <p:nvSpPr>
          <p:cNvPr id="622" name="Google Shape;622;p64"/>
          <p:cNvSpPr/>
          <p:nvPr>
            <p:ph idx="2" type="pic"/>
          </p:nvPr>
        </p:nvSpPr>
        <p:spPr>
          <a:xfrm>
            <a:off x="0" y="0"/>
            <a:ext cx="12191100" cy="5979900"/>
          </a:xfrm>
          <a:prstGeom prst="rect">
            <a:avLst/>
          </a:prstGeom>
          <a:noFill/>
          <a:ln>
            <a:noFill/>
          </a:ln>
        </p:spPr>
      </p:sp>
      <p:grpSp>
        <p:nvGrpSpPr>
          <p:cNvPr id="623" name="Google Shape;623;p64"/>
          <p:cNvGrpSpPr/>
          <p:nvPr/>
        </p:nvGrpSpPr>
        <p:grpSpPr>
          <a:xfrm>
            <a:off x="10472612" y="6300976"/>
            <a:ext cx="1450594" cy="352728"/>
            <a:chOff x="17270138" y="10392506"/>
            <a:chExt cx="2392141" cy="581772"/>
          </a:xfrm>
        </p:grpSpPr>
        <p:pic>
          <p:nvPicPr>
            <p:cNvPr id="624" name="Google Shape;624;p6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25" name="Google Shape;625;p6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26" name="Google Shape;626;p64"/>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27" name="Google Shape;627;p6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28" name="Google Shape;628;p6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29" name="Google Shape;629;p64"/>
            <p:cNvGrpSpPr/>
            <p:nvPr/>
          </p:nvGrpSpPr>
          <p:grpSpPr>
            <a:xfrm>
              <a:off x="17270138" y="10697205"/>
              <a:ext cx="448309" cy="277073"/>
              <a:chOff x="17270138" y="10697205"/>
              <a:chExt cx="448309" cy="277073"/>
            </a:xfrm>
          </p:grpSpPr>
          <p:sp>
            <p:nvSpPr>
              <p:cNvPr id="630" name="Google Shape;630;p6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1" name="Google Shape;631;p6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2" name="Google Shape;632;p6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33" name="Google Shape;633;p6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634" name="Google Shape;634;p64"/>
          <p:cNvGrpSpPr/>
          <p:nvPr/>
        </p:nvGrpSpPr>
        <p:grpSpPr>
          <a:xfrm>
            <a:off x="0" y="5980278"/>
            <a:ext cx="12191479" cy="127050"/>
            <a:chOff x="0" y="9863563"/>
            <a:chExt cx="20104682" cy="209550"/>
          </a:xfrm>
        </p:grpSpPr>
        <p:sp>
          <p:nvSpPr>
            <p:cNvPr id="635" name="Google Shape;635;p6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6" name="Google Shape;636;p6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7" name="Google Shape;637;p6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8" name="Google Shape;638;p6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39" name="Google Shape;639;p64"/>
          <p:cNvSpPr txBox="1"/>
          <p:nvPr>
            <p:ph type="ctrTitle"/>
          </p:nvPr>
        </p:nvSpPr>
        <p:spPr>
          <a:xfrm>
            <a:off x="1176964" y="1505049"/>
            <a:ext cx="8533500" cy="26484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4800"/>
              <a:buFont typeface="Arial"/>
              <a:buNone/>
              <a:defRPr b="1" i="0" sz="48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40" name="Google Shape;640;p64"/>
          <p:cNvSpPr txBox="1"/>
          <p:nvPr>
            <p:ph idx="1" type="subTitle"/>
          </p:nvPr>
        </p:nvSpPr>
        <p:spPr>
          <a:xfrm>
            <a:off x="1163212" y="4422953"/>
            <a:ext cx="8533500" cy="3024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2100"/>
              <a:buNone/>
              <a:defRPr b="1" i="0" sz="21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641" name="Google Shape;641;p64"/>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642" name="Google Shape;642;p64"/>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643" name="Google Shape;643;p64"/>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4">
    <p:spTree>
      <p:nvGrpSpPr>
        <p:cNvPr id="644" name="Shape 644"/>
        <p:cNvGrpSpPr/>
        <p:nvPr/>
      </p:nvGrpSpPr>
      <p:grpSpPr>
        <a:xfrm>
          <a:off x="0" y="0"/>
          <a:ext cx="0" cy="0"/>
          <a:chOff x="0" y="0"/>
          <a:chExt cx="0" cy="0"/>
        </a:xfrm>
      </p:grpSpPr>
      <p:grpSp>
        <p:nvGrpSpPr>
          <p:cNvPr id="645" name="Google Shape;645;p65"/>
          <p:cNvGrpSpPr/>
          <p:nvPr/>
        </p:nvGrpSpPr>
        <p:grpSpPr>
          <a:xfrm>
            <a:off x="0" y="5980278"/>
            <a:ext cx="12191479" cy="127050"/>
            <a:chOff x="0" y="9863563"/>
            <a:chExt cx="20104682" cy="209550"/>
          </a:xfrm>
        </p:grpSpPr>
        <p:sp>
          <p:nvSpPr>
            <p:cNvPr id="646" name="Google Shape;646;p6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7" name="Google Shape;647;p6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8" name="Google Shape;648;p6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9" name="Google Shape;649;p6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50" name="Google Shape;650;p65"/>
          <p:cNvGrpSpPr/>
          <p:nvPr/>
        </p:nvGrpSpPr>
        <p:grpSpPr>
          <a:xfrm>
            <a:off x="10472612" y="6300976"/>
            <a:ext cx="1450594" cy="352728"/>
            <a:chOff x="17270138" y="10392506"/>
            <a:chExt cx="2392141" cy="581772"/>
          </a:xfrm>
        </p:grpSpPr>
        <p:grpSp>
          <p:nvGrpSpPr>
            <p:cNvPr id="651" name="Google Shape;651;p65"/>
            <p:cNvGrpSpPr/>
            <p:nvPr/>
          </p:nvGrpSpPr>
          <p:grpSpPr>
            <a:xfrm>
              <a:off x="17879688" y="10615449"/>
              <a:ext cx="479402" cy="221678"/>
              <a:chOff x="17879688" y="10615449"/>
              <a:chExt cx="479402" cy="221678"/>
            </a:xfrm>
          </p:grpSpPr>
          <p:pic>
            <p:nvPicPr>
              <p:cNvPr id="652" name="Google Shape;652;p6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53" name="Google Shape;653;p6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54" name="Google Shape;654;p6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5" name="Google Shape;655;p6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6" name="Google Shape;656;p6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57" name="Google Shape;657;p65"/>
            <p:cNvGrpSpPr/>
            <p:nvPr/>
          </p:nvGrpSpPr>
          <p:grpSpPr>
            <a:xfrm>
              <a:off x="17270138" y="10697205"/>
              <a:ext cx="448309" cy="277073"/>
              <a:chOff x="17270138" y="10697205"/>
              <a:chExt cx="448309" cy="277073"/>
            </a:xfrm>
          </p:grpSpPr>
          <p:sp>
            <p:nvSpPr>
              <p:cNvPr id="658" name="Google Shape;658;p6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9" name="Google Shape;659;p6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0" name="Google Shape;660;p6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61" name="Google Shape;661;p6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662" name="Google Shape;662;p65"/>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63" name="Google Shape;663;p65"/>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664" name="Shape 664"/>
        <p:cNvGrpSpPr/>
        <p:nvPr/>
      </p:nvGrpSpPr>
      <p:grpSpPr>
        <a:xfrm>
          <a:off x="0" y="0"/>
          <a:ext cx="0" cy="0"/>
          <a:chOff x="0" y="0"/>
          <a:chExt cx="0" cy="0"/>
        </a:xfrm>
      </p:grpSpPr>
      <p:grpSp>
        <p:nvGrpSpPr>
          <p:cNvPr id="665" name="Google Shape;665;p66"/>
          <p:cNvGrpSpPr/>
          <p:nvPr/>
        </p:nvGrpSpPr>
        <p:grpSpPr>
          <a:xfrm>
            <a:off x="0" y="5980278"/>
            <a:ext cx="12191479" cy="127050"/>
            <a:chOff x="0" y="9863563"/>
            <a:chExt cx="20104682" cy="209550"/>
          </a:xfrm>
        </p:grpSpPr>
        <p:sp>
          <p:nvSpPr>
            <p:cNvPr id="666" name="Google Shape;666;p6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7" name="Google Shape;667;p6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8" name="Google Shape;668;p6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9" name="Google Shape;669;p6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70" name="Google Shape;670;p66"/>
          <p:cNvGrpSpPr/>
          <p:nvPr/>
        </p:nvGrpSpPr>
        <p:grpSpPr>
          <a:xfrm>
            <a:off x="10472612" y="6300976"/>
            <a:ext cx="1450594" cy="352728"/>
            <a:chOff x="17270138" y="10392506"/>
            <a:chExt cx="2392141" cy="581772"/>
          </a:xfrm>
        </p:grpSpPr>
        <p:grpSp>
          <p:nvGrpSpPr>
            <p:cNvPr id="671" name="Google Shape;671;p66"/>
            <p:cNvGrpSpPr/>
            <p:nvPr/>
          </p:nvGrpSpPr>
          <p:grpSpPr>
            <a:xfrm>
              <a:off x="17879688" y="10615449"/>
              <a:ext cx="479402" cy="221678"/>
              <a:chOff x="17879688" y="10615449"/>
              <a:chExt cx="479402" cy="221678"/>
            </a:xfrm>
          </p:grpSpPr>
          <p:pic>
            <p:nvPicPr>
              <p:cNvPr id="672" name="Google Shape;672;p6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73" name="Google Shape;673;p6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74" name="Google Shape;674;p6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5" name="Google Shape;675;p6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6" name="Google Shape;676;p6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77" name="Google Shape;677;p66"/>
            <p:cNvGrpSpPr/>
            <p:nvPr/>
          </p:nvGrpSpPr>
          <p:grpSpPr>
            <a:xfrm>
              <a:off x="17270138" y="10697205"/>
              <a:ext cx="448309" cy="277073"/>
              <a:chOff x="17270138" y="10697205"/>
              <a:chExt cx="448309" cy="277073"/>
            </a:xfrm>
          </p:grpSpPr>
          <p:sp>
            <p:nvSpPr>
              <p:cNvPr id="678" name="Google Shape;678;p6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9" name="Google Shape;679;p6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0" name="Google Shape;680;p6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81" name="Google Shape;681;p6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682" name="Google Shape;682;p6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83" name="Google Shape;683;p66"/>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684" name="Google Shape;684;p66"/>
          <p:cNvSpPr txBox="1"/>
          <p:nvPr>
            <p:ph idx="2" type="body"/>
          </p:nvPr>
        </p:nvSpPr>
        <p:spPr>
          <a:xfrm>
            <a:off x="626047" y="1617361"/>
            <a:ext cx="109557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3">
  <p:cSld name="Title and Content_5">
    <p:spTree>
      <p:nvGrpSpPr>
        <p:cNvPr id="685" name="Shape 685"/>
        <p:cNvGrpSpPr/>
        <p:nvPr/>
      </p:nvGrpSpPr>
      <p:grpSpPr>
        <a:xfrm>
          <a:off x="0" y="0"/>
          <a:ext cx="0" cy="0"/>
          <a:chOff x="0" y="0"/>
          <a:chExt cx="0" cy="0"/>
        </a:xfrm>
      </p:grpSpPr>
      <p:grpSp>
        <p:nvGrpSpPr>
          <p:cNvPr id="686" name="Google Shape;686;p67"/>
          <p:cNvGrpSpPr/>
          <p:nvPr/>
        </p:nvGrpSpPr>
        <p:grpSpPr>
          <a:xfrm>
            <a:off x="0" y="5980278"/>
            <a:ext cx="12191479" cy="127050"/>
            <a:chOff x="0" y="9863563"/>
            <a:chExt cx="20104682" cy="209550"/>
          </a:xfrm>
        </p:grpSpPr>
        <p:sp>
          <p:nvSpPr>
            <p:cNvPr id="687" name="Google Shape;687;p6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8" name="Google Shape;688;p6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9" name="Google Shape;689;p6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90" name="Google Shape;690;p6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91" name="Google Shape;691;p67"/>
          <p:cNvGrpSpPr/>
          <p:nvPr/>
        </p:nvGrpSpPr>
        <p:grpSpPr>
          <a:xfrm>
            <a:off x="10472612" y="6300976"/>
            <a:ext cx="1450594" cy="352728"/>
            <a:chOff x="17270138" y="10392506"/>
            <a:chExt cx="2392141" cy="581772"/>
          </a:xfrm>
        </p:grpSpPr>
        <p:grpSp>
          <p:nvGrpSpPr>
            <p:cNvPr id="692" name="Google Shape;692;p67"/>
            <p:cNvGrpSpPr/>
            <p:nvPr/>
          </p:nvGrpSpPr>
          <p:grpSpPr>
            <a:xfrm>
              <a:off x="17879688" y="10615449"/>
              <a:ext cx="479402" cy="221678"/>
              <a:chOff x="17879688" y="10615449"/>
              <a:chExt cx="479402" cy="221678"/>
            </a:xfrm>
          </p:grpSpPr>
          <p:pic>
            <p:nvPicPr>
              <p:cNvPr id="693" name="Google Shape;693;p6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94" name="Google Shape;694;p6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95" name="Google Shape;695;p6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96" name="Google Shape;696;p6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97" name="Google Shape;697;p6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98" name="Google Shape;698;p67"/>
            <p:cNvGrpSpPr/>
            <p:nvPr/>
          </p:nvGrpSpPr>
          <p:grpSpPr>
            <a:xfrm>
              <a:off x="17270138" y="10697205"/>
              <a:ext cx="448309" cy="277073"/>
              <a:chOff x="17270138" y="10697205"/>
              <a:chExt cx="448309" cy="277073"/>
            </a:xfrm>
          </p:grpSpPr>
          <p:sp>
            <p:nvSpPr>
              <p:cNvPr id="699" name="Google Shape;699;p6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00" name="Google Shape;700;p6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01" name="Google Shape;701;p6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02" name="Google Shape;702;p6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703" name="Google Shape;703;p67"/>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4" name="Google Shape;704;p67"/>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23">
    <p:spTree>
      <p:nvGrpSpPr>
        <p:cNvPr id="705" name="Shape 705"/>
        <p:cNvGrpSpPr/>
        <p:nvPr/>
      </p:nvGrpSpPr>
      <p:grpSpPr>
        <a:xfrm>
          <a:off x="0" y="0"/>
          <a:ext cx="0" cy="0"/>
          <a:chOff x="0" y="0"/>
          <a:chExt cx="0" cy="0"/>
        </a:xfrm>
      </p:grpSpPr>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ore – Instructions">
  <p:cSld name="TITLE_1_2">
    <p:spTree>
      <p:nvGrpSpPr>
        <p:cNvPr id="706" name="Shape 706"/>
        <p:cNvGrpSpPr/>
        <p:nvPr/>
      </p:nvGrpSpPr>
      <p:grpSpPr>
        <a:xfrm>
          <a:off x="0" y="0"/>
          <a:ext cx="0" cy="0"/>
          <a:chOff x="0" y="0"/>
          <a:chExt cx="0" cy="0"/>
        </a:xfrm>
      </p:grpSpPr>
      <p:sp>
        <p:nvSpPr>
          <p:cNvPr id="707" name="Google Shape;707;p69"/>
          <p:cNvSpPr/>
          <p:nvPr/>
        </p:nvSpPr>
        <p:spPr>
          <a:xfrm>
            <a:off x="260736" y="205887"/>
            <a:ext cx="11592000" cy="6403500"/>
          </a:xfrm>
          <a:prstGeom prst="rect">
            <a:avLst/>
          </a:prstGeom>
          <a:solidFill>
            <a:srgbClr val="FFF58E"/>
          </a:solidFill>
          <a:ln>
            <a:noFill/>
          </a:ln>
        </p:spPr>
        <p:txBody>
          <a:bodyPr anchorCtr="0" anchor="ctr" bIns="97175" lIns="97175" spcFirstLastPara="1" rIns="97175" wrap="square" tIns="97175">
            <a:noAutofit/>
          </a:bodyPr>
          <a:lstStyle/>
          <a:p>
            <a:pPr indent="0" lvl="0" marL="0" rtl="0" algn="ctr">
              <a:spcBef>
                <a:spcPts val="0"/>
              </a:spcBef>
              <a:spcAft>
                <a:spcPts val="0"/>
              </a:spcAft>
              <a:buNone/>
            </a:pPr>
            <a:r>
              <a:t/>
            </a:r>
            <a:endParaRPr sz="1500">
              <a:latin typeface="Mulish"/>
              <a:ea typeface="Mulish"/>
              <a:cs typeface="Mulish"/>
              <a:sym typeface="Mulish"/>
            </a:endParaRPr>
          </a:p>
        </p:txBody>
      </p:sp>
      <p:sp>
        <p:nvSpPr>
          <p:cNvPr id="708" name="Google Shape;708;p69"/>
          <p:cNvSpPr txBox="1"/>
          <p:nvPr/>
        </p:nvSpPr>
        <p:spPr>
          <a:xfrm>
            <a:off x="6252311" y="6452074"/>
            <a:ext cx="5601300" cy="158100"/>
          </a:xfrm>
          <a:prstGeom prst="rect">
            <a:avLst/>
          </a:prstGeom>
          <a:noFill/>
          <a:ln>
            <a:noFill/>
          </a:ln>
        </p:spPr>
        <p:txBody>
          <a:bodyPr anchorCtr="0" anchor="ctr" bIns="97000" lIns="97000" spcFirstLastPara="1" rIns="97000" wrap="square" tIns="97000">
            <a:noAutofit/>
          </a:bodyPr>
          <a:lstStyle/>
          <a:p>
            <a:pPr indent="0" lvl="0" marL="0" marR="0" rtl="0" algn="r">
              <a:lnSpc>
                <a:spcPct val="100000"/>
              </a:lnSpc>
              <a:spcBef>
                <a:spcPts val="0"/>
              </a:spcBef>
              <a:spcAft>
                <a:spcPts val="0"/>
              </a:spcAft>
              <a:buClr>
                <a:srgbClr val="000000"/>
              </a:buClr>
              <a:buSzPts val="800"/>
              <a:buFont typeface="Arial"/>
              <a:buNone/>
            </a:pPr>
            <a:r>
              <a:rPr lang="en-US" sz="800">
                <a:solidFill>
                  <a:schemeClr val="dk1"/>
                </a:solidFill>
                <a:latin typeface="Rubik Light"/>
                <a:ea typeface="Rubik Light"/>
                <a:cs typeface="Rubik Light"/>
                <a:sym typeface="Rubik Light"/>
              </a:rPr>
              <a:t>sDEPTHS TOOLKIT – DRAFT V!</a:t>
            </a:r>
            <a:r>
              <a:rPr b="0" i="0" lang="en-US" sz="800" u="none" cap="none" strike="noStrike">
                <a:solidFill>
                  <a:schemeClr val="dk1"/>
                </a:solidFill>
                <a:latin typeface="Rubik Light"/>
                <a:ea typeface="Rubik Light"/>
                <a:cs typeface="Rubik Light"/>
                <a:sym typeface="Rubik Light"/>
              </a:rPr>
              <a:t>   |   </a:t>
            </a:r>
            <a:fld id="{00000000-1234-1234-1234-123412341234}" type="slidenum">
              <a:rPr b="0" i="0" lang="en-US" sz="800" u="none" cap="none" strike="noStrike">
                <a:solidFill>
                  <a:schemeClr val="dk1"/>
                </a:solidFill>
                <a:latin typeface="Rubik Light"/>
                <a:ea typeface="Rubik Light"/>
                <a:cs typeface="Rubik Light"/>
                <a:sym typeface="Rubik Light"/>
              </a:rPr>
              <a:t>‹#›</a:t>
            </a:fld>
            <a:r>
              <a:rPr b="0" i="0" lang="en-US" sz="800" u="none" cap="none" strike="noStrike">
                <a:solidFill>
                  <a:schemeClr val="dk1"/>
                </a:solidFill>
                <a:latin typeface="Rubik Light"/>
                <a:ea typeface="Rubik Light"/>
                <a:cs typeface="Rubik Light"/>
                <a:sym typeface="Rubik Light"/>
              </a:rPr>
              <a:t> </a:t>
            </a:r>
            <a:endParaRPr b="0" i="0" sz="800" u="none" cap="none" strike="noStrike">
              <a:solidFill>
                <a:schemeClr val="dk1"/>
              </a:solidFill>
              <a:latin typeface="Rubik Light"/>
              <a:ea typeface="Rubik Light"/>
              <a:cs typeface="Rubik Light"/>
              <a:sym typeface="Rubik Light"/>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24">
    <p:spTree>
      <p:nvGrpSpPr>
        <p:cNvPr id="709" name="Shape 709"/>
        <p:cNvGrpSpPr/>
        <p:nvPr/>
      </p:nvGrpSpPr>
      <p:grpSpPr>
        <a:xfrm>
          <a:off x="0" y="0"/>
          <a:ext cx="0" cy="0"/>
          <a:chOff x="0" y="0"/>
          <a:chExt cx="0" cy="0"/>
        </a:xfrm>
      </p:grpSpPr>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ore – Instructions 1">
  <p:cSld name="TITLE_1_3">
    <p:spTree>
      <p:nvGrpSpPr>
        <p:cNvPr id="710" name="Shape 710"/>
        <p:cNvGrpSpPr/>
        <p:nvPr/>
      </p:nvGrpSpPr>
      <p:grpSpPr>
        <a:xfrm>
          <a:off x="0" y="0"/>
          <a:ext cx="0" cy="0"/>
          <a:chOff x="0" y="0"/>
          <a:chExt cx="0" cy="0"/>
        </a:xfrm>
      </p:grpSpPr>
      <p:sp>
        <p:nvSpPr>
          <p:cNvPr id="711" name="Google Shape;711;p71"/>
          <p:cNvSpPr/>
          <p:nvPr/>
        </p:nvSpPr>
        <p:spPr>
          <a:xfrm>
            <a:off x="260736" y="205887"/>
            <a:ext cx="11592000" cy="6403500"/>
          </a:xfrm>
          <a:prstGeom prst="rect">
            <a:avLst/>
          </a:prstGeom>
          <a:solidFill>
            <a:srgbClr val="FFF58E"/>
          </a:solidFill>
          <a:ln>
            <a:noFill/>
          </a:ln>
        </p:spPr>
        <p:txBody>
          <a:bodyPr anchorCtr="0" anchor="ctr" bIns="97175" lIns="97175" spcFirstLastPara="1" rIns="97175" wrap="square" tIns="97175">
            <a:noAutofit/>
          </a:bodyPr>
          <a:lstStyle/>
          <a:p>
            <a:pPr indent="0" lvl="0" marL="0" rtl="0" algn="ctr">
              <a:spcBef>
                <a:spcPts val="0"/>
              </a:spcBef>
              <a:spcAft>
                <a:spcPts val="0"/>
              </a:spcAft>
              <a:buNone/>
            </a:pPr>
            <a:r>
              <a:t/>
            </a:r>
            <a:endParaRPr sz="1500">
              <a:latin typeface="Mulish"/>
              <a:ea typeface="Mulish"/>
              <a:cs typeface="Mulish"/>
              <a:sym typeface="Mulish"/>
            </a:endParaRPr>
          </a:p>
        </p:txBody>
      </p:sp>
      <p:sp>
        <p:nvSpPr>
          <p:cNvPr id="712" name="Google Shape;712;p71"/>
          <p:cNvSpPr txBox="1"/>
          <p:nvPr/>
        </p:nvSpPr>
        <p:spPr>
          <a:xfrm>
            <a:off x="6252311" y="6452074"/>
            <a:ext cx="5601300" cy="158100"/>
          </a:xfrm>
          <a:prstGeom prst="rect">
            <a:avLst/>
          </a:prstGeom>
          <a:noFill/>
          <a:ln>
            <a:noFill/>
          </a:ln>
        </p:spPr>
        <p:txBody>
          <a:bodyPr anchorCtr="0" anchor="ctr" bIns="97000" lIns="97000" spcFirstLastPara="1" rIns="97000" wrap="square" tIns="97000">
            <a:noAutofit/>
          </a:bodyPr>
          <a:lstStyle/>
          <a:p>
            <a:pPr indent="0" lvl="0" marL="0" marR="0" rtl="0" algn="r">
              <a:lnSpc>
                <a:spcPct val="100000"/>
              </a:lnSpc>
              <a:spcBef>
                <a:spcPts val="0"/>
              </a:spcBef>
              <a:spcAft>
                <a:spcPts val="0"/>
              </a:spcAft>
              <a:buClr>
                <a:srgbClr val="000000"/>
              </a:buClr>
              <a:buSzPts val="800"/>
              <a:buFont typeface="Arial"/>
              <a:buNone/>
            </a:pPr>
            <a:r>
              <a:rPr lang="en-US" sz="800">
                <a:solidFill>
                  <a:schemeClr val="dk1"/>
                </a:solidFill>
                <a:latin typeface="Rubik Light"/>
                <a:ea typeface="Rubik Light"/>
                <a:cs typeface="Rubik Light"/>
                <a:sym typeface="Rubik Light"/>
              </a:rPr>
              <a:t>sDEPTHS TOOLKIT – DRAFT V!</a:t>
            </a:r>
            <a:r>
              <a:rPr b="0" i="0" lang="en-US" sz="800" u="none" cap="none" strike="noStrike">
                <a:solidFill>
                  <a:schemeClr val="dk1"/>
                </a:solidFill>
                <a:latin typeface="Rubik Light"/>
                <a:ea typeface="Rubik Light"/>
                <a:cs typeface="Rubik Light"/>
                <a:sym typeface="Rubik Light"/>
              </a:rPr>
              <a:t>   |   </a:t>
            </a:r>
            <a:fld id="{00000000-1234-1234-1234-123412341234}" type="slidenum">
              <a:rPr b="0" i="0" lang="en-US" sz="800" u="none" cap="none" strike="noStrike">
                <a:solidFill>
                  <a:schemeClr val="dk1"/>
                </a:solidFill>
                <a:latin typeface="Rubik Light"/>
                <a:ea typeface="Rubik Light"/>
                <a:cs typeface="Rubik Light"/>
                <a:sym typeface="Rubik Light"/>
              </a:rPr>
              <a:t>‹#›</a:t>
            </a:fld>
            <a:r>
              <a:rPr b="0" i="0" lang="en-US" sz="800" u="none" cap="none" strike="noStrike">
                <a:solidFill>
                  <a:schemeClr val="dk1"/>
                </a:solidFill>
                <a:latin typeface="Rubik Light"/>
                <a:ea typeface="Rubik Light"/>
                <a:cs typeface="Rubik Light"/>
                <a:sym typeface="Rubik Light"/>
              </a:rPr>
              <a:t> </a:t>
            </a:r>
            <a:endParaRPr b="0" i="0" sz="800" u="none" cap="none" strike="noStrike">
              <a:solidFill>
                <a:schemeClr val="dk1"/>
              </a:solidFill>
              <a:latin typeface="Rubik Light"/>
              <a:ea typeface="Rubik Light"/>
              <a:cs typeface="Rubik Light"/>
              <a:sym typeface="Rubik Light"/>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_25">
    <p:spTree>
      <p:nvGrpSpPr>
        <p:cNvPr id="713" name="Shape 713"/>
        <p:cNvGrpSpPr/>
        <p:nvPr/>
      </p:nvGrpSpPr>
      <p:grpSpPr>
        <a:xfrm>
          <a:off x="0" y="0"/>
          <a:ext cx="0" cy="0"/>
          <a:chOff x="0" y="0"/>
          <a:chExt cx="0" cy="0"/>
        </a:xfrm>
      </p:grpSpPr>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20" name="Shape 720"/>
        <p:cNvGrpSpPr/>
        <p:nvPr/>
      </p:nvGrpSpPr>
      <p:grpSpPr>
        <a:xfrm>
          <a:off x="0" y="0"/>
          <a:ext cx="0" cy="0"/>
          <a:chOff x="0" y="0"/>
          <a:chExt cx="0" cy="0"/>
        </a:xfrm>
      </p:grpSpPr>
      <p:sp>
        <p:nvSpPr>
          <p:cNvPr id="721" name="Google Shape;721;p74"/>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722" name="Google Shape;722;p74"/>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723" name="Google Shape;723;p74"/>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724" name="Shape 724"/>
        <p:cNvGrpSpPr/>
        <p:nvPr/>
      </p:nvGrpSpPr>
      <p:grpSpPr>
        <a:xfrm>
          <a:off x="0" y="0"/>
          <a:ext cx="0" cy="0"/>
          <a:chOff x="0" y="0"/>
          <a:chExt cx="0" cy="0"/>
        </a:xfrm>
      </p:grpSpPr>
      <p:grpSp>
        <p:nvGrpSpPr>
          <p:cNvPr id="725" name="Google Shape;725;p75"/>
          <p:cNvGrpSpPr/>
          <p:nvPr/>
        </p:nvGrpSpPr>
        <p:grpSpPr>
          <a:xfrm>
            <a:off x="0" y="5980278"/>
            <a:ext cx="12191479" cy="127050"/>
            <a:chOff x="0" y="9863563"/>
            <a:chExt cx="20104682" cy="209550"/>
          </a:xfrm>
        </p:grpSpPr>
        <p:sp>
          <p:nvSpPr>
            <p:cNvPr id="726" name="Google Shape;726;p7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27" name="Google Shape;727;p7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28" name="Google Shape;728;p7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29" name="Google Shape;729;p7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730" name="Google Shape;730;p75"/>
          <p:cNvGrpSpPr/>
          <p:nvPr/>
        </p:nvGrpSpPr>
        <p:grpSpPr>
          <a:xfrm>
            <a:off x="10472612" y="6300976"/>
            <a:ext cx="1450594" cy="352728"/>
            <a:chOff x="17270138" y="10392506"/>
            <a:chExt cx="2392141" cy="581772"/>
          </a:xfrm>
        </p:grpSpPr>
        <p:grpSp>
          <p:nvGrpSpPr>
            <p:cNvPr id="731" name="Google Shape;731;p75"/>
            <p:cNvGrpSpPr/>
            <p:nvPr/>
          </p:nvGrpSpPr>
          <p:grpSpPr>
            <a:xfrm>
              <a:off x="17879688" y="10615449"/>
              <a:ext cx="479402" cy="221678"/>
              <a:chOff x="17879688" y="10615449"/>
              <a:chExt cx="479402" cy="221678"/>
            </a:xfrm>
          </p:grpSpPr>
          <p:pic>
            <p:nvPicPr>
              <p:cNvPr id="732" name="Google Shape;732;p7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33" name="Google Shape;733;p7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34" name="Google Shape;734;p7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5" name="Google Shape;735;p7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6" name="Google Shape;736;p7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37" name="Google Shape;737;p75"/>
            <p:cNvGrpSpPr/>
            <p:nvPr/>
          </p:nvGrpSpPr>
          <p:grpSpPr>
            <a:xfrm>
              <a:off x="17270138" y="10697205"/>
              <a:ext cx="448309" cy="277073"/>
              <a:chOff x="17270138" y="10697205"/>
              <a:chExt cx="448309" cy="277073"/>
            </a:xfrm>
          </p:grpSpPr>
          <p:sp>
            <p:nvSpPr>
              <p:cNvPr id="738" name="Google Shape;738;p7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9" name="Google Shape;739;p7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40" name="Google Shape;740;p7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41" name="Google Shape;741;p7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742" name="Google Shape;742;p75"/>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743" name="Google Shape;743;p75"/>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744" name="Google Shape;744;p75"/>
          <p:cNvSpPr txBox="1"/>
          <p:nvPr>
            <p:ph idx="2" type="body"/>
          </p:nvPr>
        </p:nvSpPr>
        <p:spPr>
          <a:xfrm>
            <a:off x="626047" y="1617361"/>
            <a:ext cx="109557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745" name="Shape 745"/>
        <p:cNvGrpSpPr/>
        <p:nvPr/>
      </p:nvGrpSpPr>
      <p:grpSpPr>
        <a:xfrm>
          <a:off x="0" y="0"/>
          <a:ext cx="0" cy="0"/>
          <a:chOff x="0" y="0"/>
          <a:chExt cx="0" cy="0"/>
        </a:xfrm>
      </p:grpSpPr>
      <p:sp>
        <p:nvSpPr>
          <p:cNvPr id="746" name="Google Shape;746;p76"/>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47" name="Google Shape;747;p76"/>
          <p:cNvGrpSpPr/>
          <p:nvPr/>
        </p:nvGrpSpPr>
        <p:grpSpPr>
          <a:xfrm>
            <a:off x="10472612" y="6300976"/>
            <a:ext cx="1450594" cy="352728"/>
            <a:chOff x="17270138" y="10392506"/>
            <a:chExt cx="2392141" cy="581772"/>
          </a:xfrm>
        </p:grpSpPr>
        <p:pic>
          <p:nvPicPr>
            <p:cNvPr id="748" name="Google Shape;748;p7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49" name="Google Shape;749;p7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0" name="Google Shape;750;p76"/>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1" name="Google Shape;751;p7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2" name="Google Shape;752;p7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53" name="Google Shape;753;p76"/>
            <p:cNvGrpSpPr/>
            <p:nvPr/>
          </p:nvGrpSpPr>
          <p:grpSpPr>
            <a:xfrm>
              <a:off x="17270138" y="10697205"/>
              <a:ext cx="448309" cy="277073"/>
              <a:chOff x="17270138" y="10697205"/>
              <a:chExt cx="448309" cy="277073"/>
            </a:xfrm>
          </p:grpSpPr>
          <p:sp>
            <p:nvSpPr>
              <p:cNvPr id="754" name="Google Shape;754;p7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5" name="Google Shape;755;p7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6" name="Google Shape;756;p7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57" name="Google Shape;757;p7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758" name="Google Shape;758;p76"/>
          <p:cNvGrpSpPr/>
          <p:nvPr/>
        </p:nvGrpSpPr>
        <p:grpSpPr>
          <a:xfrm>
            <a:off x="0" y="5980278"/>
            <a:ext cx="12191479" cy="127050"/>
            <a:chOff x="0" y="9863563"/>
            <a:chExt cx="20104682" cy="209550"/>
          </a:xfrm>
        </p:grpSpPr>
        <p:sp>
          <p:nvSpPr>
            <p:cNvPr id="759" name="Google Shape;759;p7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0" name="Google Shape;760;p7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1" name="Google Shape;761;p7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2" name="Google Shape;762;p7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63" name="Google Shape;763;p76"/>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764" name="Google Shape;764;p76"/>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765" name="Google Shape;765;p76"/>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766" name="Google Shape;766;p76"/>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767" name="Google Shape;767;p76"/>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768" name="Shape 768"/>
        <p:cNvGrpSpPr/>
        <p:nvPr/>
      </p:nvGrpSpPr>
      <p:grpSpPr>
        <a:xfrm>
          <a:off x="0" y="0"/>
          <a:ext cx="0" cy="0"/>
          <a:chOff x="0" y="0"/>
          <a:chExt cx="0" cy="0"/>
        </a:xfrm>
      </p:grpSpPr>
      <p:grpSp>
        <p:nvGrpSpPr>
          <p:cNvPr id="769" name="Google Shape;769;p77"/>
          <p:cNvGrpSpPr/>
          <p:nvPr/>
        </p:nvGrpSpPr>
        <p:grpSpPr>
          <a:xfrm>
            <a:off x="0" y="5980278"/>
            <a:ext cx="12191479" cy="127050"/>
            <a:chOff x="0" y="9863563"/>
            <a:chExt cx="20104682" cy="209550"/>
          </a:xfrm>
        </p:grpSpPr>
        <p:sp>
          <p:nvSpPr>
            <p:cNvPr id="770" name="Google Shape;770;p7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1" name="Google Shape;771;p7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2" name="Google Shape;772;p7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3" name="Google Shape;773;p7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774" name="Google Shape;774;p77"/>
          <p:cNvGrpSpPr/>
          <p:nvPr/>
        </p:nvGrpSpPr>
        <p:grpSpPr>
          <a:xfrm>
            <a:off x="10472612" y="6300976"/>
            <a:ext cx="1450594" cy="352728"/>
            <a:chOff x="17270138" y="10392506"/>
            <a:chExt cx="2392141" cy="581772"/>
          </a:xfrm>
        </p:grpSpPr>
        <p:grpSp>
          <p:nvGrpSpPr>
            <p:cNvPr id="775" name="Google Shape;775;p77"/>
            <p:cNvGrpSpPr/>
            <p:nvPr/>
          </p:nvGrpSpPr>
          <p:grpSpPr>
            <a:xfrm>
              <a:off x="17879688" y="10615449"/>
              <a:ext cx="479402" cy="221678"/>
              <a:chOff x="17879688" y="10615449"/>
              <a:chExt cx="479402" cy="221678"/>
            </a:xfrm>
          </p:grpSpPr>
          <p:pic>
            <p:nvPicPr>
              <p:cNvPr id="776" name="Google Shape;776;p7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77" name="Google Shape;777;p7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78" name="Google Shape;778;p7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9" name="Google Shape;779;p7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0" name="Google Shape;780;p7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81" name="Google Shape;781;p77"/>
            <p:cNvGrpSpPr/>
            <p:nvPr/>
          </p:nvGrpSpPr>
          <p:grpSpPr>
            <a:xfrm>
              <a:off x="17270138" y="10697205"/>
              <a:ext cx="448309" cy="277073"/>
              <a:chOff x="17270138" y="10697205"/>
              <a:chExt cx="448309" cy="277073"/>
            </a:xfrm>
          </p:grpSpPr>
          <p:sp>
            <p:nvSpPr>
              <p:cNvPr id="782" name="Google Shape;782;p7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3" name="Google Shape;783;p7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4" name="Google Shape;784;p7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85" name="Google Shape;785;p7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786" name="Google Shape;786;p77"/>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787" name="Google Shape;787;p77"/>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Picture">
  <p:cSld name="Section Header_Picture">
    <p:spTree>
      <p:nvGrpSpPr>
        <p:cNvPr id="788" name="Shape 788"/>
        <p:cNvGrpSpPr/>
        <p:nvPr/>
      </p:nvGrpSpPr>
      <p:grpSpPr>
        <a:xfrm>
          <a:off x="0" y="0"/>
          <a:ext cx="0" cy="0"/>
          <a:chOff x="0" y="0"/>
          <a:chExt cx="0" cy="0"/>
        </a:xfrm>
      </p:grpSpPr>
      <p:grpSp>
        <p:nvGrpSpPr>
          <p:cNvPr id="789" name="Google Shape;789;p78"/>
          <p:cNvGrpSpPr/>
          <p:nvPr/>
        </p:nvGrpSpPr>
        <p:grpSpPr>
          <a:xfrm>
            <a:off x="10472612" y="6300976"/>
            <a:ext cx="1450594" cy="352728"/>
            <a:chOff x="17270138" y="10392506"/>
            <a:chExt cx="2392141" cy="581772"/>
          </a:xfrm>
        </p:grpSpPr>
        <p:pic>
          <p:nvPicPr>
            <p:cNvPr id="790" name="Google Shape;790;p7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91" name="Google Shape;791;p7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2" name="Google Shape;792;p78"/>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3" name="Google Shape;793;p7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4" name="Google Shape;794;p7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95" name="Google Shape;795;p78"/>
            <p:cNvGrpSpPr/>
            <p:nvPr/>
          </p:nvGrpSpPr>
          <p:grpSpPr>
            <a:xfrm>
              <a:off x="17270138" y="10697205"/>
              <a:ext cx="448309" cy="277073"/>
              <a:chOff x="17270138" y="10697205"/>
              <a:chExt cx="448309" cy="277073"/>
            </a:xfrm>
          </p:grpSpPr>
          <p:sp>
            <p:nvSpPr>
              <p:cNvPr id="796" name="Google Shape;796;p7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7" name="Google Shape;797;p7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8" name="Google Shape;798;p7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99" name="Google Shape;799;p7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800" name="Google Shape;800;p78"/>
          <p:cNvGrpSpPr/>
          <p:nvPr/>
        </p:nvGrpSpPr>
        <p:grpSpPr>
          <a:xfrm>
            <a:off x="0" y="5980278"/>
            <a:ext cx="12191479" cy="127050"/>
            <a:chOff x="0" y="9863563"/>
            <a:chExt cx="20104682" cy="209550"/>
          </a:xfrm>
        </p:grpSpPr>
        <p:sp>
          <p:nvSpPr>
            <p:cNvPr id="801" name="Google Shape;801;p7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02" name="Google Shape;802;p7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03" name="Google Shape;803;p7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04" name="Google Shape;804;p7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05" name="Google Shape;805;p78"/>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806" name="Google Shape;806;p78"/>
          <p:cNvSpPr txBox="1"/>
          <p:nvPr>
            <p:ph idx="1" type="subTitle"/>
          </p:nvPr>
        </p:nvSpPr>
        <p:spPr>
          <a:xfrm>
            <a:off x="1163212" y="2491862"/>
            <a:ext cx="8533500" cy="3360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2100"/>
              <a:buChar char="•"/>
              <a:defRPr b="1" i="0" sz="21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807" name="Google Shape;807;p78"/>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808" name="Google Shape;808;p78"/>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809" name="Google Shape;809;p78"/>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810" name="Google Shape;810;p78"/>
          <p:cNvSpPr/>
          <p:nvPr>
            <p:ph idx="2" type="pic"/>
          </p:nvPr>
        </p:nvSpPr>
        <p:spPr>
          <a:xfrm>
            <a:off x="0" y="0"/>
            <a:ext cx="12191100" cy="5979900"/>
          </a:xfrm>
          <a:prstGeom prst="rect">
            <a:avLst/>
          </a:prstGeom>
          <a:noFill/>
          <a:ln>
            <a:noFill/>
          </a:ln>
        </p:spPr>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811" name="Shape 811"/>
        <p:cNvGrpSpPr/>
        <p:nvPr/>
      </p:nvGrpSpPr>
      <p:grpSpPr>
        <a:xfrm>
          <a:off x="0" y="0"/>
          <a:ext cx="0" cy="0"/>
          <a:chOff x="0" y="0"/>
          <a:chExt cx="0" cy="0"/>
        </a:xfrm>
      </p:grpSpPr>
      <p:sp>
        <p:nvSpPr>
          <p:cNvPr id="812" name="Google Shape;812;p79"/>
          <p:cNvSpPr txBox="1"/>
          <p:nvPr>
            <p:ph idx="11" type="ftr"/>
          </p:nvPr>
        </p:nvSpPr>
        <p:spPr>
          <a:xfrm>
            <a:off x="4038603" y="6356358"/>
            <a:ext cx="4114800" cy="3651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813" name="Google Shape;813;p79"/>
          <p:cNvSpPr txBox="1"/>
          <p:nvPr>
            <p:ph idx="10" type="dt"/>
          </p:nvPr>
        </p:nvSpPr>
        <p:spPr>
          <a:xfrm>
            <a:off x="838201" y="6356358"/>
            <a:ext cx="2743200" cy="3651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814" name="Google Shape;814;p79"/>
          <p:cNvSpPr txBox="1"/>
          <p:nvPr>
            <p:ph idx="12" type="sldNum"/>
          </p:nvPr>
        </p:nvSpPr>
        <p:spPr>
          <a:xfrm>
            <a:off x="8610605" y="6356358"/>
            <a:ext cx="2743200" cy="3651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815" name="Google Shape;815;p79"/>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816" name="Google Shape;816;p79"/>
          <p:cNvSpPr txBox="1"/>
          <p:nvPr>
            <p:ph idx="1" type="body"/>
          </p:nvPr>
        </p:nvSpPr>
        <p:spPr>
          <a:xfrm>
            <a:off x="626047" y="1617361"/>
            <a:ext cx="51765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817" name="Google Shape;817;p79"/>
          <p:cNvSpPr txBox="1"/>
          <p:nvPr>
            <p:ph idx="2"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818" name="Google Shape;818;p79"/>
          <p:cNvSpPr txBox="1"/>
          <p:nvPr>
            <p:ph idx="3"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grpSp>
        <p:nvGrpSpPr>
          <p:cNvPr id="819" name="Google Shape;819;p79"/>
          <p:cNvGrpSpPr/>
          <p:nvPr/>
        </p:nvGrpSpPr>
        <p:grpSpPr>
          <a:xfrm>
            <a:off x="0" y="5981277"/>
            <a:ext cx="12191479" cy="127071"/>
            <a:chOff x="0" y="9863563"/>
            <a:chExt cx="20104682" cy="209550"/>
          </a:xfrm>
        </p:grpSpPr>
        <p:sp>
          <p:nvSpPr>
            <p:cNvPr id="820" name="Google Shape;820;p7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1" name="Google Shape;821;p7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2" name="Google Shape;822;p7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3" name="Google Shape;823;p7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24" name="Google Shape;824;p79"/>
          <p:cNvGrpSpPr/>
          <p:nvPr/>
        </p:nvGrpSpPr>
        <p:grpSpPr>
          <a:xfrm>
            <a:off x="10472611" y="6302012"/>
            <a:ext cx="1450594" cy="352787"/>
            <a:chOff x="17270138" y="10392506"/>
            <a:chExt cx="2392141" cy="581772"/>
          </a:xfrm>
        </p:grpSpPr>
        <p:grpSp>
          <p:nvGrpSpPr>
            <p:cNvPr id="825" name="Google Shape;825;p79"/>
            <p:cNvGrpSpPr/>
            <p:nvPr/>
          </p:nvGrpSpPr>
          <p:grpSpPr>
            <a:xfrm>
              <a:off x="17879688" y="10615449"/>
              <a:ext cx="479402" cy="221678"/>
              <a:chOff x="17879688" y="10615449"/>
              <a:chExt cx="479402" cy="221678"/>
            </a:xfrm>
          </p:grpSpPr>
          <p:pic>
            <p:nvPicPr>
              <p:cNvPr id="826" name="Google Shape;826;p7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27" name="Google Shape;827;p7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28" name="Google Shape;828;p7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9" name="Google Shape;829;p7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0" name="Google Shape;830;p7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31" name="Google Shape;831;p79"/>
            <p:cNvGrpSpPr/>
            <p:nvPr/>
          </p:nvGrpSpPr>
          <p:grpSpPr>
            <a:xfrm>
              <a:off x="17270138" y="10697205"/>
              <a:ext cx="448309" cy="277073"/>
              <a:chOff x="17270138" y="10697205"/>
              <a:chExt cx="448309" cy="277073"/>
            </a:xfrm>
          </p:grpSpPr>
          <p:sp>
            <p:nvSpPr>
              <p:cNvPr id="832" name="Google Shape;832;p7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3" name="Google Shape;833;p7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4" name="Google Shape;834;p7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35" name="Google Shape;835;p7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836" name="Shape 836"/>
        <p:cNvGrpSpPr/>
        <p:nvPr/>
      </p:nvGrpSpPr>
      <p:grpSpPr>
        <a:xfrm>
          <a:off x="0" y="0"/>
          <a:ext cx="0" cy="0"/>
          <a:chOff x="0" y="0"/>
          <a:chExt cx="0" cy="0"/>
        </a:xfrm>
      </p:grpSpPr>
      <p:sp>
        <p:nvSpPr>
          <p:cNvPr id="837" name="Google Shape;837;p80"/>
          <p:cNvSpPr txBox="1"/>
          <p:nvPr>
            <p:ph type="title"/>
          </p:nvPr>
        </p:nvSpPr>
        <p:spPr>
          <a:xfrm>
            <a:off x="6083060" y="602131"/>
            <a:ext cx="5499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838" name="Google Shape;838;p80"/>
          <p:cNvSpPr txBox="1"/>
          <p:nvPr>
            <p:ph idx="1" type="subTitle"/>
          </p:nvPr>
        </p:nvSpPr>
        <p:spPr>
          <a:xfrm>
            <a:off x="6083060" y="1194219"/>
            <a:ext cx="5499600" cy="2295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839" name="Google Shape;839;p80"/>
          <p:cNvSpPr txBox="1"/>
          <p:nvPr>
            <p:ph idx="2"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grpSp>
        <p:nvGrpSpPr>
          <p:cNvPr id="840" name="Google Shape;840;p80"/>
          <p:cNvGrpSpPr/>
          <p:nvPr/>
        </p:nvGrpSpPr>
        <p:grpSpPr>
          <a:xfrm>
            <a:off x="0" y="5981277"/>
            <a:ext cx="12191479" cy="127071"/>
            <a:chOff x="0" y="9863563"/>
            <a:chExt cx="20104682" cy="209550"/>
          </a:xfrm>
        </p:grpSpPr>
        <p:sp>
          <p:nvSpPr>
            <p:cNvPr id="841" name="Google Shape;841;p8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2" name="Google Shape;842;p8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3" name="Google Shape;843;p8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4" name="Google Shape;844;p8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45" name="Google Shape;845;p80"/>
          <p:cNvGrpSpPr/>
          <p:nvPr/>
        </p:nvGrpSpPr>
        <p:grpSpPr>
          <a:xfrm>
            <a:off x="10472611" y="6302012"/>
            <a:ext cx="1450594" cy="352787"/>
            <a:chOff x="17270138" y="10392506"/>
            <a:chExt cx="2392141" cy="581772"/>
          </a:xfrm>
        </p:grpSpPr>
        <p:grpSp>
          <p:nvGrpSpPr>
            <p:cNvPr id="846" name="Google Shape;846;p80"/>
            <p:cNvGrpSpPr/>
            <p:nvPr/>
          </p:nvGrpSpPr>
          <p:grpSpPr>
            <a:xfrm>
              <a:off x="17879688" y="10615449"/>
              <a:ext cx="479402" cy="221678"/>
              <a:chOff x="17879688" y="10615449"/>
              <a:chExt cx="479402" cy="221678"/>
            </a:xfrm>
          </p:grpSpPr>
          <p:pic>
            <p:nvPicPr>
              <p:cNvPr id="847" name="Google Shape;847;p8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48" name="Google Shape;848;p8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49" name="Google Shape;849;p8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0" name="Google Shape;850;p8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1" name="Google Shape;851;p8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52" name="Google Shape;852;p80"/>
            <p:cNvGrpSpPr/>
            <p:nvPr/>
          </p:nvGrpSpPr>
          <p:grpSpPr>
            <a:xfrm>
              <a:off x="17270138" y="10697205"/>
              <a:ext cx="448309" cy="277073"/>
              <a:chOff x="17270138" y="10697205"/>
              <a:chExt cx="448309" cy="277073"/>
            </a:xfrm>
          </p:grpSpPr>
          <p:sp>
            <p:nvSpPr>
              <p:cNvPr id="853" name="Google Shape;853;p8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4" name="Google Shape;854;p8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5" name="Google Shape;855;p8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56" name="Google Shape;856;p8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857" name="Google Shape;857;p80"/>
          <p:cNvSpPr/>
          <p:nvPr>
            <p:ph idx="3" type="pic"/>
          </p:nvPr>
        </p:nvSpPr>
        <p:spPr>
          <a:xfrm>
            <a:off x="-1" y="0"/>
            <a:ext cx="5802300" cy="5981100"/>
          </a:xfrm>
          <a:prstGeom prst="rect">
            <a:avLst/>
          </a:prstGeom>
          <a:noFill/>
          <a:ln>
            <a:noFill/>
          </a:ln>
        </p:spPr>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p:cSld name="Small Title">
    <p:spTree>
      <p:nvGrpSpPr>
        <p:cNvPr id="858" name="Shape 858"/>
        <p:cNvGrpSpPr/>
        <p:nvPr/>
      </p:nvGrpSpPr>
      <p:grpSpPr>
        <a:xfrm>
          <a:off x="0" y="0"/>
          <a:ext cx="0" cy="0"/>
          <a:chOff x="0" y="0"/>
          <a:chExt cx="0" cy="0"/>
        </a:xfrm>
      </p:grpSpPr>
      <p:grpSp>
        <p:nvGrpSpPr>
          <p:cNvPr id="859" name="Google Shape;859;p81"/>
          <p:cNvGrpSpPr/>
          <p:nvPr/>
        </p:nvGrpSpPr>
        <p:grpSpPr>
          <a:xfrm>
            <a:off x="0" y="5980278"/>
            <a:ext cx="12191479" cy="127050"/>
            <a:chOff x="0" y="9863563"/>
            <a:chExt cx="20104682" cy="209550"/>
          </a:xfrm>
        </p:grpSpPr>
        <p:sp>
          <p:nvSpPr>
            <p:cNvPr id="860" name="Google Shape;860;p8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1" name="Google Shape;861;p8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2" name="Google Shape;862;p8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3" name="Google Shape;863;p8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64" name="Google Shape;864;p81"/>
          <p:cNvGrpSpPr/>
          <p:nvPr/>
        </p:nvGrpSpPr>
        <p:grpSpPr>
          <a:xfrm>
            <a:off x="10472612" y="6300976"/>
            <a:ext cx="1450594" cy="352728"/>
            <a:chOff x="17270138" y="10392506"/>
            <a:chExt cx="2392141" cy="581772"/>
          </a:xfrm>
        </p:grpSpPr>
        <p:grpSp>
          <p:nvGrpSpPr>
            <p:cNvPr id="865" name="Google Shape;865;p81"/>
            <p:cNvGrpSpPr/>
            <p:nvPr/>
          </p:nvGrpSpPr>
          <p:grpSpPr>
            <a:xfrm>
              <a:off x="17879688" y="10615449"/>
              <a:ext cx="479402" cy="221678"/>
              <a:chOff x="17879688" y="10615449"/>
              <a:chExt cx="479402" cy="221678"/>
            </a:xfrm>
          </p:grpSpPr>
          <p:pic>
            <p:nvPicPr>
              <p:cNvPr id="866" name="Google Shape;866;p8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67" name="Google Shape;867;p8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68" name="Google Shape;868;p8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9" name="Google Shape;869;p8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70" name="Google Shape;870;p8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71" name="Google Shape;871;p81"/>
            <p:cNvGrpSpPr/>
            <p:nvPr/>
          </p:nvGrpSpPr>
          <p:grpSpPr>
            <a:xfrm>
              <a:off x="17270138" y="10697205"/>
              <a:ext cx="448309" cy="277073"/>
              <a:chOff x="17270138" y="10697205"/>
              <a:chExt cx="448309" cy="277073"/>
            </a:xfrm>
          </p:grpSpPr>
          <p:sp>
            <p:nvSpPr>
              <p:cNvPr id="872" name="Google Shape;872;p8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73" name="Google Shape;873;p8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74" name="Google Shape;874;p8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75" name="Google Shape;875;p8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876" name="Google Shape;876;p81"/>
          <p:cNvSpPr txBox="1"/>
          <p:nvPr>
            <p:ph type="title"/>
          </p:nvPr>
        </p:nvSpPr>
        <p:spPr>
          <a:xfrm>
            <a:off x="371388" y="338621"/>
            <a:ext cx="10965600" cy="513300"/>
          </a:xfrm>
          <a:prstGeom prst="rect">
            <a:avLst/>
          </a:prstGeom>
          <a:noFill/>
          <a:ln>
            <a:noFill/>
          </a:ln>
        </p:spPr>
        <p:txBody>
          <a:bodyPr anchorCtr="0" anchor="ctr" bIns="0" lIns="0" spcFirstLastPara="1" rIns="0" wrap="square" tIns="0">
            <a:normAutofit/>
          </a:bodyPr>
          <a:lstStyle>
            <a:lvl1pPr lvl="0" algn="ctr">
              <a:lnSpc>
                <a:spcPct val="90000"/>
              </a:lnSpc>
              <a:spcBef>
                <a:spcPts val="0"/>
              </a:spcBef>
              <a:spcAft>
                <a:spcPts val="0"/>
              </a:spcAft>
              <a:buClr>
                <a:schemeClr val="dk1"/>
              </a:buClr>
              <a:buSzPts val="2400"/>
              <a:buFont typeface="Arial"/>
              <a:buNone/>
              <a:defRPr b="1" i="0" sz="2400">
                <a:solidFill>
                  <a:schemeClr val="dk1"/>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877" name="Shape 877"/>
        <p:cNvGrpSpPr/>
        <p:nvPr/>
      </p:nvGrpSpPr>
      <p:grpSpPr>
        <a:xfrm>
          <a:off x="0" y="0"/>
          <a:ext cx="0" cy="0"/>
          <a:chOff x="0" y="0"/>
          <a:chExt cx="0" cy="0"/>
        </a:xfrm>
      </p:grpSpPr>
      <p:sp>
        <p:nvSpPr>
          <p:cNvPr id="878" name="Google Shape;878;p82"/>
          <p:cNvSpPr/>
          <p:nvPr>
            <p:ph idx="2" type="pic"/>
          </p:nvPr>
        </p:nvSpPr>
        <p:spPr>
          <a:xfrm>
            <a:off x="835025" y="674689"/>
            <a:ext cx="2146500" cy="2976300"/>
          </a:xfrm>
          <a:prstGeom prst="rect">
            <a:avLst/>
          </a:prstGeom>
          <a:solidFill>
            <a:srgbClr val="F2F2F2"/>
          </a:solidFill>
          <a:ln>
            <a:noFill/>
          </a:ln>
        </p:spPr>
      </p:sp>
      <p:sp>
        <p:nvSpPr>
          <p:cNvPr id="879" name="Google Shape;879;p82"/>
          <p:cNvSpPr/>
          <p:nvPr>
            <p:ph idx="3" type="pic"/>
          </p:nvPr>
        </p:nvSpPr>
        <p:spPr>
          <a:xfrm>
            <a:off x="3606803" y="674689"/>
            <a:ext cx="2146500" cy="2976300"/>
          </a:xfrm>
          <a:prstGeom prst="rect">
            <a:avLst/>
          </a:prstGeom>
          <a:solidFill>
            <a:srgbClr val="F2F2F2"/>
          </a:solidFill>
          <a:ln>
            <a:noFill/>
          </a:ln>
        </p:spPr>
      </p:sp>
      <p:sp>
        <p:nvSpPr>
          <p:cNvPr id="880" name="Google Shape;880;p82"/>
          <p:cNvSpPr/>
          <p:nvPr>
            <p:ph idx="4" type="pic"/>
          </p:nvPr>
        </p:nvSpPr>
        <p:spPr>
          <a:xfrm>
            <a:off x="6286504" y="674689"/>
            <a:ext cx="2146500" cy="2976300"/>
          </a:xfrm>
          <a:prstGeom prst="rect">
            <a:avLst/>
          </a:prstGeom>
          <a:solidFill>
            <a:srgbClr val="F2F2F2"/>
          </a:solidFill>
          <a:ln>
            <a:noFill/>
          </a:ln>
        </p:spPr>
      </p:sp>
      <p:sp>
        <p:nvSpPr>
          <p:cNvPr id="881" name="Google Shape;881;p82"/>
          <p:cNvSpPr/>
          <p:nvPr>
            <p:ph idx="5" type="pic"/>
          </p:nvPr>
        </p:nvSpPr>
        <p:spPr>
          <a:xfrm>
            <a:off x="9056694" y="674689"/>
            <a:ext cx="2146500" cy="2976300"/>
          </a:xfrm>
          <a:prstGeom prst="rect">
            <a:avLst/>
          </a:prstGeom>
          <a:solidFill>
            <a:srgbClr val="F2F2F2"/>
          </a:solidFill>
          <a:ln>
            <a:noFill/>
          </a:ln>
        </p:spPr>
      </p:sp>
      <p:grpSp>
        <p:nvGrpSpPr>
          <p:cNvPr id="882" name="Google Shape;882;p82"/>
          <p:cNvGrpSpPr/>
          <p:nvPr/>
        </p:nvGrpSpPr>
        <p:grpSpPr>
          <a:xfrm>
            <a:off x="0" y="5981277"/>
            <a:ext cx="12191479" cy="127071"/>
            <a:chOff x="0" y="9863563"/>
            <a:chExt cx="20104682" cy="209550"/>
          </a:xfrm>
        </p:grpSpPr>
        <p:sp>
          <p:nvSpPr>
            <p:cNvPr id="883" name="Google Shape;883;p8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84" name="Google Shape;884;p8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85" name="Google Shape;885;p8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86" name="Google Shape;886;p8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87" name="Google Shape;887;p82"/>
          <p:cNvGrpSpPr/>
          <p:nvPr/>
        </p:nvGrpSpPr>
        <p:grpSpPr>
          <a:xfrm>
            <a:off x="10472611" y="6302012"/>
            <a:ext cx="1450594" cy="352787"/>
            <a:chOff x="17270138" y="10392506"/>
            <a:chExt cx="2392141" cy="581772"/>
          </a:xfrm>
        </p:grpSpPr>
        <p:grpSp>
          <p:nvGrpSpPr>
            <p:cNvPr id="888" name="Google Shape;888;p82"/>
            <p:cNvGrpSpPr/>
            <p:nvPr/>
          </p:nvGrpSpPr>
          <p:grpSpPr>
            <a:xfrm>
              <a:off x="17879688" y="10615449"/>
              <a:ext cx="479402" cy="221678"/>
              <a:chOff x="17879688" y="10615449"/>
              <a:chExt cx="479402" cy="221678"/>
            </a:xfrm>
          </p:grpSpPr>
          <p:pic>
            <p:nvPicPr>
              <p:cNvPr id="889" name="Google Shape;889;p8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90" name="Google Shape;890;p82"/>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91" name="Google Shape;891;p8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2" name="Google Shape;892;p8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3" name="Google Shape;893;p8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94" name="Google Shape;894;p82"/>
            <p:cNvGrpSpPr/>
            <p:nvPr/>
          </p:nvGrpSpPr>
          <p:grpSpPr>
            <a:xfrm>
              <a:off x="17270138" y="10697205"/>
              <a:ext cx="448309" cy="277073"/>
              <a:chOff x="17270138" y="10697205"/>
              <a:chExt cx="448309" cy="277073"/>
            </a:xfrm>
          </p:grpSpPr>
          <p:sp>
            <p:nvSpPr>
              <p:cNvPr id="895" name="Google Shape;895;p8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6" name="Google Shape;896;p8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7" name="Google Shape;897;p8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98" name="Google Shape;898;p8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899" name="Shape 899"/>
        <p:cNvGrpSpPr/>
        <p:nvPr/>
      </p:nvGrpSpPr>
      <p:grpSpPr>
        <a:xfrm>
          <a:off x="0" y="0"/>
          <a:ext cx="0" cy="0"/>
          <a:chOff x="0" y="0"/>
          <a:chExt cx="0" cy="0"/>
        </a:xfrm>
      </p:grpSpPr>
      <p:sp>
        <p:nvSpPr>
          <p:cNvPr id="900" name="Google Shape;900;p83"/>
          <p:cNvSpPr/>
          <p:nvPr/>
        </p:nvSpPr>
        <p:spPr>
          <a:xfrm>
            <a:off x="0" y="0"/>
            <a:ext cx="12192000" cy="1732500"/>
          </a:xfrm>
          <a:prstGeom prst="rect">
            <a:avLst/>
          </a:prstGeom>
          <a:solidFill>
            <a:schemeClr val="dk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100">
              <a:solidFill>
                <a:schemeClr val="lt1"/>
              </a:solidFill>
              <a:latin typeface="Calibri"/>
              <a:ea typeface="Calibri"/>
              <a:cs typeface="Calibri"/>
              <a:sym typeface="Calibri"/>
            </a:endParaRPr>
          </a:p>
        </p:txBody>
      </p:sp>
      <p:sp>
        <p:nvSpPr>
          <p:cNvPr id="901" name="Google Shape;901;p83"/>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lt1"/>
              </a:buClr>
              <a:buSzPts val="3300"/>
              <a:buFont typeface="Arial"/>
              <a:buNone/>
              <a:defRPr b="1" i="0" sz="3300">
                <a:solidFill>
                  <a:schemeClr val="lt1"/>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902" name="Google Shape;902;p83"/>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1300"/>
              <a:buNone/>
              <a:defRPr b="1" i="0" sz="13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grpSp>
        <p:nvGrpSpPr>
          <p:cNvPr id="903" name="Google Shape;903;p83"/>
          <p:cNvGrpSpPr/>
          <p:nvPr/>
        </p:nvGrpSpPr>
        <p:grpSpPr>
          <a:xfrm>
            <a:off x="0" y="5981277"/>
            <a:ext cx="12191479" cy="127071"/>
            <a:chOff x="0" y="9863563"/>
            <a:chExt cx="20104682" cy="209550"/>
          </a:xfrm>
        </p:grpSpPr>
        <p:sp>
          <p:nvSpPr>
            <p:cNvPr id="904" name="Google Shape;904;p8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5" name="Google Shape;905;p8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6" name="Google Shape;906;p8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7" name="Google Shape;907;p8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08" name="Google Shape;908;p83"/>
          <p:cNvGrpSpPr/>
          <p:nvPr/>
        </p:nvGrpSpPr>
        <p:grpSpPr>
          <a:xfrm>
            <a:off x="10472611" y="6302012"/>
            <a:ext cx="1450594" cy="352787"/>
            <a:chOff x="17270138" y="10392506"/>
            <a:chExt cx="2392141" cy="581772"/>
          </a:xfrm>
        </p:grpSpPr>
        <p:grpSp>
          <p:nvGrpSpPr>
            <p:cNvPr id="909" name="Google Shape;909;p83"/>
            <p:cNvGrpSpPr/>
            <p:nvPr/>
          </p:nvGrpSpPr>
          <p:grpSpPr>
            <a:xfrm>
              <a:off x="17879688" y="10615449"/>
              <a:ext cx="479402" cy="221678"/>
              <a:chOff x="17879688" y="10615449"/>
              <a:chExt cx="479402" cy="221678"/>
            </a:xfrm>
          </p:grpSpPr>
          <p:pic>
            <p:nvPicPr>
              <p:cNvPr id="910" name="Google Shape;910;p8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11" name="Google Shape;911;p8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12" name="Google Shape;912;p8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3" name="Google Shape;913;p8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4" name="Google Shape;914;p8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15" name="Google Shape;915;p83"/>
            <p:cNvGrpSpPr/>
            <p:nvPr/>
          </p:nvGrpSpPr>
          <p:grpSpPr>
            <a:xfrm>
              <a:off x="17270138" y="10697205"/>
              <a:ext cx="448309" cy="277073"/>
              <a:chOff x="17270138" y="10697205"/>
              <a:chExt cx="448309" cy="277073"/>
            </a:xfrm>
          </p:grpSpPr>
          <p:sp>
            <p:nvSpPr>
              <p:cNvPr id="916" name="Google Shape;916;p8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7" name="Google Shape;917;p8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8" name="Google Shape;918;p8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19" name="Google Shape;919;p8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_Picture">
  <p:cSld name="1_Section Header_Picture">
    <p:spTree>
      <p:nvGrpSpPr>
        <p:cNvPr id="920" name="Shape 920"/>
        <p:cNvGrpSpPr/>
        <p:nvPr/>
      </p:nvGrpSpPr>
      <p:grpSpPr>
        <a:xfrm>
          <a:off x="0" y="0"/>
          <a:ext cx="0" cy="0"/>
          <a:chOff x="0" y="0"/>
          <a:chExt cx="0" cy="0"/>
        </a:xfrm>
      </p:grpSpPr>
      <p:sp>
        <p:nvSpPr>
          <p:cNvPr id="921" name="Google Shape;921;p84"/>
          <p:cNvSpPr/>
          <p:nvPr>
            <p:ph idx="2" type="pic"/>
          </p:nvPr>
        </p:nvSpPr>
        <p:spPr>
          <a:xfrm>
            <a:off x="0" y="0"/>
            <a:ext cx="12191100" cy="5979900"/>
          </a:xfrm>
          <a:prstGeom prst="rect">
            <a:avLst/>
          </a:prstGeom>
          <a:noFill/>
          <a:ln>
            <a:noFill/>
          </a:ln>
        </p:spPr>
      </p:sp>
      <p:grpSp>
        <p:nvGrpSpPr>
          <p:cNvPr id="922" name="Google Shape;922;p84"/>
          <p:cNvGrpSpPr/>
          <p:nvPr/>
        </p:nvGrpSpPr>
        <p:grpSpPr>
          <a:xfrm>
            <a:off x="10472612" y="6300976"/>
            <a:ext cx="1450594" cy="352728"/>
            <a:chOff x="17270138" y="10392506"/>
            <a:chExt cx="2392141" cy="581772"/>
          </a:xfrm>
        </p:grpSpPr>
        <p:pic>
          <p:nvPicPr>
            <p:cNvPr id="923" name="Google Shape;923;p8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24" name="Google Shape;924;p8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5" name="Google Shape;925;p84"/>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6" name="Google Shape;926;p8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7" name="Google Shape;927;p8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28" name="Google Shape;928;p84"/>
            <p:cNvGrpSpPr/>
            <p:nvPr/>
          </p:nvGrpSpPr>
          <p:grpSpPr>
            <a:xfrm>
              <a:off x="17270138" y="10697205"/>
              <a:ext cx="448309" cy="277073"/>
              <a:chOff x="17270138" y="10697205"/>
              <a:chExt cx="448309" cy="277073"/>
            </a:xfrm>
          </p:grpSpPr>
          <p:sp>
            <p:nvSpPr>
              <p:cNvPr id="929" name="Google Shape;929;p8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30" name="Google Shape;930;p8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31" name="Google Shape;931;p8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32" name="Google Shape;932;p8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933" name="Google Shape;933;p84"/>
          <p:cNvGrpSpPr/>
          <p:nvPr/>
        </p:nvGrpSpPr>
        <p:grpSpPr>
          <a:xfrm>
            <a:off x="0" y="5980278"/>
            <a:ext cx="12191479" cy="127050"/>
            <a:chOff x="0" y="9863563"/>
            <a:chExt cx="20104682" cy="209550"/>
          </a:xfrm>
        </p:grpSpPr>
        <p:sp>
          <p:nvSpPr>
            <p:cNvPr id="934" name="Google Shape;934;p8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35" name="Google Shape;935;p8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36" name="Google Shape;936;p8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37" name="Google Shape;937;p8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38" name="Google Shape;938;p84"/>
          <p:cNvSpPr txBox="1"/>
          <p:nvPr>
            <p:ph type="ctrTitle"/>
          </p:nvPr>
        </p:nvSpPr>
        <p:spPr>
          <a:xfrm>
            <a:off x="1176964" y="1505049"/>
            <a:ext cx="8533500" cy="26484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4800"/>
              <a:buFont typeface="Arial"/>
              <a:buNone/>
              <a:defRPr b="1" i="0" sz="4800">
                <a:solidFill>
                  <a:schemeClr val="lt1"/>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939" name="Google Shape;939;p84"/>
          <p:cNvSpPr txBox="1"/>
          <p:nvPr>
            <p:ph idx="1" type="subTitle"/>
          </p:nvPr>
        </p:nvSpPr>
        <p:spPr>
          <a:xfrm>
            <a:off x="1163212" y="4422953"/>
            <a:ext cx="8533500" cy="3024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2100"/>
              <a:buNone/>
              <a:defRPr b="1" i="0" sz="21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940" name="Google Shape;940;p84"/>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941" name="Google Shape;941;p84"/>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942" name="Google Shape;942;p84"/>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943" name="Shape 943"/>
        <p:cNvGrpSpPr/>
        <p:nvPr/>
      </p:nvGrpSpPr>
      <p:grpSpPr>
        <a:xfrm>
          <a:off x="0" y="0"/>
          <a:ext cx="0" cy="0"/>
          <a:chOff x="0" y="0"/>
          <a:chExt cx="0" cy="0"/>
        </a:xfrm>
      </p:grpSpPr>
      <p:sp>
        <p:nvSpPr>
          <p:cNvPr id="944" name="Google Shape;944;p85"/>
          <p:cNvSpPr/>
          <p:nvPr>
            <p:ph idx="2" type="pic"/>
          </p:nvPr>
        </p:nvSpPr>
        <p:spPr>
          <a:xfrm>
            <a:off x="-1" y="3020498"/>
            <a:ext cx="5637300" cy="2984400"/>
          </a:xfrm>
          <a:prstGeom prst="rect">
            <a:avLst/>
          </a:prstGeom>
          <a:solidFill>
            <a:srgbClr val="F2F2F2"/>
          </a:solidFill>
          <a:ln>
            <a:noFill/>
          </a:ln>
        </p:spPr>
      </p:sp>
      <p:sp>
        <p:nvSpPr>
          <p:cNvPr id="945" name="Google Shape;945;p85"/>
          <p:cNvSpPr/>
          <p:nvPr>
            <p:ph idx="3" type="pic"/>
          </p:nvPr>
        </p:nvSpPr>
        <p:spPr>
          <a:xfrm>
            <a:off x="5637216" y="-2"/>
            <a:ext cx="6554700" cy="3020400"/>
          </a:xfrm>
          <a:prstGeom prst="rect">
            <a:avLst/>
          </a:prstGeom>
          <a:solidFill>
            <a:srgbClr val="F2F2F2"/>
          </a:solidFill>
          <a:ln>
            <a:noFill/>
          </a:ln>
        </p:spPr>
      </p:sp>
      <p:grpSp>
        <p:nvGrpSpPr>
          <p:cNvPr id="946" name="Google Shape;946;p85"/>
          <p:cNvGrpSpPr/>
          <p:nvPr/>
        </p:nvGrpSpPr>
        <p:grpSpPr>
          <a:xfrm>
            <a:off x="0" y="5981277"/>
            <a:ext cx="12191479" cy="127071"/>
            <a:chOff x="0" y="9863563"/>
            <a:chExt cx="20104682" cy="209550"/>
          </a:xfrm>
        </p:grpSpPr>
        <p:sp>
          <p:nvSpPr>
            <p:cNvPr id="947" name="Google Shape;947;p8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8" name="Google Shape;948;p8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9" name="Google Shape;949;p8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0" name="Google Shape;950;p8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51" name="Google Shape;951;p85"/>
          <p:cNvGrpSpPr/>
          <p:nvPr/>
        </p:nvGrpSpPr>
        <p:grpSpPr>
          <a:xfrm>
            <a:off x="10472611" y="6302012"/>
            <a:ext cx="1450594" cy="352787"/>
            <a:chOff x="17270138" y="10392506"/>
            <a:chExt cx="2392141" cy="581772"/>
          </a:xfrm>
        </p:grpSpPr>
        <p:grpSp>
          <p:nvGrpSpPr>
            <p:cNvPr id="952" name="Google Shape;952;p85"/>
            <p:cNvGrpSpPr/>
            <p:nvPr/>
          </p:nvGrpSpPr>
          <p:grpSpPr>
            <a:xfrm>
              <a:off x="17879688" y="10615449"/>
              <a:ext cx="479402" cy="221678"/>
              <a:chOff x="17879688" y="10615449"/>
              <a:chExt cx="479402" cy="221678"/>
            </a:xfrm>
          </p:grpSpPr>
          <p:pic>
            <p:nvPicPr>
              <p:cNvPr id="953" name="Google Shape;953;p8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54" name="Google Shape;954;p8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55" name="Google Shape;955;p8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6" name="Google Shape;956;p8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7" name="Google Shape;957;p8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58" name="Google Shape;958;p85"/>
            <p:cNvGrpSpPr/>
            <p:nvPr/>
          </p:nvGrpSpPr>
          <p:grpSpPr>
            <a:xfrm>
              <a:off x="17270138" y="10697205"/>
              <a:ext cx="448309" cy="277073"/>
              <a:chOff x="17270138" y="10697205"/>
              <a:chExt cx="448309" cy="277073"/>
            </a:xfrm>
          </p:grpSpPr>
          <p:sp>
            <p:nvSpPr>
              <p:cNvPr id="959" name="Google Shape;959;p8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0" name="Google Shape;960;p8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1" name="Google Shape;961;p8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62" name="Google Shape;962;p8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ustom Layout">
  <p:cSld name="4_Custom Layout">
    <p:spTree>
      <p:nvGrpSpPr>
        <p:cNvPr id="963" name="Shape 963"/>
        <p:cNvGrpSpPr/>
        <p:nvPr/>
      </p:nvGrpSpPr>
      <p:grpSpPr>
        <a:xfrm>
          <a:off x="0" y="0"/>
          <a:ext cx="0" cy="0"/>
          <a:chOff x="0" y="0"/>
          <a:chExt cx="0" cy="0"/>
        </a:xfrm>
      </p:grpSpPr>
      <p:sp>
        <p:nvSpPr>
          <p:cNvPr id="964" name="Google Shape;964;p86"/>
          <p:cNvSpPr/>
          <p:nvPr>
            <p:ph idx="2" type="pic"/>
          </p:nvPr>
        </p:nvSpPr>
        <p:spPr>
          <a:xfrm>
            <a:off x="0" y="0"/>
            <a:ext cx="3841200" cy="3819600"/>
          </a:xfrm>
          <a:prstGeom prst="rect">
            <a:avLst/>
          </a:prstGeom>
          <a:solidFill>
            <a:srgbClr val="F2F2F2"/>
          </a:solidFill>
          <a:ln>
            <a:noFill/>
          </a:ln>
        </p:spPr>
      </p:sp>
      <p:grpSp>
        <p:nvGrpSpPr>
          <p:cNvPr id="965" name="Google Shape;965;p86"/>
          <p:cNvGrpSpPr/>
          <p:nvPr/>
        </p:nvGrpSpPr>
        <p:grpSpPr>
          <a:xfrm>
            <a:off x="0" y="5981277"/>
            <a:ext cx="12191479" cy="127071"/>
            <a:chOff x="0" y="9863563"/>
            <a:chExt cx="20104682" cy="209550"/>
          </a:xfrm>
        </p:grpSpPr>
        <p:sp>
          <p:nvSpPr>
            <p:cNvPr id="966" name="Google Shape;966;p8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7" name="Google Shape;967;p8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8" name="Google Shape;968;p8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9" name="Google Shape;969;p8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70" name="Google Shape;970;p86"/>
          <p:cNvGrpSpPr/>
          <p:nvPr/>
        </p:nvGrpSpPr>
        <p:grpSpPr>
          <a:xfrm>
            <a:off x="10472611" y="6302012"/>
            <a:ext cx="1450594" cy="352787"/>
            <a:chOff x="17270138" y="10392506"/>
            <a:chExt cx="2392141" cy="581772"/>
          </a:xfrm>
        </p:grpSpPr>
        <p:grpSp>
          <p:nvGrpSpPr>
            <p:cNvPr id="971" name="Google Shape;971;p86"/>
            <p:cNvGrpSpPr/>
            <p:nvPr/>
          </p:nvGrpSpPr>
          <p:grpSpPr>
            <a:xfrm>
              <a:off x="17879688" y="10615449"/>
              <a:ext cx="479402" cy="221678"/>
              <a:chOff x="17879688" y="10615449"/>
              <a:chExt cx="479402" cy="221678"/>
            </a:xfrm>
          </p:grpSpPr>
          <p:pic>
            <p:nvPicPr>
              <p:cNvPr id="972" name="Google Shape;972;p8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73" name="Google Shape;973;p8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74" name="Google Shape;974;p8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5" name="Google Shape;975;p8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6" name="Google Shape;976;p8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77" name="Google Shape;977;p86"/>
            <p:cNvGrpSpPr/>
            <p:nvPr/>
          </p:nvGrpSpPr>
          <p:grpSpPr>
            <a:xfrm>
              <a:off x="17270138" y="10697205"/>
              <a:ext cx="448309" cy="277073"/>
              <a:chOff x="17270138" y="10697205"/>
              <a:chExt cx="448309" cy="277073"/>
            </a:xfrm>
          </p:grpSpPr>
          <p:sp>
            <p:nvSpPr>
              <p:cNvPr id="978" name="Google Shape;978;p8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9" name="Google Shape;979;p8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0" name="Google Shape;980;p8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81" name="Google Shape;981;p8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982" name="Shape 982"/>
        <p:cNvGrpSpPr/>
        <p:nvPr/>
      </p:nvGrpSpPr>
      <p:grpSpPr>
        <a:xfrm>
          <a:off x="0" y="0"/>
          <a:ext cx="0" cy="0"/>
          <a:chOff x="0" y="0"/>
          <a:chExt cx="0" cy="0"/>
        </a:xfrm>
      </p:grpSpPr>
      <p:sp>
        <p:nvSpPr>
          <p:cNvPr id="983" name="Google Shape;983;p87"/>
          <p:cNvSpPr txBox="1"/>
          <p:nvPr>
            <p:ph type="title"/>
          </p:nvPr>
        </p:nvSpPr>
        <p:spPr>
          <a:xfrm>
            <a:off x="715403" y="611635"/>
            <a:ext cx="5499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984" name="Google Shape;984;p87"/>
          <p:cNvSpPr txBox="1"/>
          <p:nvPr>
            <p:ph idx="1" type="body"/>
          </p:nvPr>
        </p:nvSpPr>
        <p:spPr>
          <a:xfrm>
            <a:off x="6243880" y="4139721"/>
            <a:ext cx="4796400" cy="777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grpSp>
        <p:nvGrpSpPr>
          <p:cNvPr id="985" name="Google Shape;985;p87"/>
          <p:cNvGrpSpPr/>
          <p:nvPr/>
        </p:nvGrpSpPr>
        <p:grpSpPr>
          <a:xfrm>
            <a:off x="0" y="5981277"/>
            <a:ext cx="12191479" cy="127071"/>
            <a:chOff x="0" y="9863563"/>
            <a:chExt cx="20104682" cy="209550"/>
          </a:xfrm>
        </p:grpSpPr>
        <p:sp>
          <p:nvSpPr>
            <p:cNvPr id="986" name="Google Shape;986;p8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7" name="Google Shape;987;p8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8" name="Google Shape;988;p8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9" name="Google Shape;989;p8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90" name="Google Shape;990;p87"/>
          <p:cNvGrpSpPr/>
          <p:nvPr/>
        </p:nvGrpSpPr>
        <p:grpSpPr>
          <a:xfrm>
            <a:off x="10472611" y="6302012"/>
            <a:ext cx="1450594" cy="352787"/>
            <a:chOff x="17270138" y="10392506"/>
            <a:chExt cx="2392141" cy="581772"/>
          </a:xfrm>
        </p:grpSpPr>
        <p:grpSp>
          <p:nvGrpSpPr>
            <p:cNvPr id="991" name="Google Shape;991;p87"/>
            <p:cNvGrpSpPr/>
            <p:nvPr/>
          </p:nvGrpSpPr>
          <p:grpSpPr>
            <a:xfrm>
              <a:off x="17879688" y="10615449"/>
              <a:ext cx="479402" cy="221678"/>
              <a:chOff x="17879688" y="10615449"/>
              <a:chExt cx="479402" cy="221678"/>
            </a:xfrm>
          </p:grpSpPr>
          <p:pic>
            <p:nvPicPr>
              <p:cNvPr id="992" name="Google Shape;992;p8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93" name="Google Shape;993;p8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94" name="Google Shape;994;p8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5" name="Google Shape;995;p8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6" name="Google Shape;996;p8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97" name="Google Shape;997;p87"/>
            <p:cNvGrpSpPr/>
            <p:nvPr/>
          </p:nvGrpSpPr>
          <p:grpSpPr>
            <a:xfrm>
              <a:off x="17270138" y="10697205"/>
              <a:ext cx="448309" cy="277073"/>
              <a:chOff x="17270138" y="10697205"/>
              <a:chExt cx="448309" cy="277073"/>
            </a:xfrm>
          </p:grpSpPr>
          <p:sp>
            <p:nvSpPr>
              <p:cNvPr id="998" name="Google Shape;998;p8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9" name="Google Shape;999;p8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0" name="Google Shape;1000;p8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001" name="Google Shape;1001;p8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pic>
        <p:nvPicPr>
          <p:cNvPr id="1002" name="Google Shape;1002;p87"/>
          <p:cNvPicPr preferRelativeResize="0"/>
          <p:nvPr/>
        </p:nvPicPr>
        <p:blipFill rotWithShape="1">
          <a:blip r:embed="rId4">
            <a:alphaModFix/>
          </a:blip>
          <a:srcRect b="0" l="0" r="0" t="0"/>
          <a:stretch/>
        </p:blipFill>
        <p:spPr>
          <a:xfrm>
            <a:off x="6243880" y="1593634"/>
            <a:ext cx="4767234" cy="1936058"/>
          </a:xfrm>
          <a:prstGeom prst="rect">
            <a:avLst/>
          </a:prstGeom>
          <a:noFill/>
          <a:ln>
            <a:noFill/>
          </a:ln>
        </p:spPr>
      </p:pic>
      <p:pic>
        <p:nvPicPr>
          <p:cNvPr id="1003" name="Google Shape;1003;p87"/>
          <p:cNvPicPr preferRelativeResize="0"/>
          <p:nvPr/>
        </p:nvPicPr>
        <p:blipFill rotWithShape="1">
          <a:blip r:embed="rId5">
            <a:alphaModFix/>
          </a:blip>
          <a:srcRect b="0" l="0" r="0" t="0"/>
          <a:stretch/>
        </p:blipFill>
        <p:spPr>
          <a:xfrm>
            <a:off x="715403" y="1593634"/>
            <a:ext cx="4767241" cy="1936058"/>
          </a:xfrm>
          <a:prstGeom prst="rect">
            <a:avLst/>
          </a:prstGeom>
          <a:noFill/>
          <a:ln>
            <a:noFill/>
          </a:ln>
        </p:spPr>
      </p:pic>
      <p:sp>
        <p:nvSpPr>
          <p:cNvPr id="1004" name="Google Shape;1004;p87"/>
          <p:cNvSpPr txBox="1"/>
          <p:nvPr/>
        </p:nvSpPr>
        <p:spPr>
          <a:xfrm>
            <a:off x="726135" y="3858565"/>
            <a:ext cx="4818000" cy="180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7806F"/>
              </a:buClr>
              <a:buSzPts val="1300"/>
              <a:buFont typeface="Arial"/>
              <a:buNone/>
            </a:pPr>
            <a:r>
              <a:t/>
            </a:r>
            <a:endParaRPr b="1" i="0" sz="1300">
              <a:solidFill>
                <a:srgbClr val="07806F"/>
              </a:solidFill>
              <a:latin typeface="Arial"/>
              <a:ea typeface="Arial"/>
              <a:cs typeface="Arial"/>
              <a:sym typeface="Arial"/>
            </a:endParaRPr>
          </a:p>
        </p:txBody>
      </p:sp>
      <p:sp>
        <p:nvSpPr>
          <p:cNvPr id="1005" name="Google Shape;1005;p87"/>
          <p:cNvSpPr txBox="1"/>
          <p:nvPr>
            <p:ph idx="2" type="body"/>
          </p:nvPr>
        </p:nvSpPr>
        <p:spPr>
          <a:xfrm>
            <a:off x="726135" y="4139721"/>
            <a:ext cx="4757100" cy="777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006" name="Google Shape;1006;p87"/>
          <p:cNvSpPr txBox="1"/>
          <p:nvPr>
            <p:ph idx="3" type="body"/>
          </p:nvPr>
        </p:nvSpPr>
        <p:spPr>
          <a:xfrm>
            <a:off x="695967" y="3751889"/>
            <a:ext cx="4787100" cy="213300"/>
          </a:xfrm>
          <a:prstGeom prst="rect">
            <a:avLst/>
          </a:prstGeom>
          <a:noFill/>
          <a:ln>
            <a:noFill/>
          </a:ln>
        </p:spPr>
        <p:txBody>
          <a:bodyPr anchorCtr="0" anchor="t" bIns="27700" lIns="55425" spcFirstLastPara="1" rIns="55425" wrap="square" tIns="27700">
            <a:noAutofit/>
          </a:bodyPr>
          <a:lstStyle>
            <a:lvl1pPr indent="-228600" lvl="0" marL="457200" algn="l">
              <a:lnSpc>
                <a:spcPct val="90000"/>
              </a:lnSpc>
              <a:spcBef>
                <a:spcPts val="900"/>
              </a:spcBef>
              <a:spcAft>
                <a:spcPts val="0"/>
              </a:spcAft>
              <a:buClr>
                <a:srgbClr val="07806F"/>
              </a:buClr>
              <a:buSzPts val="1500"/>
              <a:buNone/>
              <a:defRPr b="1" sz="1500">
                <a:solidFill>
                  <a:srgbClr val="07806F"/>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007" name="Google Shape;1007;p87"/>
          <p:cNvSpPr txBox="1"/>
          <p:nvPr>
            <p:ph idx="4" type="body"/>
          </p:nvPr>
        </p:nvSpPr>
        <p:spPr>
          <a:xfrm>
            <a:off x="6243418" y="3751889"/>
            <a:ext cx="4878300" cy="213300"/>
          </a:xfrm>
          <a:prstGeom prst="rect">
            <a:avLst/>
          </a:prstGeom>
          <a:noFill/>
          <a:ln>
            <a:noFill/>
          </a:ln>
        </p:spPr>
        <p:txBody>
          <a:bodyPr anchorCtr="0" anchor="t" bIns="27700" lIns="55425" spcFirstLastPara="1" rIns="55425" wrap="square" tIns="27700">
            <a:noAutofit/>
          </a:bodyPr>
          <a:lstStyle>
            <a:lvl1pPr indent="-228600" lvl="0" marL="457200" algn="l">
              <a:lnSpc>
                <a:spcPct val="90000"/>
              </a:lnSpc>
              <a:spcBef>
                <a:spcPts val="900"/>
              </a:spcBef>
              <a:spcAft>
                <a:spcPts val="0"/>
              </a:spcAft>
              <a:buClr>
                <a:srgbClr val="07806F"/>
              </a:buClr>
              <a:buSzPts val="1500"/>
              <a:buNone/>
              <a:defRPr b="1" sz="1500">
                <a:solidFill>
                  <a:srgbClr val="07806F"/>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type="title">
  <p:cSld name="TITLE">
    <p:spTree>
      <p:nvGrpSpPr>
        <p:cNvPr id="1008" name="Shape 1008"/>
        <p:cNvGrpSpPr/>
        <p:nvPr/>
      </p:nvGrpSpPr>
      <p:grpSpPr>
        <a:xfrm>
          <a:off x="0" y="0"/>
          <a:ext cx="0" cy="0"/>
          <a:chOff x="0" y="0"/>
          <a:chExt cx="0" cy="0"/>
        </a:xfrm>
      </p:grpSpPr>
      <p:sp>
        <p:nvSpPr>
          <p:cNvPr id="1009" name="Google Shape;1009;p88"/>
          <p:cNvSpPr txBox="1"/>
          <p:nvPr>
            <p:ph type="ctrTitle"/>
          </p:nvPr>
        </p:nvSpPr>
        <p:spPr>
          <a:xfrm>
            <a:off x="1524001" y="1122365"/>
            <a:ext cx="9144000" cy="2387700"/>
          </a:xfrm>
          <a:prstGeom prst="rect">
            <a:avLst/>
          </a:prstGeom>
          <a:noFill/>
          <a:ln>
            <a:noFill/>
          </a:ln>
        </p:spPr>
        <p:txBody>
          <a:bodyPr anchorCtr="0" anchor="b" bIns="27700" lIns="55425" spcFirstLastPara="1" rIns="55425" wrap="square" tIns="27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10" name="Google Shape;1010;p88"/>
          <p:cNvSpPr txBox="1"/>
          <p:nvPr>
            <p:ph idx="1" type="subTitle"/>
          </p:nvPr>
        </p:nvSpPr>
        <p:spPr>
          <a:xfrm>
            <a:off x="1524001" y="3602042"/>
            <a:ext cx="9144000" cy="1655700"/>
          </a:xfrm>
          <a:prstGeom prst="rect">
            <a:avLst/>
          </a:prstGeom>
          <a:noFill/>
          <a:ln>
            <a:noFill/>
          </a:ln>
        </p:spPr>
        <p:txBody>
          <a:bodyPr anchorCtr="0" anchor="t" bIns="27700" lIns="55425" spcFirstLastPara="1" rIns="55425" wrap="square" tIns="27700">
            <a:normAutofit/>
          </a:bodyPr>
          <a:lstStyle>
            <a:lvl1pPr lvl="0" algn="ctr">
              <a:lnSpc>
                <a:spcPct val="90000"/>
              </a:lnSpc>
              <a:spcBef>
                <a:spcPts val="9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700"/>
              <a:buNone/>
              <a:defRPr sz="17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type="obj">
  <p:cSld name="OBJECT">
    <p:spTree>
      <p:nvGrpSpPr>
        <p:cNvPr id="1011" name="Shape 1011"/>
        <p:cNvGrpSpPr/>
        <p:nvPr/>
      </p:nvGrpSpPr>
      <p:grpSpPr>
        <a:xfrm>
          <a:off x="0" y="0"/>
          <a:ext cx="0" cy="0"/>
          <a:chOff x="0" y="0"/>
          <a:chExt cx="0" cy="0"/>
        </a:xfrm>
      </p:grpSpPr>
      <p:sp>
        <p:nvSpPr>
          <p:cNvPr id="1012" name="Google Shape;1012;p89"/>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13" name="Google Shape;1013;p89"/>
          <p:cNvSpPr txBox="1"/>
          <p:nvPr>
            <p:ph idx="1" type="body"/>
          </p:nvPr>
        </p:nvSpPr>
        <p:spPr>
          <a:xfrm>
            <a:off x="838201" y="1825627"/>
            <a:ext cx="10515600" cy="43512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type="secHead">
  <p:cSld name="SECTION_HEADER">
    <p:spTree>
      <p:nvGrpSpPr>
        <p:cNvPr id="1014" name="Shape 1014"/>
        <p:cNvGrpSpPr/>
        <p:nvPr/>
      </p:nvGrpSpPr>
      <p:grpSpPr>
        <a:xfrm>
          <a:off x="0" y="0"/>
          <a:ext cx="0" cy="0"/>
          <a:chOff x="0" y="0"/>
          <a:chExt cx="0" cy="0"/>
        </a:xfrm>
      </p:grpSpPr>
      <p:sp>
        <p:nvSpPr>
          <p:cNvPr id="1015" name="Google Shape;1015;p90"/>
          <p:cNvSpPr txBox="1"/>
          <p:nvPr>
            <p:ph type="title"/>
          </p:nvPr>
        </p:nvSpPr>
        <p:spPr>
          <a:xfrm>
            <a:off x="831850" y="1709740"/>
            <a:ext cx="10515600" cy="2852700"/>
          </a:xfrm>
          <a:prstGeom prst="rect">
            <a:avLst/>
          </a:prstGeom>
          <a:noFill/>
          <a:ln>
            <a:noFill/>
          </a:ln>
        </p:spPr>
        <p:txBody>
          <a:bodyPr anchorCtr="0" anchor="b" bIns="27700" lIns="55425" spcFirstLastPara="1" rIns="55425" wrap="square" tIns="27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16" name="Google Shape;1016;p90"/>
          <p:cNvSpPr txBox="1"/>
          <p:nvPr>
            <p:ph idx="1" type="body"/>
          </p:nvPr>
        </p:nvSpPr>
        <p:spPr>
          <a:xfrm>
            <a:off x="831850" y="4589469"/>
            <a:ext cx="10515600" cy="1500000"/>
          </a:xfrm>
          <a:prstGeom prst="rect">
            <a:avLst/>
          </a:prstGeom>
          <a:noFill/>
          <a:ln>
            <a:noFill/>
          </a:ln>
        </p:spPr>
        <p:txBody>
          <a:bodyPr anchorCtr="0" anchor="t" bIns="27700" lIns="55425" spcFirstLastPara="1" rIns="55425" wrap="square" tIns="27700">
            <a:normAutofit/>
          </a:bodyPr>
          <a:lstStyle>
            <a:lvl1pPr indent="-228600" lvl="0" marL="457200" algn="l">
              <a:lnSpc>
                <a:spcPct val="90000"/>
              </a:lnSpc>
              <a:spcBef>
                <a:spcPts val="9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700"/>
              <a:buNone/>
              <a:defRPr sz="17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type="twoObj">
  <p:cSld name="TWO_OBJECTS">
    <p:spTree>
      <p:nvGrpSpPr>
        <p:cNvPr id="1017" name="Shape 1017"/>
        <p:cNvGrpSpPr/>
        <p:nvPr/>
      </p:nvGrpSpPr>
      <p:grpSpPr>
        <a:xfrm>
          <a:off x="0" y="0"/>
          <a:ext cx="0" cy="0"/>
          <a:chOff x="0" y="0"/>
          <a:chExt cx="0" cy="0"/>
        </a:xfrm>
      </p:grpSpPr>
      <p:sp>
        <p:nvSpPr>
          <p:cNvPr id="1018" name="Google Shape;1018;p91"/>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19" name="Google Shape;1019;p91"/>
          <p:cNvSpPr txBox="1"/>
          <p:nvPr>
            <p:ph idx="1" type="body"/>
          </p:nvPr>
        </p:nvSpPr>
        <p:spPr>
          <a:xfrm>
            <a:off x="838201" y="1825627"/>
            <a:ext cx="5181600" cy="43512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020" name="Google Shape;1020;p91"/>
          <p:cNvSpPr txBox="1"/>
          <p:nvPr>
            <p:ph idx="2" type="body"/>
          </p:nvPr>
        </p:nvSpPr>
        <p:spPr>
          <a:xfrm>
            <a:off x="6172204" y="1825627"/>
            <a:ext cx="5181600" cy="43512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type="twoTxTwoObj">
  <p:cSld name="TWO_OBJECTS_WITH_TEXT">
    <p:spTree>
      <p:nvGrpSpPr>
        <p:cNvPr id="1021" name="Shape 1021"/>
        <p:cNvGrpSpPr/>
        <p:nvPr/>
      </p:nvGrpSpPr>
      <p:grpSpPr>
        <a:xfrm>
          <a:off x="0" y="0"/>
          <a:ext cx="0" cy="0"/>
          <a:chOff x="0" y="0"/>
          <a:chExt cx="0" cy="0"/>
        </a:xfrm>
      </p:grpSpPr>
      <p:sp>
        <p:nvSpPr>
          <p:cNvPr id="1022" name="Google Shape;1022;p92"/>
          <p:cNvSpPr txBox="1"/>
          <p:nvPr>
            <p:ph type="title"/>
          </p:nvPr>
        </p:nvSpPr>
        <p:spPr>
          <a:xfrm>
            <a:off x="839789"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23" name="Google Shape;1023;p92"/>
          <p:cNvSpPr txBox="1"/>
          <p:nvPr>
            <p:ph idx="1" type="body"/>
          </p:nvPr>
        </p:nvSpPr>
        <p:spPr>
          <a:xfrm>
            <a:off x="839789" y="1681165"/>
            <a:ext cx="5157600" cy="824100"/>
          </a:xfrm>
          <a:prstGeom prst="rect">
            <a:avLst/>
          </a:prstGeom>
          <a:noFill/>
          <a:ln>
            <a:noFill/>
          </a:ln>
        </p:spPr>
        <p:txBody>
          <a:bodyPr anchorCtr="0" anchor="b"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700"/>
              <a:buNone/>
              <a:defRPr b="1" sz="17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24" name="Google Shape;1024;p92"/>
          <p:cNvSpPr txBox="1"/>
          <p:nvPr>
            <p:ph idx="2" type="body"/>
          </p:nvPr>
        </p:nvSpPr>
        <p:spPr>
          <a:xfrm>
            <a:off x="839789" y="2505078"/>
            <a:ext cx="5157600" cy="36843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025" name="Google Shape;1025;p92"/>
          <p:cNvSpPr txBox="1"/>
          <p:nvPr>
            <p:ph idx="3" type="body"/>
          </p:nvPr>
        </p:nvSpPr>
        <p:spPr>
          <a:xfrm>
            <a:off x="6172204" y="1681165"/>
            <a:ext cx="5183100" cy="824100"/>
          </a:xfrm>
          <a:prstGeom prst="rect">
            <a:avLst/>
          </a:prstGeom>
          <a:noFill/>
          <a:ln>
            <a:noFill/>
          </a:ln>
        </p:spPr>
        <p:txBody>
          <a:bodyPr anchorCtr="0" anchor="b"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700"/>
              <a:buNone/>
              <a:defRPr b="1" sz="17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26" name="Google Shape;1026;p92"/>
          <p:cNvSpPr txBox="1"/>
          <p:nvPr>
            <p:ph idx="4" type="body"/>
          </p:nvPr>
        </p:nvSpPr>
        <p:spPr>
          <a:xfrm>
            <a:off x="6172204" y="2505078"/>
            <a:ext cx="5183100" cy="36843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type="titleOnly">
  <p:cSld name="TITLE_ONLY">
    <p:spTree>
      <p:nvGrpSpPr>
        <p:cNvPr id="1027" name="Shape 1027"/>
        <p:cNvGrpSpPr/>
        <p:nvPr/>
      </p:nvGrpSpPr>
      <p:grpSpPr>
        <a:xfrm>
          <a:off x="0" y="0"/>
          <a:ext cx="0" cy="0"/>
          <a:chOff x="0" y="0"/>
          <a:chExt cx="0" cy="0"/>
        </a:xfrm>
      </p:grpSpPr>
      <p:sp>
        <p:nvSpPr>
          <p:cNvPr id="1028" name="Google Shape;1028;p93"/>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029" name="Shape 1029"/>
        <p:cNvGrpSpPr/>
        <p:nvPr/>
      </p:nvGrpSpPr>
      <p:grpSpPr>
        <a:xfrm>
          <a:off x="0" y="0"/>
          <a:ext cx="0" cy="0"/>
          <a:chOff x="0" y="0"/>
          <a:chExt cx="0" cy="0"/>
        </a:xfrm>
      </p:grpSpPr>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type="objTx">
  <p:cSld name="OBJECT_WITH_CAPTION_TEXT">
    <p:spTree>
      <p:nvGrpSpPr>
        <p:cNvPr id="1030" name="Shape 1030"/>
        <p:cNvGrpSpPr/>
        <p:nvPr/>
      </p:nvGrpSpPr>
      <p:grpSpPr>
        <a:xfrm>
          <a:off x="0" y="0"/>
          <a:ext cx="0" cy="0"/>
          <a:chOff x="0" y="0"/>
          <a:chExt cx="0" cy="0"/>
        </a:xfrm>
      </p:grpSpPr>
      <p:sp>
        <p:nvSpPr>
          <p:cNvPr id="1031" name="Google Shape;1031;p95"/>
          <p:cNvSpPr txBox="1"/>
          <p:nvPr>
            <p:ph type="title"/>
          </p:nvPr>
        </p:nvSpPr>
        <p:spPr>
          <a:xfrm>
            <a:off x="839789" y="457200"/>
            <a:ext cx="3932400" cy="1600500"/>
          </a:xfrm>
          <a:prstGeom prst="rect">
            <a:avLst/>
          </a:prstGeom>
          <a:noFill/>
          <a:ln>
            <a:noFill/>
          </a:ln>
        </p:spPr>
        <p:txBody>
          <a:bodyPr anchorCtr="0" anchor="b" bIns="27700" lIns="55425" spcFirstLastPara="1" rIns="55425" wrap="square" tIns="27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32" name="Google Shape;1032;p95"/>
          <p:cNvSpPr txBox="1"/>
          <p:nvPr>
            <p:ph idx="1" type="body"/>
          </p:nvPr>
        </p:nvSpPr>
        <p:spPr>
          <a:xfrm>
            <a:off x="5183191" y="987427"/>
            <a:ext cx="6172500" cy="4873500"/>
          </a:xfrm>
          <a:prstGeom prst="rect">
            <a:avLst/>
          </a:prstGeom>
          <a:noFill/>
          <a:ln>
            <a:noFill/>
          </a:ln>
        </p:spPr>
        <p:txBody>
          <a:bodyPr anchorCtr="0" anchor="t" bIns="27700" lIns="55425" spcFirstLastPara="1" rIns="55425" wrap="square" tIns="27700">
            <a:normAutofit/>
          </a:bodyPr>
          <a:lstStyle>
            <a:lvl1pPr indent="-431800" lvl="0" marL="457200" algn="l">
              <a:lnSpc>
                <a:spcPct val="90000"/>
              </a:lnSpc>
              <a:spcBef>
                <a:spcPts val="9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33" name="Google Shape;1033;p95"/>
          <p:cNvSpPr txBox="1"/>
          <p:nvPr>
            <p:ph idx="2" type="body"/>
          </p:nvPr>
        </p:nvSpPr>
        <p:spPr>
          <a:xfrm>
            <a:off x="839789" y="2057402"/>
            <a:ext cx="3932400" cy="3811500"/>
          </a:xfrm>
          <a:prstGeom prst="rect">
            <a:avLst/>
          </a:prstGeom>
          <a:noFill/>
          <a:ln>
            <a:noFill/>
          </a:ln>
        </p:spPr>
        <p:txBody>
          <a:bodyPr anchorCtr="0" anchor="t"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500"/>
              <a:buNone/>
              <a:defRPr sz="15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type="picTx">
  <p:cSld name="PICTURE_WITH_CAPTION_TEXT">
    <p:spTree>
      <p:nvGrpSpPr>
        <p:cNvPr id="1034" name="Shape 1034"/>
        <p:cNvGrpSpPr/>
        <p:nvPr/>
      </p:nvGrpSpPr>
      <p:grpSpPr>
        <a:xfrm>
          <a:off x="0" y="0"/>
          <a:ext cx="0" cy="0"/>
          <a:chOff x="0" y="0"/>
          <a:chExt cx="0" cy="0"/>
        </a:xfrm>
      </p:grpSpPr>
      <p:sp>
        <p:nvSpPr>
          <p:cNvPr id="1035" name="Google Shape;1035;p96"/>
          <p:cNvSpPr txBox="1"/>
          <p:nvPr>
            <p:ph type="title"/>
          </p:nvPr>
        </p:nvSpPr>
        <p:spPr>
          <a:xfrm>
            <a:off x="839789" y="457200"/>
            <a:ext cx="3932400" cy="1600500"/>
          </a:xfrm>
          <a:prstGeom prst="rect">
            <a:avLst/>
          </a:prstGeom>
          <a:noFill/>
          <a:ln>
            <a:noFill/>
          </a:ln>
        </p:spPr>
        <p:txBody>
          <a:bodyPr anchorCtr="0" anchor="b" bIns="27700" lIns="55425" spcFirstLastPara="1" rIns="55425" wrap="square" tIns="27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36" name="Google Shape;1036;p96"/>
          <p:cNvSpPr/>
          <p:nvPr>
            <p:ph idx="2" type="pic"/>
          </p:nvPr>
        </p:nvSpPr>
        <p:spPr>
          <a:xfrm>
            <a:off x="5183191" y="987427"/>
            <a:ext cx="6172500" cy="4873500"/>
          </a:xfrm>
          <a:prstGeom prst="rect">
            <a:avLst/>
          </a:prstGeom>
          <a:noFill/>
          <a:ln>
            <a:noFill/>
          </a:ln>
        </p:spPr>
      </p:sp>
      <p:sp>
        <p:nvSpPr>
          <p:cNvPr id="1037" name="Google Shape;1037;p96"/>
          <p:cNvSpPr txBox="1"/>
          <p:nvPr>
            <p:ph idx="1" type="body"/>
          </p:nvPr>
        </p:nvSpPr>
        <p:spPr>
          <a:xfrm>
            <a:off x="839789" y="2057402"/>
            <a:ext cx="3932400" cy="3811500"/>
          </a:xfrm>
          <a:prstGeom prst="rect">
            <a:avLst/>
          </a:prstGeom>
          <a:noFill/>
          <a:ln>
            <a:noFill/>
          </a:ln>
        </p:spPr>
        <p:txBody>
          <a:bodyPr anchorCtr="0" anchor="t"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500"/>
              <a:buNone/>
              <a:defRPr sz="15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Vertical Text" type="vertTx">
  <p:cSld name="VERTICAL_TEXT">
    <p:spTree>
      <p:nvGrpSpPr>
        <p:cNvPr id="1038" name="Shape 1038"/>
        <p:cNvGrpSpPr/>
        <p:nvPr/>
      </p:nvGrpSpPr>
      <p:grpSpPr>
        <a:xfrm>
          <a:off x="0" y="0"/>
          <a:ext cx="0" cy="0"/>
          <a:chOff x="0" y="0"/>
          <a:chExt cx="0" cy="0"/>
        </a:xfrm>
      </p:grpSpPr>
      <p:sp>
        <p:nvSpPr>
          <p:cNvPr id="1039" name="Google Shape;1039;p97"/>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40" name="Google Shape;1040;p97"/>
          <p:cNvSpPr txBox="1"/>
          <p:nvPr>
            <p:ph idx="1" type="body"/>
          </p:nvPr>
        </p:nvSpPr>
        <p:spPr>
          <a:xfrm rot="5400000">
            <a:off x="3920407" y="-1256573"/>
            <a:ext cx="4351200" cy="105156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Vertical Title and Text" type="vertTitleAndTx">
  <p:cSld name="VERTICAL_TITLE_AND_VERTICAL_TEXT">
    <p:spTree>
      <p:nvGrpSpPr>
        <p:cNvPr id="1041" name="Shape 1041"/>
        <p:cNvGrpSpPr/>
        <p:nvPr/>
      </p:nvGrpSpPr>
      <p:grpSpPr>
        <a:xfrm>
          <a:off x="0" y="0"/>
          <a:ext cx="0" cy="0"/>
          <a:chOff x="0" y="0"/>
          <a:chExt cx="0" cy="0"/>
        </a:xfrm>
      </p:grpSpPr>
      <p:sp>
        <p:nvSpPr>
          <p:cNvPr id="1042" name="Google Shape;1042;p98"/>
          <p:cNvSpPr txBox="1"/>
          <p:nvPr>
            <p:ph type="title"/>
          </p:nvPr>
        </p:nvSpPr>
        <p:spPr>
          <a:xfrm rot="5400000">
            <a:off x="7133407" y="1956626"/>
            <a:ext cx="5811900" cy="26289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43" name="Google Shape;1043;p98"/>
          <p:cNvSpPr txBox="1"/>
          <p:nvPr>
            <p:ph idx="1" type="body"/>
          </p:nvPr>
        </p:nvSpPr>
        <p:spPr>
          <a:xfrm rot="5400000">
            <a:off x="1799406" y="-596074"/>
            <a:ext cx="5811900" cy="77343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1044" name="Shape 1044"/>
        <p:cNvGrpSpPr/>
        <p:nvPr/>
      </p:nvGrpSpPr>
      <p:grpSpPr>
        <a:xfrm>
          <a:off x="0" y="0"/>
          <a:ext cx="0" cy="0"/>
          <a:chOff x="0" y="0"/>
          <a:chExt cx="0" cy="0"/>
        </a:xfrm>
      </p:grpSpPr>
      <p:sp>
        <p:nvSpPr>
          <p:cNvPr id="1045" name="Google Shape;1045;p99"/>
          <p:cNvSpPr txBox="1"/>
          <p:nvPr>
            <p:ph type="title"/>
          </p:nvPr>
        </p:nvSpPr>
        <p:spPr>
          <a:xfrm>
            <a:off x="839789"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46" name="Google Shape;1046;p99"/>
          <p:cNvSpPr txBox="1"/>
          <p:nvPr>
            <p:ph idx="1" type="body"/>
          </p:nvPr>
        </p:nvSpPr>
        <p:spPr>
          <a:xfrm>
            <a:off x="839789" y="1681165"/>
            <a:ext cx="5157600" cy="824100"/>
          </a:xfrm>
          <a:prstGeom prst="rect">
            <a:avLst/>
          </a:prstGeom>
          <a:noFill/>
          <a:ln>
            <a:noFill/>
          </a:ln>
        </p:spPr>
        <p:txBody>
          <a:bodyPr anchorCtr="0" anchor="b"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700"/>
              <a:buNone/>
              <a:defRPr b="1" sz="17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47" name="Google Shape;1047;p99"/>
          <p:cNvSpPr txBox="1"/>
          <p:nvPr>
            <p:ph idx="2" type="body"/>
          </p:nvPr>
        </p:nvSpPr>
        <p:spPr>
          <a:xfrm>
            <a:off x="839789" y="2505078"/>
            <a:ext cx="5157600" cy="36843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048" name="Google Shape;1048;p99"/>
          <p:cNvSpPr txBox="1"/>
          <p:nvPr>
            <p:ph idx="3" type="body"/>
          </p:nvPr>
        </p:nvSpPr>
        <p:spPr>
          <a:xfrm>
            <a:off x="6172204" y="1681165"/>
            <a:ext cx="5183100" cy="824100"/>
          </a:xfrm>
          <a:prstGeom prst="rect">
            <a:avLst/>
          </a:prstGeom>
          <a:noFill/>
          <a:ln>
            <a:noFill/>
          </a:ln>
        </p:spPr>
        <p:txBody>
          <a:bodyPr anchorCtr="0" anchor="b"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700"/>
              <a:buNone/>
              <a:defRPr b="1" sz="17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49" name="Google Shape;1049;p99"/>
          <p:cNvSpPr txBox="1"/>
          <p:nvPr>
            <p:ph idx="4" type="body"/>
          </p:nvPr>
        </p:nvSpPr>
        <p:spPr>
          <a:xfrm>
            <a:off x="6172204" y="2505078"/>
            <a:ext cx="5183100" cy="36843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050" name="Google Shape;1050;p99"/>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51" name="Google Shape;1051;p99"/>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52" name="Google Shape;1052;p99"/>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053" name="Shape 1053"/>
        <p:cNvGrpSpPr/>
        <p:nvPr/>
      </p:nvGrpSpPr>
      <p:grpSpPr>
        <a:xfrm>
          <a:off x="0" y="0"/>
          <a:ext cx="0" cy="0"/>
          <a:chOff x="0" y="0"/>
          <a:chExt cx="0" cy="0"/>
        </a:xfrm>
      </p:grpSpPr>
      <p:sp>
        <p:nvSpPr>
          <p:cNvPr id="1054" name="Google Shape;1054;p100"/>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55" name="Google Shape;1055;p100"/>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56" name="Google Shape;1056;p100"/>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57" name="Google Shape;1057;p100"/>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1058" name="Shape 1058"/>
        <p:cNvGrpSpPr/>
        <p:nvPr/>
      </p:nvGrpSpPr>
      <p:grpSpPr>
        <a:xfrm>
          <a:off x="0" y="0"/>
          <a:ext cx="0" cy="0"/>
          <a:chOff x="0" y="0"/>
          <a:chExt cx="0" cy="0"/>
        </a:xfrm>
      </p:grpSpPr>
      <p:sp>
        <p:nvSpPr>
          <p:cNvPr id="1059" name="Google Shape;1059;p101"/>
          <p:cNvSpPr txBox="1"/>
          <p:nvPr>
            <p:ph type="title"/>
          </p:nvPr>
        </p:nvSpPr>
        <p:spPr>
          <a:xfrm>
            <a:off x="839789" y="457200"/>
            <a:ext cx="3932400" cy="1600500"/>
          </a:xfrm>
          <a:prstGeom prst="rect">
            <a:avLst/>
          </a:prstGeom>
          <a:noFill/>
          <a:ln>
            <a:noFill/>
          </a:ln>
        </p:spPr>
        <p:txBody>
          <a:bodyPr anchorCtr="0" anchor="b" bIns="27700" lIns="55425" spcFirstLastPara="1" rIns="55425" wrap="square" tIns="27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60" name="Google Shape;1060;p101"/>
          <p:cNvSpPr txBox="1"/>
          <p:nvPr>
            <p:ph idx="1" type="body"/>
          </p:nvPr>
        </p:nvSpPr>
        <p:spPr>
          <a:xfrm>
            <a:off x="5183191" y="987427"/>
            <a:ext cx="6172500" cy="4873500"/>
          </a:xfrm>
          <a:prstGeom prst="rect">
            <a:avLst/>
          </a:prstGeom>
          <a:noFill/>
          <a:ln>
            <a:noFill/>
          </a:ln>
        </p:spPr>
        <p:txBody>
          <a:bodyPr anchorCtr="0" anchor="t" bIns="27700" lIns="55425" spcFirstLastPara="1" rIns="55425" wrap="square" tIns="27700">
            <a:normAutofit/>
          </a:bodyPr>
          <a:lstStyle>
            <a:lvl1pPr indent="-431800" lvl="0" marL="457200" algn="l">
              <a:lnSpc>
                <a:spcPct val="90000"/>
              </a:lnSpc>
              <a:spcBef>
                <a:spcPts val="9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61" name="Google Shape;1061;p101"/>
          <p:cNvSpPr txBox="1"/>
          <p:nvPr>
            <p:ph idx="2" type="body"/>
          </p:nvPr>
        </p:nvSpPr>
        <p:spPr>
          <a:xfrm>
            <a:off x="839789" y="2057402"/>
            <a:ext cx="3932400" cy="3811500"/>
          </a:xfrm>
          <a:prstGeom prst="rect">
            <a:avLst/>
          </a:prstGeom>
          <a:noFill/>
          <a:ln>
            <a:noFill/>
          </a:ln>
        </p:spPr>
        <p:txBody>
          <a:bodyPr anchorCtr="0" anchor="t"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500"/>
              <a:buNone/>
              <a:defRPr sz="15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062" name="Google Shape;1062;p101"/>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63" name="Google Shape;1063;p101"/>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64" name="Google Shape;1064;p101"/>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065" name="Shape 1065"/>
        <p:cNvGrpSpPr/>
        <p:nvPr/>
      </p:nvGrpSpPr>
      <p:grpSpPr>
        <a:xfrm>
          <a:off x="0" y="0"/>
          <a:ext cx="0" cy="0"/>
          <a:chOff x="0" y="0"/>
          <a:chExt cx="0" cy="0"/>
        </a:xfrm>
      </p:grpSpPr>
      <p:sp>
        <p:nvSpPr>
          <p:cNvPr id="1066" name="Google Shape;1066;p102"/>
          <p:cNvSpPr txBox="1"/>
          <p:nvPr>
            <p:ph type="title"/>
          </p:nvPr>
        </p:nvSpPr>
        <p:spPr>
          <a:xfrm>
            <a:off x="839789" y="457200"/>
            <a:ext cx="3932400" cy="1600500"/>
          </a:xfrm>
          <a:prstGeom prst="rect">
            <a:avLst/>
          </a:prstGeom>
          <a:noFill/>
          <a:ln>
            <a:noFill/>
          </a:ln>
        </p:spPr>
        <p:txBody>
          <a:bodyPr anchorCtr="0" anchor="b" bIns="27700" lIns="55425" spcFirstLastPara="1" rIns="55425" wrap="square" tIns="27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67" name="Google Shape;1067;p102"/>
          <p:cNvSpPr/>
          <p:nvPr>
            <p:ph idx="2" type="pic"/>
          </p:nvPr>
        </p:nvSpPr>
        <p:spPr>
          <a:xfrm>
            <a:off x="5183191" y="987427"/>
            <a:ext cx="6172500" cy="4873500"/>
          </a:xfrm>
          <a:prstGeom prst="rect">
            <a:avLst/>
          </a:prstGeom>
          <a:noFill/>
          <a:ln>
            <a:noFill/>
          </a:ln>
        </p:spPr>
      </p:sp>
      <p:sp>
        <p:nvSpPr>
          <p:cNvPr id="1068" name="Google Shape;1068;p102"/>
          <p:cNvSpPr txBox="1"/>
          <p:nvPr>
            <p:ph idx="1" type="body"/>
          </p:nvPr>
        </p:nvSpPr>
        <p:spPr>
          <a:xfrm>
            <a:off x="839789" y="2057402"/>
            <a:ext cx="3932400" cy="3811500"/>
          </a:xfrm>
          <a:prstGeom prst="rect">
            <a:avLst/>
          </a:prstGeom>
          <a:noFill/>
          <a:ln>
            <a:noFill/>
          </a:ln>
        </p:spPr>
        <p:txBody>
          <a:bodyPr anchorCtr="0" anchor="t"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500"/>
              <a:buNone/>
              <a:defRPr sz="15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069" name="Google Shape;1069;p102"/>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70" name="Google Shape;1070;p102"/>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71" name="Google Shape;1071;p102"/>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1072" name="Shape 1072"/>
        <p:cNvGrpSpPr/>
        <p:nvPr/>
      </p:nvGrpSpPr>
      <p:grpSpPr>
        <a:xfrm>
          <a:off x="0" y="0"/>
          <a:ext cx="0" cy="0"/>
          <a:chOff x="0" y="0"/>
          <a:chExt cx="0" cy="0"/>
        </a:xfrm>
      </p:grpSpPr>
      <p:sp>
        <p:nvSpPr>
          <p:cNvPr id="1073" name="Google Shape;1073;p103"/>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74" name="Google Shape;1074;p103"/>
          <p:cNvSpPr txBox="1"/>
          <p:nvPr>
            <p:ph idx="1" type="body"/>
          </p:nvPr>
        </p:nvSpPr>
        <p:spPr>
          <a:xfrm rot="5400000">
            <a:off x="3920407" y="-1256573"/>
            <a:ext cx="4351200" cy="105156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075" name="Google Shape;1075;p103"/>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76" name="Google Shape;1076;p103"/>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77" name="Google Shape;1077;p103"/>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1078" name="Shape 1078"/>
        <p:cNvGrpSpPr/>
        <p:nvPr/>
      </p:nvGrpSpPr>
      <p:grpSpPr>
        <a:xfrm>
          <a:off x="0" y="0"/>
          <a:ext cx="0" cy="0"/>
          <a:chOff x="0" y="0"/>
          <a:chExt cx="0" cy="0"/>
        </a:xfrm>
      </p:grpSpPr>
      <p:sp>
        <p:nvSpPr>
          <p:cNvPr id="1079" name="Google Shape;1079;p104"/>
          <p:cNvSpPr txBox="1"/>
          <p:nvPr>
            <p:ph type="title"/>
          </p:nvPr>
        </p:nvSpPr>
        <p:spPr>
          <a:xfrm rot="5400000">
            <a:off x="7133407" y="1956626"/>
            <a:ext cx="5811900" cy="26289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80" name="Google Shape;1080;p104"/>
          <p:cNvSpPr txBox="1"/>
          <p:nvPr>
            <p:ph idx="1" type="body"/>
          </p:nvPr>
        </p:nvSpPr>
        <p:spPr>
          <a:xfrm rot="5400000">
            <a:off x="1799406" y="-596074"/>
            <a:ext cx="5811900" cy="77343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081" name="Google Shape;1081;p104"/>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82" name="Google Shape;1082;p104"/>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83" name="Google Shape;1083;p104"/>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Custom Layout">
  <p:cSld name="21_Custom Layout">
    <p:spTree>
      <p:nvGrpSpPr>
        <p:cNvPr id="1084" name="Shape 1084"/>
        <p:cNvGrpSpPr/>
        <p:nvPr/>
      </p:nvGrpSpPr>
      <p:grpSpPr>
        <a:xfrm>
          <a:off x="0" y="0"/>
          <a:ext cx="0" cy="0"/>
          <a:chOff x="0" y="0"/>
          <a:chExt cx="0" cy="0"/>
        </a:xfrm>
      </p:grpSpPr>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085" name="Shape 1085"/>
        <p:cNvGrpSpPr/>
        <p:nvPr/>
      </p:nvGrpSpPr>
      <p:grpSpPr>
        <a:xfrm>
          <a:off x="0" y="0"/>
          <a:ext cx="0" cy="0"/>
          <a:chOff x="0" y="0"/>
          <a:chExt cx="0" cy="0"/>
        </a:xfrm>
      </p:grpSpPr>
      <p:sp>
        <p:nvSpPr>
          <p:cNvPr id="1086" name="Google Shape;1086;p106"/>
          <p:cNvSpPr/>
          <p:nvPr>
            <p:ph idx="2" type="pic"/>
          </p:nvPr>
        </p:nvSpPr>
        <p:spPr>
          <a:xfrm>
            <a:off x="0" y="0"/>
            <a:ext cx="12192000" cy="6858000"/>
          </a:xfrm>
          <a:prstGeom prst="rect">
            <a:avLst/>
          </a:prstGeom>
          <a:solidFill>
            <a:srgbClr val="F2F2F2"/>
          </a:solidFill>
          <a:ln>
            <a:noFill/>
          </a:ln>
        </p:spPr>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1087" name="Shape 1087"/>
        <p:cNvGrpSpPr/>
        <p:nvPr/>
      </p:nvGrpSpPr>
      <p:grpSpPr>
        <a:xfrm>
          <a:off x="0" y="0"/>
          <a:ext cx="0" cy="0"/>
          <a:chOff x="0" y="0"/>
          <a:chExt cx="0" cy="0"/>
        </a:xfrm>
      </p:grpSpPr>
      <p:graphicFrame>
        <p:nvGraphicFramePr>
          <p:cNvPr id="1088" name="Google Shape;1088;p107"/>
          <p:cNvGraphicFramePr/>
          <p:nvPr/>
        </p:nvGraphicFramePr>
        <p:xfrm>
          <a:off x="0" y="0"/>
          <a:ext cx="3000000" cy="3000000"/>
        </p:xfrm>
        <a:graphic>
          <a:graphicData uri="http://schemas.openxmlformats.org/drawingml/2006/table">
            <a:tbl>
              <a:tblPr>
                <a:noFill/>
                <a:tableStyleId>{B39EB82A-538D-47CD-838C-61D5583F9F29}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089" name="Google Shape;1089;p107"/>
          <p:cNvSpPr txBox="1"/>
          <p:nvPr>
            <p:ph idx="12" type="sldNum"/>
          </p:nvPr>
        </p:nvSpPr>
        <p:spPr>
          <a:xfrm>
            <a:off x="10668000" y="6295225"/>
            <a:ext cx="762000" cy="280500"/>
          </a:xfrm>
          <a:prstGeom prst="rect">
            <a:avLst/>
          </a:prstGeom>
        </p:spPr>
        <p:txBody>
          <a:bodyPr anchorCtr="0" anchor="t" bIns="27700" lIns="55425" spcFirstLastPara="1" rIns="55425" wrap="square" tIns="2770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
        <p:nvSpPr>
          <p:cNvPr id="1090" name="Google Shape;1090;p107"/>
          <p:cNvSpPr txBox="1"/>
          <p:nvPr>
            <p:ph idx="1" type="body"/>
          </p:nvPr>
        </p:nvSpPr>
        <p:spPr>
          <a:xfrm>
            <a:off x="685800" y="1264824"/>
            <a:ext cx="10820400" cy="4587600"/>
          </a:xfrm>
          <a:prstGeom prst="rect">
            <a:avLst/>
          </a:prstGeom>
        </p:spPr>
        <p:txBody>
          <a:bodyPr anchorCtr="0" anchor="t" bIns="27700" lIns="55425" spcFirstLastPara="1" rIns="55425" wrap="square" tIns="27700">
            <a:normAutofit/>
          </a:bodyPr>
          <a:lstStyle>
            <a:lvl1pPr indent="-349250" lvl="0" marL="457200">
              <a:spcBef>
                <a:spcPts val="900"/>
              </a:spcBef>
              <a:spcAft>
                <a:spcPts val="0"/>
              </a:spcAft>
              <a:buSzPts val="1900"/>
              <a:buFont typeface="Muli"/>
              <a:buChar char="•"/>
              <a:defRPr sz="1900">
                <a:latin typeface="Muli"/>
                <a:ea typeface="Muli"/>
                <a:cs typeface="Muli"/>
                <a:sym typeface="Muli"/>
              </a:defRPr>
            </a:lvl1pPr>
            <a:lvl2pPr indent="-349250" lvl="1" marL="914400">
              <a:spcBef>
                <a:spcPts val="500"/>
              </a:spcBef>
              <a:spcAft>
                <a:spcPts val="0"/>
              </a:spcAft>
              <a:buSzPts val="1900"/>
              <a:buFont typeface="Muli"/>
              <a:buChar char="•"/>
              <a:defRPr sz="1900">
                <a:latin typeface="Muli"/>
                <a:ea typeface="Muli"/>
                <a:cs typeface="Muli"/>
                <a:sym typeface="Muli"/>
              </a:defRPr>
            </a:lvl2pPr>
            <a:lvl3pPr indent="-349250" lvl="2" marL="1371600">
              <a:spcBef>
                <a:spcPts val="500"/>
              </a:spcBef>
              <a:spcAft>
                <a:spcPts val="0"/>
              </a:spcAft>
              <a:buClr>
                <a:schemeClr val="dk2"/>
              </a:buClr>
              <a:buSzPts val="1900"/>
              <a:buFont typeface="Muli"/>
              <a:buChar char="•"/>
              <a:defRPr sz="1900">
                <a:latin typeface="Muli"/>
                <a:ea typeface="Muli"/>
                <a:cs typeface="Muli"/>
                <a:sym typeface="Muli"/>
              </a:defRPr>
            </a:lvl3pPr>
            <a:lvl4pPr indent="-349250" lvl="3" marL="1828800">
              <a:spcBef>
                <a:spcPts val="500"/>
              </a:spcBef>
              <a:spcAft>
                <a:spcPts val="0"/>
              </a:spcAft>
              <a:buClr>
                <a:schemeClr val="dk2"/>
              </a:buClr>
              <a:buSzPts val="1900"/>
              <a:buFont typeface="Muli"/>
              <a:buChar char="•"/>
              <a:defRPr sz="1900">
                <a:latin typeface="Muli"/>
                <a:ea typeface="Muli"/>
                <a:cs typeface="Muli"/>
                <a:sym typeface="Muli"/>
              </a:defRPr>
            </a:lvl4pPr>
            <a:lvl5pPr indent="-349250" lvl="4" marL="2286000">
              <a:spcBef>
                <a:spcPts val="500"/>
              </a:spcBef>
              <a:spcAft>
                <a:spcPts val="0"/>
              </a:spcAft>
              <a:buSzPts val="1900"/>
              <a:buFont typeface="Muli"/>
              <a:buChar char="•"/>
              <a:defRPr sz="1900">
                <a:latin typeface="Muli"/>
                <a:ea typeface="Muli"/>
                <a:cs typeface="Muli"/>
                <a:sym typeface="Muli"/>
              </a:defRPr>
            </a:lvl5pPr>
            <a:lvl6pPr indent="-349250" lvl="5" marL="2743200">
              <a:spcBef>
                <a:spcPts val="500"/>
              </a:spcBef>
              <a:spcAft>
                <a:spcPts val="0"/>
              </a:spcAft>
              <a:buSzPts val="1900"/>
              <a:buFont typeface="Muli"/>
              <a:buChar char="•"/>
              <a:defRPr sz="1900">
                <a:latin typeface="Muli"/>
                <a:ea typeface="Muli"/>
                <a:cs typeface="Muli"/>
                <a:sym typeface="Muli"/>
              </a:defRPr>
            </a:lvl6pPr>
            <a:lvl7pPr indent="-349250" lvl="6" marL="3200400">
              <a:spcBef>
                <a:spcPts val="500"/>
              </a:spcBef>
              <a:spcAft>
                <a:spcPts val="0"/>
              </a:spcAft>
              <a:buSzPts val="1900"/>
              <a:buFont typeface="Muli"/>
              <a:buChar char="•"/>
              <a:defRPr sz="1900">
                <a:latin typeface="Muli"/>
                <a:ea typeface="Muli"/>
                <a:cs typeface="Muli"/>
                <a:sym typeface="Muli"/>
              </a:defRPr>
            </a:lvl7pPr>
            <a:lvl8pPr indent="-349250" lvl="7" marL="3657600">
              <a:spcBef>
                <a:spcPts val="500"/>
              </a:spcBef>
              <a:spcAft>
                <a:spcPts val="0"/>
              </a:spcAft>
              <a:buSzPts val="1900"/>
              <a:buFont typeface="Muli"/>
              <a:buChar char="•"/>
              <a:defRPr sz="1900">
                <a:latin typeface="Muli"/>
                <a:ea typeface="Muli"/>
                <a:cs typeface="Muli"/>
                <a:sym typeface="Muli"/>
              </a:defRPr>
            </a:lvl8pPr>
            <a:lvl9pPr indent="-349250" lvl="8" marL="4114800">
              <a:spcBef>
                <a:spcPts val="500"/>
              </a:spcBef>
              <a:spcAft>
                <a:spcPts val="0"/>
              </a:spcAft>
              <a:buSzPts val="1900"/>
              <a:buFont typeface="Muli"/>
              <a:buChar char="•"/>
              <a:defRPr sz="1900">
                <a:latin typeface="Muli"/>
                <a:ea typeface="Muli"/>
                <a:cs typeface="Muli"/>
                <a:sym typeface="Muli"/>
              </a:defRPr>
            </a:lvl9pPr>
          </a:lstStyle>
          <a:p/>
        </p:txBody>
      </p:sp>
      <p:sp>
        <p:nvSpPr>
          <p:cNvPr id="1091" name="Google Shape;1091;p10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rmAutofit/>
          </a:bodyPr>
          <a:lstStyle>
            <a:lvl1pPr lvl="0" marR="0" algn="l">
              <a:spcBef>
                <a:spcPts val="0"/>
              </a:spcBef>
              <a:spcAft>
                <a:spcPts val="0"/>
              </a:spcAft>
              <a:buClr>
                <a:schemeClr val="dk2"/>
              </a:buClr>
              <a:buSzPts val="4400"/>
              <a:buFont typeface="Muli"/>
              <a:buNone/>
              <a:defRPr i="0" sz="3100" u="none" cap="none" strike="noStrike">
                <a:solidFill>
                  <a:schemeClr val="dk2"/>
                </a:solidFill>
                <a:latin typeface="Muli"/>
                <a:ea typeface="Muli"/>
                <a:cs typeface="Muli"/>
                <a:sym typeface="Muli"/>
              </a:defRPr>
            </a:lvl1pPr>
            <a:lvl2pPr lvl="1">
              <a:spcBef>
                <a:spcPts val="0"/>
              </a:spcBef>
              <a:spcAft>
                <a:spcPts val="0"/>
              </a:spcAft>
              <a:buSzPts val="800"/>
              <a:buFont typeface="Muli"/>
              <a:buNone/>
              <a:defRPr sz="1900">
                <a:latin typeface="Muli"/>
                <a:ea typeface="Muli"/>
                <a:cs typeface="Muli"/>
                <a:sym typeface="Muli"/>
              </a:defRPr>
            </a:lvl2pPr>
            <a:lvl3pPr lvl="2">
              <a:spcBef>
                <a:spcPts val="0"/>
              </a:spcBef>
              <a:spcAft>
                <a:spcPts val="0"/>
              </a:spcAft>
              <a:buSzPts val="800"/>
              <a:buFont typeface="Muli"/>
              <a:buNone/>
              <a:defRPr sz="1900">
                <a:latin typeface="Muli"/>
                <a:ea typeface="Muli"/>
                <a:cs typeface="Muli"/>
                <a:sym typeface="Muli"/>
              </a:defRPr>
            </a:lvl3pPr>
            <a:lvl4pPr lvl="3">
              <a:spcBef>
                <a:spcPts val="0"/>
              </a:spcBef>
              <a:spcAft>
                <a:spcPts val="0"/>
              </a:spcAft>
              <a:buSzPts val="800"/>
              <a:buFont typeface="Muli"/>
              <a:buNone/>
              <a:defRPr sz="1900">
                <a:latin typeface="Muli"/>
                <a:ea typeface="Muli"/>
                <a:cs typeface="Muli"/>
                <a:sym typeface="Muli"/>
              </a:defRPr>
            </a:lvl4pPr>
            <a:lvl5pPr lvl="4">
              <a:spcBef>
                <a:spcPts val="0"/>
              </a:spcBef>
              <a:spcAft>
                <a:spcPts val="0"/>
              </a:spcAft>
              <a:buSzPts val="800"/>
              <a:buFont typeface="Muli"/>
              <a:buNone/>
              <a:defRPr sz="1900">
                <a:latin typeface="Muli"/>
                <a:ea typeface="Muli"/>
                <a:cs typeface="Muli"/>
                <a:sym typeface="Muli"/>
              </a:defRPr>
            </a:lvl5pPr>
            <a:lvl6pPr lvl="5">
              <a:spcBef>
                <a:spcPts val="0"/>
              </a:spcBef>
              <a:spcAft>
                <a:spcPts val="0"/>
              </a:spcAft>
              <a:buSzPts val="800"/>
              <a:buFont typeface="Muli"/>
              <a:buNone/>
              <a:defRPr sz="1900">
                <a:latin typeface="Muli"/>
                <a:ea typeface="Muli"/>
                <a:cs typeface="Muli"/>
                <a:sym typeface="Muli"/>
              </a:defRPr>
            </a:lvl6pPr>
            <a:lvl7pPr lvl="6">
              <a:spcBef>
                <a:spcPts val="0"/>
              </a:spcBef>
              <a:spcAft>
                <a:spcPts val="0"/>
              </a:spcAft>
              <a:buSzPts val="800"/>
              <a:buFont typeface="Muli"/>
              <a:buNone/>
              <a:defRPr sz="1900">
                <a:latin typeface="Muli"/>
                <a:ea typeface="Muli"/>
                <a:cs typeface="Muli"/>
                <a:sym typeface="Muli"/>
              </a:defRPr>
            </a:lvl7pPr>
            <a:lvl8pPr lvl="7">
              <a:spcBef>
                <a:spcPts val="0"/>
              </a:spcBef>
              <a:spcAft>
                <a:spcPts val="0"/>
              </a:spcAft>
              <a:buSzPts val="800"/>
              <a:buFont typeface="Muli"/>
              <a:buNone/>
              <a:defRPr sz="1900">
                <a:latin typeface="Muli"/>
                <a:ea typeface="Muli"/>
                <a:cs typeface="Muli"/>
                <a:sym typeface="Muli"/>
              </a:defRPr>
            </a:lvl8pPr>
            <a:lvl9pPr lvl="8">
              <a:spcBef>
                <a:spcPts val="0"/>
              </a:spcBef>
              <a:spcAft>
                <a:spcPts val="0"/>
              </a:spcAft>
              <a:buSzPts val="800"/>
              <a:buFont typeface="Muli"/>
              <a:buNone/>
              <a:defRPr sz="1900">
                <a:latin typeface="Muli"/>
                <a:ea typeface="Muli"/>
                <a:cs typeface="Muli"/>
                <a:sym typeface="Muli"/>
              </a:defRPr>
            </a:lvl9pPr>
          </a:lstStyl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1092" name="Shape 1092"/>
        <p:cNvGrpSpPr/>
        <p:nvPr/>
      </p:nvGrpSpPr>
      <p:grpSpPr>
        <a:xfrm>
          <a:off x="0" y="0"/>
          <a:ext cx="0" cy="0"/>
          <a:chOff x="0" y="0"/>
          <a:chExt cx="0" cy="0"/>
        </a:xfrm>
      </p:grpSpPr>
      <p:pic>
        <p:nvPicPr>
          <p:cNvPr id="1093" name="Google Shape;1093;p108"/>
          <p:cNvPicPr preferRelativeResize="0"/>
          <p:nvPr/>
        </p:nvPicPr>
        <p:blipFill rotWithShape="1">
          <a:blip r:embed="rId2">
            <a:alphaModFix/>
          </a:blip>
          <a:srcRect b="0" l="15526" r="0" t="0"/>
          <a:stretch/>
        </p:blipFill>
        <p:spPr>
          <a:xfrm rot="-5400000">
            <a:off x="2667007" y="-2667007"/>
            <a:ext cx="6877050" cy="12211065"/>
          </a:xfrm>
          <a:prstGeom prst="rect">
            <a:avLst/>
          </a:prstGeom>
          <a:noFill/>
          <a:ln>
            <a:noFill/>
          </a:ln>
        </p:spPr>
      </p:pic>
      <p:sp>
        <p:nvSpPr>
          <p:cNvPr id="1094" name="Google Shape;1094;p108"/>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095" name="Google Shape;1095;p108"/>
          <p:cNvSpPr txBox="1"/>
          <p:nvPr>
            <p:ph type="title"/>
          </p:nvPr>
        </p:nvSpPr>
        <p:spPr>
          <a:xfrm>
            <a:off x="1362600" y="1839013"/>
            <a:ext cx="5545500" cy="1653300"/>
          </a:xfrm>
          <a:prstGeom prst="rect">
            <a:avLst/>
          </a:prstGeom>
        </p:spPr>
        <p:txBody>
          <a:bodyPr anchorCtr="0" anchor="b" bIns="27700" lIns="55425" spcFirstLastPara="1" rIns="55425" wrap="square" tIns="27700">
            <a:norm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096" name="Google Shape;1096;p108"/>
          <p:cNvSpPr txBox="1"/>
          <p:nvPr>
            <p:ph idx="1" type="subTitle"/>
          </p:nvPr>
        </p:nvSpPr>
        <p:spPr>
          <a:xfrm>
            <a:off x="1362600" y="3797125"/>
            <a:ext cx="5545500" cy="1376100"/>
          </a:xfrm>
          <a:prstGeom prst="rect">
            <a:avLst/>
          </a:prstGeom>
        </p:spPr>
        <p:txBody>
          <a:bodyPr anchorCtr="0" anchor="t" bIns="27700" lIns="55425" spcFirstLastPara="1" rIns="55425" wrap="square" tIns="27700">
            <a:normAutofit/>
          </a:bodyPr>
          <a:lstStyle>
            <a:lvl1pPr lvl="0">
              <a:spcBef>
                <a:spcPts val="900"/>
              </a:spcBef>
              <a:spcAft>
                <a:spcPts val="0"/>
              </a:spcAft>
              <a:buNone/>
              <a:defRPr sz="2400">
                <a:solidFill>
                  <a:schemeClr val="dk2"/>
                </a:solidFill>
              </a:defRPr>
            </a:lvl1pPr>
            <a:lvl2pPr lvl="1">
              <a:spcBef>
                <a:spcPts val="900"/>
              </a:spcBef>
              <a:spcAft>
                <a:spcPts val="0"/>
              </a:spcAft>
              <a:buNone/>
              <a:defRPr>
                <a:solidFill>
                  <a:schemeClr val="dk2"/>
                </a:solidFill>
              </a:defRPr>
            </a:lvl2pPr>
            <a:lvl3pPr lvl="2">
              <a:spcBef>
                <a:spcPts val="900"/>
              </a:spcBef>
              <a:spcAft>
                <a:spcPts val="0"/>
              </a:spcAft>
              <a:buNone/>
              <a:defRPr>
                <a:solidFill>
                  <a:schemeClr val="dk2"/>
                </a:solidFill>
              </a:defRPr>
            </a:lvl3pPr>
            <a:lvl4pPr lvl="3">
              <a:spcBef>
                <a:spcPts val="900"/>
              </a:spcBef>
              <a:spcAft>
                <a:spcPts val="0"/>
              </a:spcAft>
              <a:buNone/>
              <a:defRPr>
                <a:solidFill>
                  <a:schemeClr val="dk2"/>
                </a:solidFill>
              </a:defRPr>
            </a:lvl4pPr>
            <a:lvl5pPr lvl="4">
              <a:spcBef>
                <a:spcPts val="900"/>
              </a:spcBef>
              <a:spcAft>
                <a:spcPts val="0"/>
              </a:spcAft>
              <a:buNone/>
              <a:defRPr>
                <a:solidFill>
                  <a:schemeClr val="dk2"/>
                </a:solidFill>
              </a:defRPr>
            </a:lvl5pPr>
            <a:lvl6pPr lvl="5">
              <a:spcBef>
                <a:spcPts val="900"/>
              </a:spcBef>
              <a:spcAft>
                <a:spcPts val="0"/>
              </a:spcAft>
              <a:buNone/>
              <a:defRPr>
                <a:solidFill>
                  <a:schemeClr val="dk2"/>
                </a:solidFill>
              </a:defRPr>
            </a:lvl6pPr>
            <a:lvl7pPr lvl="6">
              <a:spcBef>
                <a:spcPts val="900"/>
              </a:spcBef>
              <a:spcAft>
                <a:spcPts val="0"/>
              </a:spcAft>
              <a:buNone/>
              <a:defRPr>
                <a:solidFill>
                  <a:schemeClr val="dk2"/>
                </a:solidFill>
              </a:defRPr>
            </a:lvl7pPr>
            <a:lvl8pPr lvl="7">
              <a:spcBef>
                <a:spcPts val="900"/>
              </a:spcBef>
              <a:spcAft>
                <a:spcPts val="0"/>
              </a:spcAft>
              <a:buNone/>
              <a:defRPr>
                <a:solidFill>
                  <a:schemeClr val="dk2"/>
                </a:solidFill>
              </a:defRPr>
            </a:lvl8pPr>
            <a:lvl9pPr lvl="8">
              <a:spcBef>
                <a:spcPts val="900"/>
              </a:spcBef>
              <a:spcAft>
                <a:spcPts val="0"/>
              </a:spcAft>
              <a:buNone/>
              <a:defRPr>
                <a:solidFill>
                  <a:schemeClr val="dk2"/>
                </a:solidFill>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p:cSld name="TITLE_AND_BODY_4_1">
    <p:spTree>
      <p:nvGrpSpPr>
        <p:cNvPr id="1097" name="Shape 1097"/>
        <p:cNvGrpSpPr/>
        <p:nvPr/>
      </p:nvGrpSpPr>
      <p:grpSpPr>
        <a:xfrm>
          <a:off x="0" y="0"/>
          <a:ext cx="0" cy="0"/>
          <a:chOff x="0" y="0"/>
          <a:chExt cx="0" cy="0"/>
        </a:xfrm>
      </p:grpSpPr>
      <p:sp>
        <p:nvSpPr>
          <p:cNvPr id="1098" name="Google Shape;1098;p109"/>
          <p:cNvSpPr txBox="1"/>
          <p:nvPr>
            <p:ph type="title"/>
          </p:nvPr>
        </p:nvSpPr>
        <p:spPr>
          <a:xfrm>
            <a:off x="415600" y="593367"/>
            <a:ext cx="11360700" cy="763500"/>
          </a:xfrm>
          <a:prstGeom prst="rect">
            <a:avLst/>
          </a:prstGeom>
        </p:spPr>
        <p:txBody>
          <a:bodyPr anchorCtr="0" anchor="ctr" bIns="27700" lIns="55425" spcFirstLastPara="1" rIns="55425" wrap="square" tIns="27700">
            <a:normAutofit/>
          </a:bodyPr>
          <a:lstStyle>
            <a:lvl1pPr lvl="0">
              <a:spcBef>
                <a:spcPts val="0"/>
              </a:spcBef>
              <a:spcAft>
                <a:spcPts val="0"/>
              </a:spcAft>
              <a:buSzPts val="44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99" name="Google Shape;1099;p109"/>
          <p:cNvSpPr txBox="1"/>
          <p:nvPr>
            <p:ph idx="1" type="body"/>
          </p:nvPr>
        </p:nvSpPr>
        <p:spPr>
          <a:xfrm>
            <a:off x="415600" y="1536633"/>
            <a:ext cx="11360700" cy="4555200"/>
          </a:xfrm>
          <a:prstGeom prst="rect">
            <a:avLst/>
          </a:prstGeom>
        </p:spPr>
        <p:txBody>
          <a:bodyPr anchorCtr="0" anchor="t" bIns="27700" lIns="55425" spcFirstLastPara="1" rIns="55425" wrap="square" tIns="27700">
            <a:normAutofit/>
          </a:bodyPr>
          <a:lstStyle>
            <a:lvl1pPr indent="-406400" lvl="0" marL="457200">
              <a:spcBef>
                <a:spcPts val="900"/>
              </a:spcBef>
              <a:spcAft>
                <a:spcPts val="0"/>
              </a:spcAft>
              <a:buSzPts val="2800"/>
              <a:buChar char="•"/>
              <a:defRPr/>
            </a:lvl1pPr>
            <a:lvl2pPr indent="-381000" lvl="1" marL="914400">
              <a:spcBef>
                <a:spcPts val="500"/>
              </a:spcBef>
              <a:spcAft>
                <a:spcPts val="0"/>
              </a:spcAft>
              <a:buSzPts val="2400"/>
              <a:buChar char="•"/>
              <a:defRPr/>
            </a:lvl2pPr>
            <a:lvl3pPr indent="-355600" lvl="2" marL="1371600">
              <a:spcBef>
                <a:spcPts val="500"/>
              </a:spcBef>
              <a:spcAft>
                <a:spcPts val="0"/>
              </a:spcAft>
              <a:buSzPts val="2000"/>
              <a:buChar char="•"/>
              <a:defRPr/>
            </a:lvl3pPr>
            <a:lvl4pPr indent="-336550" lvl="3" marL="1828800">
              <a:spcBef>
                <a:spcPts val="500"/>
              </a:spcBef>
              <a:spcAft>
                <a:spcPts val="0"/>
              </a:spcAft>
              <a:buSzPts val="1700"/>
              <a:buChar char="•"/>
              <a:defRPr/>
            </a:lvl4pPr>
            <a:lvl5pPr indent="-336550" lvl="4" marL="2286000">
              <a:spcBef>
                <a:spcPts val="500"/>
              </a:spcBef>
              <a:spcAft>
                <a:spcPts val="0"/>
              </a:spcAft>
              <a:buSzPts val="1700"/>
              <a:buChar char="•"/>
              <a:defRPr/>
            </a:lvl5pPr>
            <a:lvl6pPr indent="-336550" lvl="5" marL="2743200">
              <a:spcBef>
                <a:spcPts val="500"/>
              </a:spcBef>
              <a:spcAft>
                <a:spcPts val="0"/>
              </a:spcAft>
              <a:buSzPts val="1700"/>
              <a:buChar char="•"/>
              <a:defRPr/>
            </a:lvl6pPr>
            <a:lvl7pPr indent="-336550" lvl="6" marL="3200400">
              <a:spcBef>
                <a:spcPts val="500"/>
              </a:spcBef>
              <a:spcAft>
                <a:spcPts val="0"/>
              </a:spcAft>
              <a:buSzPts val="1700"/>
              <a:buChar char="•"/>
              <a:defRPr/>
            </a:lvl7pPr>
            <a:lvl8pPr indent="-336550" lvl="7" marL="3657600">
              <a:spcBef>
                <a:spcPts val="500"/>
              </a:spcBef>
              <a:spcAft>
                <a:spcPts val="0"/>
              </a:spcAft>
              <a:buSzPts val="1700"/>
              <a:buChar char="•"/>
              <a:defRPr/>
            </a:lvl8pPr>
            <a:lvl9pPr indent="-336550" lvl="8" marL="4114800">
              <a:spcBef>
                <a:spcPts val="500"/>
              </a:spcBef>
              <a:spcAft>
                <a:spcPts val="0"/>
              </a:spcAft>
              <a:buSzPts val="1700"/>
              <a:buChar char="•"/>
              <a:defRPr/>
            </a:lvl9pPr>
          </a:lstStyle>
          <a:p/>
        </p:txBody>
      </p:sp>
      <p:sp>
        <p:nvSpPr>
          <p:cNvPr id="1100" name="Google Shape;1100;p109"/>
          <p:cNvSpPr txBox="1"/>
          <p:nvPr>
            <p:ph idx="12" type="sldNum"/>
          </p:nvPr>
        </p:nvSpPr>
        <p:spPr>
          <a:xfrm>
            <a:off x="11296610" y="6217622"/>
            <a:ext cx="731700" cy="524700"/>
          </a:xfrm>
          <a:prstGeom prst="rect">
            <a:avLst/>
          </a:prstGeom>
        </p:spPr>
        <p:txBody>
          <a:bodyPr anchorCtr="0" anchor="ctr" bIns="27700" lIns="55425" spcFirstLastPara="1" rIns="55425" wrap="square" tIns="27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22">
    <p:spTree>
      <p:nvGrpSpPr>
        <p:cNvPr id="1101" name="Shape 1101"/>
        <p:cNvGrpSpPr/>
        <p:nvPr/>
      </p:nvGrpSpPr>
      <p:grpSpPr>
        <a:xfrm>
          <a:off x="0" y="0"/>
          <a:ext cx="0" cy="0"/>
          <a:chOff x="0" y="0"/>
          <a:chExt cx="0" cy="0"/>
        </a:xfrm>
      </p:grpSpPr>
      <p:sp>
        <p:nvSpPr>
          <p:cNvPr id="1102" name="Google Shape;1102;p110"/>
          <p:cNvSpPr txBox="1"/>
          <p:nvPr>
            <p:ph type="ctrTitle"/>
          </p:nvPr>
        </p:nvSpPr>
        <p:spPr>
          <a:xfrm>
            <a:off x="415611" y="992767"/>
            <a:ext cx="11360700" cy="2736900"/>
          </a:xfrm>
          <a:prstGeom prst="rect">
            <a:avLst/>
          </a:prstGeom>
        </p:spPr>
        <p:txBody>
          <a:bodyPr anchorCtr="0" anchor="b" bIns="27700" lIns="55425" spcFirstLastPara="1" rIns="55425" wrap="square" tIns="277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103" name="Google Shape;1103;p110"/>
          <p:cNvSpPr txBox="1"/>
          <p:nvPr>
            <p:ph idx="1" type="subTitle"/>
          </p:nvPr>
        </p:nvSpPr>
        <p:spPr>
          <a:xfrm>
            <a:off x="415600" y="3778833"/>
            <a:ext cx="11360700" cy="1056900"/>
          </a:xfrm>
          <a:prstGeom prst="rect">
            <a:avLst/>
          </a:prstGeom>
        </p:spPr>
        <p:txBody>
          <a:bodyPr anchorCtr="0" anchor="t" bIns="27700" lIns="55425" spcFirstLastPara="1" rIns="55425" wrap="square" tIns="27700">
            <a:normAutofit/>
          </a:bodyPr>
          <a:lstStyle>
            <a:lvl1pPr lvl="0" algn="ctr">
              <a:lnSpc>
                <a:spcPct val="100000"/>
              </a:lnSpc>
              <a:spcBef>
                <a:spcPts val="900"/>
              </a:spcBef>
              <a:spcAft>
                <a:spcPts val="0"/>
              </a:spcAft>
              <a:buSzPts val="3700"/>
              <a:buNone/>
              <a:defRPr sz="3700"/>
            </a:lvl1pPr>
            <a:lvl2pPr lvl="1" algn="ctr">
              <a:lnSpc>
                <a:spcPct val="100000"/>
              </a:lnSpc>
              <a:spcBef>
                <a:spcPts val="500"/>
              </a:spcBef>
              <a:spcAft>
                <a:spcPts val="0"/>
              </a:spcAft>
              <a:buSzPts val="3700"/>
              <a:buNone/>
              <a:defRPr sz="3700"/>
            </a:lvl2pPr>
            <a:lvl3pPr lvl="2" algn="ctr">
              <a:lnSpc>
                <a:spcPct val="100000"/>
              </a:lnSpc>
              <a:spcBef>
                <a:spcPts val="500"/>
              </a:spcBef>
              <a:spcAft>
                <a:spcPts val="0"/>
              </a:spcAft>
              <a:buSzPts val="3700"/>
              <a:buNone/>
              <a:defRPr sz="3700"/>
            </a:lvl3pPr>
            <a:lvl4pPr lvl="3" algn="ctr">
              <a:lnSpc>
                <a:spcPct val="100000"/>
              </a:lnSpc>
              <a:spcBef>
                <a:spcPts val="500"/>
              </a:spcBef>
              <a:spcAft>
                <a:spcPts val="0"/>
              </a:spcAft>
              <a:buSzPts val="3700"/>
              <a:buNone/>
              <a:defRPr sz="3700"/>
            </a:lvl4pPr>
            <a:lvl5pPr lvl="4" algn="ctr">
              <a:lnSpc>
                <a:spcPct val="100000"/>
              </a:lnSpc>
              <a:spcBef>
                <a:spcPts val="500"/>
              </a:spcBef>
              <a:spcAft>
                <a:spcPts val="0"/>
              </a:spcAft>
              <a:buSzPts val="3700"/>
              <a:buNone/>
              <a:defRPr sz="3700"/>
            </a:lvl5pPr>
            <a:lvl6pPr lvl="5" algn="ctr">
              <a:lnSpc>
                <a:spcPct val="100000"/>
              </a:lnSpc>
              <a:spcBef>
                <a:spcPts val="500"/>
              </a:spcBef>
              <a:spcAft>
                <a:spcPts val="0"/>
              </a:spcAft>
              <a:buSzPts val="3700"/>
              <a:buNone/>
              <a:defRPr sz="3700"/>
            </a:lvl6pPr>
            <a:lvl7pPr lvl="6" algn="ctr">
              <a:lnSpc>
                <a:spcPct val="100000"/>
              </a:lnSpc>
              <a:spcBef>
                <a:spcPts val="500"/>
              </a:spcBef>
              <a:spcAft>
                <a:spcPts val="0"/>
              </a:spcAft>
              <a:buSzPts val="3700"/>
              <a:buNone/>
              <a:defRPr sz="3700"/>
            </a:lvl7pPr>
            <a:lvl8pPr lvl="7" algn="ctr">
              <a:lnSpc>
                <a:spcPct val="100000"/>
              </a:lnSpc>
              <a:spcBef>
                <a:spcPts val="500"/>
              </a:spcBef>
              <a:spcAft>
                <a:spcPts val="0"/>
              </a:spcAft>
              <a:buSzPts val="3700"/>
              <a:buNone/>
              <a:defRPr sz="3700"/>
            </a:lvl8pPr>
            <a:lvl9pPr lvl="8" algn="ctr">
              <a:lnSpc>
                <a:spcPct val="100000"/>
              </a:lnSpc>
              <a:spcBef>
                <a:spcPts val="500"/>
              </a:spcBef>
              <a:spcAft>
                <a:spcPts val="0"/>
              </a:spcAft>
              <a:buSzPts val="3700"/>
              <a:buNone/>
              <a:defRPr sz="3700"/>
            </a:lvl9pPr>
          </a:lstStyle>
          <a:p/>
        </p:txBody>
      </p:sp>
      <p:sp>
        <p:nvSpPr>
          <p:cNvPr id="1104" name="Google Shape;1104;p110"/>
          <p:cNvSpPr txBox="1"/>
          <p:nvPr>
            <p:ph idx="12" type="sldNum"/>
          </p:nvPr>
        </p:nvSpPr>
        <p:spPr>
          <a:xfrm>
            <a:off x="11296610" y="6217622"/>
            <a:ext cx="731700" cy="524700"/>
          </a:xfrm>
          <a:prstGeom prst="rect">
            <a:avLst/>
          </a:prstGeom>
        </p:spPr>
        <p:txBody>
          <a:bodyPr anchorCtr="0" anchor="ctr" bIns="27700" lIns="55425" spcFirstLastPara="1" rIns="55425" wrap="square" tIns="27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Layout">
  <p:cSld name="Title and Content_1_3">
    <p:spTree>
      <p:nvGrpSpPr>
        <p:cNvPr id="1105" name="Shape 1105"/>
        <p:cNvGrpSpPr/>
        <p:nvPr/>
      </p:nvGrpSpPr>
      <p:grpSpPr>
        <a:xfrm>
          <a:off x="0" y="0"/>
          <a:ext cx="0" cy="0"/>
          <a:chOff x="0" y="0"/>
          <a:chExt cx="0" cy="0"/>
        </a:xfrm>
      </p:grpSpPr>
      <p:sp>
        <p:nvSpPr>
          <p:cNvPr id="1106" name="Google Shape;1106;p111"/>
          <p:cNvSpPr/>
          <p:nvPr/>
        </p:nvSpPr>
        <p:spPr>
          <a:xfrm>
            <a:off x="8136663" y="0"/>
            <a:ext cx="4053207"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rgbClr val="EAAC1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107" name="Google Shape;1107;p111"/>
          <p:cNvSpPr txBox="1"/>
          <p:nvPr>
            <p:ph idx="1" type="subTitle"/>
          </p:nvPr>
        </p:nvSpPr>
        <p:spPr>
          <a:xfrm>
            <a:off x="685793" y="1213675"/>
            <a:ext cx="7013100" cy="402900"/>
          </a:xfrm>
          <a:prstGeom prst="rect">
            <a:avLst/>
          </a:prstGeom>
        </p:spPr>
        <p:txBody>
          <a:bodyPr anchorCtr="0" anchor="t" bIns="27700" lIns="55425" spcFirstLastPara="1" rIns="55425" wrap="square" tIns="27700">
            <a:normAutofit/>
          </a:bodyPr>
          <a:lstStyle>
            <a:lvl1pPr lvl="0">
              <a:spcBef>
                <a:spcPts val="900"/>
              </a:spcBef>
              <a:spcAft>
                <a:spcPts val="0"/>
              </a:spcAft>
              <a:buNone/>
              <a:defRPr sz="2000">
                <a:solidFill>
                  <a:srgbClr val="353535"/>
                </a:solidFill>
                <a:latin typeface="Muli"/>
                <a:ea typeface="Muli"/>
                <a:cs typeface="Muli"/>
                <a:sym typeface="Muli"/>
              </a:defRPr>
            </a:lvl1pPr>
            <a:lvl2pPr lvl="1">
              <a:spcBef>
                <a:spcPts val="900"/>
              </a:spcBef>
              <a:spcAft>
                <a:spcPts val="0"/>
              </a:spcAft>
              <a:buNone/>
              <a:defRPr/>
            </a:lvl2pPr>
            <a:lvl3pPr lvl="2">
              <a:spcBef>
                <a:spcPts val="900"/>
              </a:spcBef>
              <a:spcAft>
                <a:spcPts val="0"/>
              </a:spcAft>
              <a:buNone/>
              <a:defRPr/>
            </a:lvl3pPr>
            <a:lvl4pPr lvl="3">
              <a:spcBef>
                <a:spcPts val="900"/>
              </a:spcBef>
              <a:spcAft>
                <a:spcPts val="0"/>
              </a:spcAft>
              <a:buNone/>
              <a:defRPr/>
            </a:lvl4pPr>
            <a:lvl5pPr lvl="4">
              <a:spcBef>
                <a:spcPts val="900"/>
              </a:spcBef>
              <a:spcAft>
                <a:spcPts val="0"/>
              </a:spcAft>
              <a:buNone/>
              <a:defRPr/>
            </a:lvl5pPr>
            <a:lvl6pPr lvl="5">
              <a:spcBef>
                <a:spcPts val="900"/>
              </a:spcBef>
              <a:spcAft>
                <a:spcPts val="0"/>
              </a:spcAft>
              <a:buNone/>
              <a:defRPr/>
            </a:lvl6pPr>
            <a:lvl7pPr lvl="6">
              <a:spcBef>
                <a:spcPts val="900"/>
              </a:spcBef>
              <a:spcAft>
                <a:spcPts val="0"/>
              </a:spcAft>
              <a:buNone/>
              <a:defRPr/>
            </a:lvl7pPr>
            <a:lvl8pPr lvl="7">
              <a:spcBef>
                <a:spcPts val="900"/>
              </a:spcBef>
              <a:spcAft>
                <a:spcPts val="0"/>
              </a:spcAft>
              <a:buNone/>
              <a:defRPr/>
            </a:lvl8pPr>
            <a:lvl9pPr lvl="8">
              <a:spcBef>
                <a:spcPts val="900"/>
              </a:spcBef>
              <a:spcAft>
                <a:spcPts val="0"/>
              </a:spcAft>
              <a:buNone/>
              <a:defRPr/>
            </a:lvl9pPr>
          </a:lstStyle>
          <a:p/>
        </p:txBody>
      </p:sp>
      <p:sp>
        <p:nvSpPr>
          <p:cNvPr id="1108" name="Google Shape;1108;p111"/>
          <p:cNvSpPr txBox="1"/>
          <p:nvPr>
            <p:ph idx="2" type="body"/>
          </p:nvPr>
        </p:nvSpPr>
        <p:spPr>
          <a:xfrm>
            <a:off x="685800" y="6025775"/>
            <a:ext cx="7013100" cy="609600"/>
          </a:xfrm>
          <a:prstGeom prst="rect">
            <a:avLst/>
          </a:prstGeom>
        </p:spPr>
        <p:txBody>
          <a:bodyPr anchorCtr="0" anchor="t" bIns="27700" lIns="55425" spcFirstLastPara="1" rIns="55425" wrap="square" tIns="27700">
            <a:normAutofit/>
          </a:bodyPr>
          <a:lstStyle>
            <a:lvl1pPr indent="-406400" lvl="0" marL="457200">
              <a:spcBef>
                <a:spcPts val="900"/>
              </a:spcBef>
              <a:spcAft>
                <a:spcPts val="0"/>
              </a:spcAft>
              <a:buClr>
                <a:srgbClr val="363636"/>
              </a:buClr>
              <a:buSzPts val="2800"/>
              <a:buChar char="•"/>
              <a:defRPr>
                <a:solidFill>
                  <a:srgbClr val="363636"/>
                </a:solidFill>
              </a:defRPr>
            </a:lvl1pPr>
            <a:lvl2pPr indent="-381000" lvl="1" marL="914400">
              <a:spcBef>
                <a:spcPts val="500"/>
              </a:spcBef>
              <a:spcAft>
                <a:spcPts val="0"/>
              </a:spcAft>
              <a:buClr>
                <a:srgbClr val="363636"/>
              </a:buClr>
              <a:buSzPts val="2400"/>
              <a:buChar char="•"/>
              <a:defRPr>
                <a:solidFill>
                  <a:srgbClr val="363636"/>
                </a:solidFill>
              </a:defRPr>
            </a:lvl2pPr>
            <a:lvl3pPr indent="-355600" lvl="2" marL="1371600">
              <a:spcBef>
                <a:spcPts val="500"/>
              </a:spcBef>
              <a:spcAft>
                <a:spcPts val="0"/>
              </a:spcAft>
              <a:buClr>
                <a:srgbClr val="363636"/>
              </a:buClr>
              <a:buSzPts val="2000"/>
              <a:buChar char="•"/>
              <a:defRPr>
                <a:solidFill>
                  <a:srgbClr val="363636"/>
                </a:solidFill>
              </a:defRPr>
            </a:lvl3pPr>
            <a:lvl4pPr indent="-336550" lvl="3" marL="1828800">
              <a:spcBef>
                <a:spcPts val="500"/>
              </a:spcBef>
              <a:spcAft>
                <a:spcPts val="0"/>
              </a:spcAft>
              <a:buClr>
                <a:srgbClr val="363636"/>
              </a:buClr>
              <a:buSzPts val="1700"/>
              <a:buChar char="•"/>
              <a:defRPr>
                <a:solidFill>
                  <a:srgbClr val="363636"/>
                </a:solidFill>
              </a:defRPr>
            </a:lvl4pPr>
            <a:lvl5pPr indent="-336550" lvl="4" marL="2286000">
              <a:spcBef>
                <a:spcPts val="500"/>
              </a:spcBef>
              <a:spcAft>
                <a:spcPts val="0"/>
              </a:spcAft>
              <a:buClr>
                <a:srgbClr val="363636"/>
              </a:buClr>
              <a:buSzPts val="1700"/>
              <a:buChar char="•"/>
              <a:defRPr>
                <a:solidFill>
                  <a:srgbClr val="363636"/>
                </a:solidFill>
              </a:defRPr>
            </a:lvl5pPr>
            <a:lvl6pPr indent="-336550" lvl="5" marL="2743200">
              <a:spcBef>
                <a:spcPts val="500"/>
              </a:spcBef>
              <a:spcAft>
                <a:spcPts val="0"/>
              </a:spcAft>
              <a:buClr>
                <a:srgbClr val="363636"/>
              </a:buClr>
              <a:buSzPts val="1700"/>
              <a:buChar char="•"/>
              <a:defRPr>
                <a:solidFill>
                  <a:srgbClr val="363636"/>
                </a:solidFill>
              </a:defRPr>
            </a:lvl6pPr>
            <a:lvl7pPr indent="-336550" lvl="6" marL="3200400">
              <a:spcBef>
                <a:spcPts val="500"/>
              </a:spcBef>
              <a:spcAft>
                <a:spcPts val="0"/>
              </a:spcAft>
              <a:buClr>
                <a:srgbClr val="363636"/>
              </a:buClr>
              <a:buSzPts val="1700"/>
              <a:buChar char="•"/>
              <a:defRPr>
                <a:solidFill>
                  <a:srgbClr val="363636"/>
                </a:solidFill>
              </a:defRPr>
            </a:lvl7pPr>
            <a:lvl8pPr indent="-336550" lvl="7" marL="3657600">
              <a:spcBef>
                <a:spcPts val="500"/>
              </a:spcBef>
              <a:spcAft>
                <a:spcPts val="0"/>
              </a:spcAft>
              <a:buClr>
                <a:srgbClr val="363636"/>
              </a:buClr>
              <a:buSzPts val="1700"/>
              <a:buChar char="•"/>
              <a:defRPr>
                <a:solidFill>
                  <a:srgbClr val="363636"/>
                </a:solidFill>
              </a:defRPr>
            </a:lvl8pPr>
            <a:lvl9pPr indent="-336550" lvl="8" marL="4114800">
              <a:spcBef>
                <a:spcPts val="500"/>
              </a:spcBef>
              <a:spcAft>
                <a:spcPts val="0"/>
              </a:spcAft>
              <a:buClr>
                <a:srgbClr val="363636"/>
              </a:buClr>
              <a:buSzPts val="1700"/>
              <a:buChar char="•"/>
              <a:defRPr>
                <a:solidFill>
                  <a:srgbClr val="363636"/>
                </a:solidFill>
              </a:defRPr>
            </a:lvl9pPr>
          </a:lstStyle>
          <a:p/>
        </p:txBody>
      </p:sp>
      <p:sp>
        <p:nvSpPr>
          <p:cNvPr id="1109" name="Google Shape;1109;p111"/>
          <p:cNvSpPr txBox="1"/>
          <p:nvPr>
            <p:ph idx="3" type="subTitle"/>
          </p:nvPr>
        </p:nvSpPr>
        <p:spPr>
          <a:xfrm>
            <a:off x="8561475" y="412600"/>
            <a:ext cx="3197100" cy="1027200"/>
          </a:xfrm>
          <a:prstGeom prst="rect">
            <a:avLst/>
          </a:prstGeom>
        </p:spPr>
        <p:txBody>
          <a:bodyPr anchorCtr="0" anchor="t" bIns="27700" lIns="55425" spcFirstLastPara="1" rIns="55425" wrap="square" tIns="27700">
            <a:normAutofit/>
          </a:bodyPr>
          <a:lstStyle>
            <a:lvl1pPr lvl="0">
              <a:spcBef>
                <a:spcPts val="900"/>
              </a:spcBef>
              <a:spcAft>
                <a:spcPts val="0"/>
              </a:spcAft>
              <a:buNone/>
              <a:defRPr sz="2000">
                <a:solidFill>
                  <a:srgbClr val="FFFFFF"/>
                </a:solidFill>
                <a:latin typeface="Muli"/>
                <a:ea typeface="Muli"/>
                <a:cs typeface="Muli"/>
                <a:sym typeface="Muli"/>
              </a:defRPr>
            </a:lvl1pPr>
            <a:lvl2pPr lvl="1">
              <a:spcBef>
                <a:spcPts val="900"/>
              </a:spcBef>
              <a:spcAft>
                <a:spcPts val="0"/>
              </a:spcAft>
              <a:buNone/>
              <a:defRPr>
                <a:solidFill>
                  <a:srgbClr val="FFFFFF"/>
                </a:solidFill>
              </a:defRPr>
            </a:lvl2pPr>
            <a:lvl3pPr lvl="2">
              <a:spcBef>
                <a:spcPts val="900"/>
              </a:spcBef>
              <a:spcAft>
                <a:spcPts val="0"/>
              </a:spcAft>
              <a:buNone/>
              <a:defRPr>
                <a:solidFill>
                  <a:srgbClr val="FFFFFF"/>
                </a:solidFill>
              </a:defRPr>
            </a:lvl3pPr>
            <a:lvl4pPr lvl="3">
              <a:spcBef>
                <a:spcPts val="900"/>
              </a:spcBef>
              <a:spcAft>
                <a:spcPts val="0"/>
              </a:spcAft>
              <a:buNone/>
              <a:defRPr>
                <a:solidFill>
                  <a:srgbClr val="FFFFFF"/>
                </a:solidFill>
              </a:defRPr>
            </a:lvl4pPr>
            <a:lvl5pPr lvl="4">
              <a:spcBef>
                <a:spcPts val="900"/>
              </a:spcBef>
              <a:spcAft>
                <a:spcPts val="0"/>
              </a:spcAft>
              <a:buNone/>
              <a:defRPr>
                <a:solidFill>
                  <a:srgbClr val="FFFFFF"/>
                </a:solidFill>
              </a:defRPr>
            </a:lvl5pPr>
            <a:lvl6pPr lvl="5">
              <a:spcBef>
                <a:spcPts val="900"/>
              </a:spcBef>
              <a:spcAft>
                <a:spcPts val="0"/>
              </a:spcAft>
              <a:buNone/>
              <a:defRPr>
                <a:solidFill>
                  <a:srgbClr val="FFFFFF"/>
                </a:solidFill>
              </a:defRPr>
            </a:lvl6pPr>
            <a:lvl7pPr lvl="6">
              <a:spcBef>
                <a:spcPts val="900"/>
              </a:spcBef>
              <a:spcAft>
                <a:spcPts val="0"/>
              </a:spcAft>
              <a:buNone/>
              <a:defRPr>
                <a:solidFill>
                  <a:srgbClr val="FFFFFF"/>
                </a:solidFill>
              </a:defRPr>
            </a:lvl7pPr>
            <a:lvl8pPr lvl="7">
              <a:spcBef>
                <a:spcPts val="900"/>
              </a:spcBef>
              <a:spcAft>
                <a:spcPts val="0"/>
              </a:spcAft>
              <a:buNone/>
              <a:defRPr>
                <a:solidFill>
                  <a:srgbClr val="FFFFFF"/>
                </a:solidFill>
              </a:defRPr>
            </a:lvl8pPr>
            <a:lvl9pPr lvl="8">
              <a:spcBef>
                <a:spcPts val="900"/>
              </a:spcBef>
              <a:spcAft>
                <a:spcPts val="0"/>
              </a:spcAft>
              <a:buNone/>
              <a:defRPr>
                <a:solidFill>
                  <a:srgbClr val="FFFFFF"/>
                </a:solidFill>
              </a:defRPr>
            </a:lvl9pPr>
          </a:lstStyle>
          <a:p/>
        </p:txBody>
      </p:sp>
      <p:sp>
        <p:nvSpPr>
          <p:cNvPr id="1110" name="Google Shape;1110;p111"/>
          <p:cNvSpPr txBox="1"/>
          <p:nvPr>
            <p:ph idx="4" type="body"/>
          </p:nvPr>
        </p:nvSpPr>
        <p:spPr>
          <a:xfrm>
            <a:off x="8561475" y="1481202"/>
            <a:ext cx="3197100" cy="1959600"/>
          </a:xfrm>
          <a:prstGeom prst="rect">
            <a:avLst/>
          </a:prstGeom>
        </p:spPr>
        <p:txBody>
          <a:bodyPr anchorCtr="0" anchor="t" bIns="27700" lIns="55425" spcFirstLastPara="1" rIns="55425" wrap="square" tIns="27700">
            <a:normAutofit/>
          </a:bodyPr>
          <a:lstStyle>
            <a:lvl1pPr indent="-406400" lvl="0" marL="457200">
              <a:spcBef>
                <a:spcPts val="900"/>
              </a:spcBef>
              <a:spcAft>
                <a:spcPts val="0"/>
              </a:spcAft>
              <a:buClr>
                <a:srgbClr val="FFFFFF"/>
              </a:buClr>
              <a:buSzPts val="2800"/>
              <a:buChar char="•"/>
              <a:defRPr>
                <a:solidFill>
                  <a:srgbClr val="FFFFFF"/>
                </a:solidFill>
              </a:defRPr>
            </a:lvl1pPr>
            <a:lvl2pPr indent="-381000" lvl="1" marL="914400">
              <a:spcBef>
                <a:spcPts val="500"/>
              </a:spcBef>
              <a:spcAft>
                <a:spcPts val="0"/>
              </a:spcAft>
              <a:buClr>
                <a:srgbClr val="FFFFFF"/>
              </a:buClr>
              <a:buSzPts val="2400"/>
              <a:buChar char="•"/>
              <a:defRPr>
                <a:solidFill>
                  <a:srgbClr val="FFFFFF"/>
                </a:solidFill>
              </a:defRPr>
            </a:lvl2pPr>
            <a:lvl3pPr indent="-355600" lvl="2" marL="1371600">
              <a:spcBef>
                <a:spcPts val="500"/>
              </a:spcBef>
              <a:spcAft>
                <a:spcPts val="0"/>
              </a:spcAft>
              <a:buClr>
                <a:srgbClr val="FFFFFF"/>
              </a:buClr>
              <a:buSzPts val="2000"/>
              <a:buChar char="•"/>
              <a:defRPr>
                <a:solidFill>
                  <a:srgbClr val="FFFFFF"/>
                </a:solidFill>
              </a:defRPr>
            </a:lvl3pPr>
            <a:lvl4pPr indent="-336550" lvl="3" marL="1828800">
              <a:spcBef>
                <a:spcPts val="500"/>
              </a:spcBef>
              <a:spcAft>
                <a:spcPts val="0"/>
              </a:spcAft>
              <a:buClr>
                <a:srgbClr val="FFFFFF"/>
              </a:buClr>
              <a:buSzPts val="1700"/>
              <a:buChar char="•"/>
              <a:defRPr>
                <a:solidFill>
                  <a:srgbClr val="FFFFFF"/>
                </a:solidFill>
              </a:defRPr>
            </a:lvl4pPr>
            <a:lvl5pPr indent="-336550" lvl="4" marL="2286000">
              <a:spcBef>
                <a:spcPts val="500"/>
              </a:spcBef>
              <a:spcAft>
                <a:spcPts val="0"/>
              </a:spcAft>
              <a:buClr>
                <a:srgbClr val="FFFFFF"/>
              </a:buClr>
              <a:buSzPts val="1700"/>
              <a:buChar char="•"/>
              <a:defRPr>
                <a:solidFill>
                  <a:srgbClr val="FFFFFF"/>
                </a:solidFill>
              </a:defRPr>
            </a:lvl5pPr>
            <a:lvl6pPr indent="-336550" lvl="5" marL="2743200">
              <a:spcBef>
                <a:spcPts val="500"/>
              </a:spcBef>
              <a:spcAft>
                <a:spcPts val="0"/>
              </a:spcAft>
              <a:buClr>
                <a:srgbClr val="FFFFFF"/>
              </a:buClr>
              <a:buSzPts val="1700"/>
              <a:buChar char="•"/>
              <a:defRPr>
                <a:solidFill>
                  <a:srgbClr val="FFFFFF"/>
                </a:solidFill>
              </a:defRPr>
            </a:lvl6pPr>
            <a:lvl7pPr indent="-336550" lvl="6" marL="3200400">
              <a:spcBef>
                <a:spcPts val="500"/>
              </a:spcBef>
              <a:spcAft>
                <a:spcPts val="0"/>
              </a:spcAft>
              <a:buClr>
                <a:srgbClr val="FFFFFF"/>
              </a:buClr>
              <a:buSzPts val="1700"/>
              <a:buChar char="•"/>
              <a:defRPr>
                <a:solidFill>
                  <a:srgbClr val="FFFFFF"/>
                </a:solidFill>
              </a:defRPr>
            </a:lvl7pPr>
            <a:lvl8pPr indent="-336550" lvl="7" marL="3657600">
              <a:spcBef>
                <a:spcPts val="500"/>
              </a:spcBef>
              <a:spcAft>
                <a:spcPts val="0"/>
              </a:spcAft>
              <a:buClr>
                <a:srgbClr val="FFFFFF"/>
              </a:buClr>
              <a:buSzPts val="1700"/>
              <a:buChar char="•"/>
              <a:defRPr>
                <a:solidFill>
                  <a:srgbClr val="FFFFFF"/>
                </a:solidFill>
              </a:defRPr>
            </a:lvl8pPr>
            <a:lvl9pPr indent="-336550" lvl="8" marL="4114800">
              <a:spcBef>
                <a:spcPts val="500"/>
              </a:spcBef>
              <a:spcAft>
                <a:spcPts val="0"/>
              </a:spcAft>
              <a:buClr>
                <a:srgbClr val="FFFFFF"/>
              </a:buClr>
              <a:buSzPts val="1700"/>
              <a:buChar char="•"/>
              <a:defRPr>
                <a:solidFill>
                  <a:srgbClr val="FFFFFF"/>
                </a:solidFill>
              </a:defRPr>
            </a:lvl9pPr>
          </a:lstStyle>
          <a:p/>
        </p:txBody>
      </p:sp>
      <p:sp>
        <p:nvSpPr>
          <p:cNvPr id="1111" name="Google Shape;1111;p111"/>
          <p:cNvSpPr txBox="1"/>
          <p:nvPr>
            <p:ph idx="12" type="sldNum"/>
          </p:nvPr>
        </p:nvSpPr>
        <p:spPr>
          <a:xfrm>
            <a:off x="10955126" y="6068075"/>
            <a:ext cx="428400" cy="524700"/>
          </a:xfrm>
          <a:prstGeom prst="rect">
            <a:avLst/>
          </a:prstGeom>
        </p:spPr>
        <p:txBody>
          <a:bodyPr anchorCtr="0" anchor="t" bIns="27700" lIns="55425" spcFirstLastPara="1" rIns="55425" wrap="square" tIns="27700">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r">
              <a:spcBef>
                <a:spcPts val="0"/>
              </a:spcBef>
              <a:spcAft>
                <a:spcPts val="0"/>
              </a:spcAft>
              <a:buNone/>
            </a:pPr>
            <a:fld id="{00000000-1234-1234-1234-123412341234}" type="slidenum">
              <a:rPr lang="en-US"/>
              <a:t>‹#›</a:t>
            </a:fld>
            <a:endParaRPr/>
          </a:p>
        </p:txBody>
      </p:sp>
      <p:sp>
        <p:nvSpPr>
          <p:cNvPr id="1112" name="Google Shape;1112;p111"/>
          <p:cNvSpPr txBox="1"/>
          <p:nvPr>
            <p:ph type="title"/>
          </p:nvPr>
        </p:nvSpPr>
        <p:spPr>
          <a:xfrm>
            <a:off x="685800" y="533400"/>
            <a:ext cx="7013100" cy="609600"/>
          </a:xfrm>
          <a:prstGeom prst="rect">
            <a:avLst/>
          </a:prstGeom>
          <a:noFill/>
          <a:ln>
            <a:noFill/>
          </a:ln>
        </p:spPr>
        <p:txBody>
          <a:bodyPr anchorCtr="0" anchor="t" bIns="91425" lIns="91425" spcFirstLastPara="1" rIns="91425" wrap="square" tIns="91425">
            <a:normAutofit/>
          </a:bodyPr>
          <a:lstStyle>
            <a:lvl1pPr lvl="0" marR="0" algn="l">
              <a:spcBef>
                <a:spcPts val="0"/>
              </a:spcBef>
              <a:spcAft>
                <a:spcPts val="0"/>
              </a:spcAft>
              <a:buClr>
                <a:schemeClr val="dk2"/>
              </a:buClr>
              <a:buSzPts val="4400"/>
              <a:buFont typeface="Muli"/>
              <a:buNone/>
              <a:defRPr i="0" sz="3100" u="none" cap="none" strike="noStrike">
                <a:solidFill>
                  <a:schemeClr val="dk2"/>
                </a:solidFill>
                <a:latin typeface="Muli"/>
                <a:ea typeface="Muli"/>
                <a:cs typeface="Muli"/>
                <a:sym typeface="Muli"/>
              </a:defRPr>
            </a:lvl1pPr>
            <a:lvl2pPr lvl="1">
              <a:spcBef>
                <a:spcPts val="0"/>
              </a:spcBef>
              <a:spcAft>
                <a:spcPts val="0"/>
              </a:spcAft>
              <a:buSzPts val="800"/>
              <a:buFont typeface="Muli"/>
              <a:buNone/>
              <a:defRPr sz="1900">
                <a:latin typeface="Muli"/>
                <a:ea typeface="Muli"/>
                <a:cs typeface="Muli"/>
                <a:sym typeface="Muli"/>
              </a:defRPr>
            </a:lvl2pPr>
            <a:lvl3pPr lvl="2">
              <a:spcBef>
                <a:spcPts val="0"/>
              </a:spcBef>
              <a:spcAft>
                <a:spcPts val="0"/>
              </a:spcAft>
              <a:buSzPts val="800"/>
              <a:buFont typeface="Muli"/>
              <a:buNone/>
              <a:defRPr sz="1900">
                <a:latin typeface="Muli"/>
                <a:ea typeface="Muli"/>
                <a:cs typeface="Muli"/>
                <a:sym typeface="Muli"/>
              </a:defRPr>
            </a:lvl3pPr>
            <a:lvl4pPr lvl="3">
              <a:spcBef>
                <a:spcPts val="0"/>
              </a:spcBef>
              <a:spcAft>
                <a:spcPts val="0"/>
              </a:spcAft>
              <a:buSzPts val="800"/>
              <a:buFont typeface="Muli"/>
              <a:buNone/>
              <a:defRPr sz="1900">
                <a:latin typeface="Muli"/>
                <a:ea typeface="Muli"/>
                <a:cs typeface="Muli"/>
                <a:sym typeface="Muli"/>
              </a:defRPr>
            </a:lvl4pPr>
            <a:lvl5pPr lvl="4">
              <a:spcBef>
                <a:spcPts val="0"/>
              </a:spcBef>
              <a:spcAft>
                <a:spcPts val="0"/>
              </a:spcAft>
              <a:buSzPts val="800"/>
              <a:buFont typeface="Muli"/>
              <a:buNone/>
              <a:defRPr sz="1900">
                <a:latin typeface="Muli"/>
                <a:ea typeface="Muli"/>
                <a:cs typeface="Muli"/>
                <a:sym typeface="Muli"/>
              </a:defRPr>
            </a:lvl5pPr>
            <a:lvl6pPr lvl="5">
              <a:spcBef>
                <a:spcPts val="0"/>
              </a:spcBef>
              <a:spcAft>
                <a:spcPts val="0"/>
              </a:spcAft>
              <a:buSzPts val="800"/>
              <a:buFont typeface="Muli"/>
              <a:buNone/>
              <a:defRPr sz="1900">
                <a:latin typeface="Muli"/>
                <a:ea typeface="Muli"/>
                <a:cs typeface="Muli"/>
                <a:sym typeface="Muli"/>
              </a:defRPr>
            </a:lvl6pPr>
            <a:lvl7pPr lvl="6">
              <a:spcBef>
                <a:spcPts val="0"/>
              </a:spcBef>
              <a:spcAft>
                <a:spcPts val="0"/>
              </a:spcAft>
              <a:buSzPts val="800"/>
              <a:buFont typeface="Muli"/>
              <a:buNone/>
              <a:defRPr sz="1900">
                <a:latin typeface="Muli"/>
                <a:ea typeface="Muli"/>
                <a:cs typeface="Muli"/>
                <a:sym typeface="Muli"/>
              </a:defRPr>
            </a:lvl7pPr>
            <a:lvl8pPr lvl="7">
              <a:spcBef>
                <a:spcPts val="0"/>
              </a:spcBef>
              <a:spcAft>
                <a:spcPts val="0"/>
              </a:spcAft>
              <a:buSzPts val="800"/>
              <a:buFont typeface="Muli"/>
              <a:buNone/>
              <a:defRPr sz="1900">
                <a:latin typeface="Muli"/>
                <a:ea typeface="Muli"/>
                <a:cs typeface="Muli"/>
                <a:sym typeface="Muli"/>
              </a:defRPr>
            </a:lvl8pPr>
            <a:lvl9pPr lvl="8">
              <a:spcBef>
                <a:spcPts val="0"/>
              </a:spcBef>
              <a:spcAft>
                <a:spcPts val="0"/>
              </a:spcAft>
              <a:buSzPts val="800"/>
              <a:buFont typeface="Muli"/>
              <a:buNone/>
              <a:defRPr sz="1900">
                <a:latin typeface="Muli"/>
                <a:ea typeface="Muli"/>
                <a:cs typeface="Muli"/>
                <a:sym typeface="Muli"/>
              </a:defRPr>
            </a:lvl9pPr>
          </a:lstStyle>
          <a:p/>
        </p:txBody>
      </p:sp>
      <p:sp>
        <p:nvSpPr>
          <p:cNvPr id="1113" name="Google Shape;1113;p111"/>
          <p:cNvSpPr txBox="1"/>
          <p:nvPr>
            <p:ph idx="5" type="subTitle"/>
          </p:nvPr>
        </p:nvSpPr>
        <p:spPr>
          <a:xfrm>
            <a:off x="8561475" y="3482200"/>
            <a:ext cx="3197100" cy="1027200"/>
          </a:xfrm>
          <a:prstGeom prst="rect">
            <a:avLst/>
          </a:prstGeom>
        </p:spPr>
        <p:txBody>
          <a:bodyPr anchorCtr="0" anchor="t" bIns="27700" lIns="55425" spcFirstLastPara="1" rIns="55425" wrap="square" tIns="27700">
            <a:normAutofit/>
          </a:bodyPr>
          <a:lstStyle>
            <a:lvl1pPr lvl="0">
              <a:spcBef>
                <a:spcPts val="900"/>
              </a:spcBef>
              <a:spcAft>
                <a:spcPts val="0"/>
              </a:spcAft>
              <a:buNone/>
              <a:defRPr sz="2000">
                <a:solidFill>
                  <a:srgbClr val="FFFFFF"/>
                </a:solidFill>
                <a:latin typeface="Muli"/>
                <a:ea typeface="Muli"/>
                <a:cs typeface="Muli"/>
                <a:sym typeface="Muli"/>
              </a:defRPr>
            </a:lvl1pPr>
            <a:lvl2pPr lvl="1">
              <a:spcBef>
                <a:spcPts val="900"/>
              </a:spcBef>
              <a:spcAft>
                <a:spcPts val="0"/>
              </a:spcAft>
              <a:buNone/>
              <a:defRPr>
                <a:solidFill>
                  <a:srgbClr val="FFFFFF"/>
                </a:solidFill>
              </a:defRPr>
            </a:lvl2pPr>
            <a:lvl3pPr lvl="2">
              <a:spcBef>
                <a:spcPts val="900"/>
              </a:spcBef>
              <a:spcAft>
                <a:spcPts val="0"/>
              </a:spcAft>
              <a:buNone/>
              <a:defRPr>
                <a:solidFill>
                  <a:srgbClr val="FFFFFF"/>
                </a:solidFill>
              </a:defRPr>
            </a:lvl3pPr>
            <a:lvl4pPr lvl="3">
              <a:spcBef>
                <a:spcPts val="900"/>
              </a:spcBef>
              <a:spcAft>
                <a:spcPts val="0"/>
              </a:spcAft>
              <a:buNone/>
              <a:defRPr>
                <a:solidFill>
                  <a:srgbClr val="FFFFFF"/>
                </a:solidFill>
              </a:defRPr>
            </a:lvl4pPr>
            <a:lvl5pPr lvl="4">
              <a:spcBef>
                <a:spcPts val="900"/>
              </a:spcBef>
              <a:spcAft>
                <a:spcPts val="0"/>
              </a:spcAft>
              <a:buNone/>
              <a:defRPr>
                <a:solidFill>
                  <a:srgbClr val="FFFFFF"/>
                </a:solidFill>
              </a:defRPr>
            </a:lvl5pPr>
            <a:lvl6pPr lvl="5">
              <a:spcBef>
                <a:spcPts val="900"/>
              </a:spcBef>
              <a:spcAft>
                <a:spcPts val="0"/>
              </a:spcAft>
              <a:buNone/>
              <a:defRPr>
                <a:solidFill>
                  <a:srgbClr val="FFFFFF"/>
                </a:solidFill>
              </a:defRPr>
            </a:lvl6pPr>
            <a:lvl7pPr lvl="6">
              <a:spcBef>
                <a:spcPts val="900"/>
              </a:spcBef>
              <a:spcAft>
                <a:spcPts val="0"/>
              </a:spcAft>
              <a:buNone/>
              <a:defRPr>
                <a:solidFill>
                  <a:srgbClr val="FFFFFF"/>
                </a:solidFill>
              </a:defRPr>
            </a:lvl7pPr>
            <a:lvl8pPr lvl="7">
              <a:spcBef>
                <a:spcPts val="900"/>
              </a:spcBef>
              <a:spcAft>
                <a:spcPts val="0"/>
              </a:spcAft>
              <a:buNone/>
              <a:defRPr>
                <a:solidFill>
                  <a:srgbClr val="FFFFFF"/>
                </a:solidFill>
              </a:defRPr>
            </a:lvl8pPr>
            <a:lvl9pPr lvl="8">
              <a:spcBef>
                <a:spcPts val="900"/>
              </a:spcBef>
              <a:spcAft>
                <a:spcPts val="0"/>
              </a:spcAft>
              <a:buNone/>
              <a:defRPr>
                <a:solidFill>
                  <a:srgbClr val="FFFFFF"/>
                </a:solidFill>
              </a:defRPr>
            </a:lvl9pPr>
          </a:lstStyle>
          <a:p/>
        </p:txBody>
      </p:sp>
      <p:sp>
        <p:nvSpPr>
          <p:cNvPr id="1114" name="Google Shape;1114;p111"/>
          <p:cNvSpPr txBox="1"/>
          <p:nvPr>
            <p:ph idx="6" type="body"/>
          </p:nvPr>
        </p:nvSpPr>
        <p:spPr>
          <a:xfrm>
            <a:off x="8561475" y="4550802"/>
            <a:ext cx="3197100" cy="1959600"/>
          </a:xfrm>
          <a:prstGeom prst="rect">
            <a:avLst/>
          </a:prstGeom>
        </p:spPr>
        <p:txBody>
          <a:bodyPr anchorCtr="0" anchor="t" bIns="27700" lIns="55425" spcFirstLastPara="1" rIns="55425" wrap="square" tIns="27700">
            <a:normAutofit/>
          </a:bodyPr>
          <a:lstStyle>
            <a:lvl1pPr indent="-406400" lvl="0" marL="457200">
              <a:spcBef>
                <a:spcPts val="900"/>
              </a:spcBef>
              <a:spcAft>
                <a:spcPts val="0"/>
              </a:spcAft>
              <a:buClr>
                <a:srgbClr val="FFFFFF"/>
              </a:buClr>
              <a:buSzPts val="2800"/>
              <a:buChar char="•"/>
              <a:defRPr>
                <a:solidFill>
                  <a:srgbClr val="FFFFFF"/>
                </a:solidFill>
              </a:defRPr>
            </a:lvl1pPr>
            <a:lvl2pPr indent="-381000" lvl="1" marL="914400">
              <a:spcBef>
                <a:spcPts val="500"/>
              </a:spcBef>
              <a:spcAft>
                <a:spcPts val="0"/>
              </a:spcAft>
              <a:buClr>
                <a:srgbClr val="FFFFFF"/>
              </a:buClr>
              <a:buSzPts val="2400"/>
              <a:buChar char="•"/>
              <a:defRPr>
                <a:solidFill>
                  <a:srgbClr val="FFFFFF"/>
                </a:solidFill>
              </a:defRPr>
            </a:lvl2pPr>
            <a:lvl3pPr indent="-355600" lvl="2" marL="1371600">
              <a:spcBef>
                <a:spcPts val="500"/>
              </a:spcBef>
              <a:spcAft>
                <a:spcPts val="0"/>
              </a:spcAft>
              <a:buClr>
                <a:srgbClr val="FFFFFF"/>
              </a:buClr>
              <a:buSzPts val="2000"/>
              <a:buChar char="•"/>
              <a:defRPr>
                <a:solidFill>
                  <a:srgbClr val="FFFFFF"/>
                </a:solidFill>
              </a:defRPr>
            </a:lvl3pPr>
            <a:lvl4pPr indent="-336550" lvl="3" marL="1828800">
              <a:spcBef>
                <a:spcPts val="500"/>
              </a:spcBef>
              <a:spcAft>
                <a:spcPts val="0"/>
              </a:spcAft>
              <a:buClr>
                <a:srgbClr val="FFFFFF"/>
              </a:buClr>
              <a:buSzPts val="1700"/>
              <a:buChar char="•"/>
              <a:defRPr>
                <a:solidFill>
                  <a:srgbClr val="FFFFFF"/>
                </a:solidFill>
              </a:defRPr>
            </a:lvl4pPr>
            <a:lvl5pPr indent="-336550" lvl="4" marL="2286000">
              <a:spcBef>
                <a:spcPts val="500"/>
              </a:spcBef>
              <a:spcAft>
                <a:spcPts val="0"/>
              </a:spcAft>
              <a:buClr>
                <a:srgbClr val="FFFFFF"/>
              </a:buClr>
              <a:buSzPts val="1700"/>
              <a:buChar char="•"/>
              <a:defRPr>
                <a:solidFill>
                  <a:srgbClr val="FFFFFF"/>
                </a:solidFill>
              </a:defRPr>
            </a:lvl5pPr>
            <a:lvl6pPr indent="-336550" lvl="5" marL="2743200">
              <a:spcBef>
                <a:spcPts val="500"/>
              </a:spcBef>
              <a:spcAft>
                <a:spcPts val="0"/>
              </a:spcAft>
              <a:buClr>
                <a:srgbClr val="FFFFFF"/>
              </a:buClr>
              <a:buSzPts val="1700"/>
              <a:buChar char="•"/>
              <a:defRPr>
                <a:solidFill>
                  <a:srgbClr val="FFFFFF"/>
                </a:solidFill>
              </a:defRPr>
            </a:lvl6pPr>
            <a:lvl7pPr indent="-336550" lvl="6" marL="3200400">
              <a:spcBef>
                <a:spcPts val="500"/>
              </a:spcBef>
              <a:spcAft>
                <a:spcPts val="0"/>
              </a:spcAft>
              <a:buClr>
                <a:srgbClr val="FFFFFF"/>
              </a:buClr>
              <a:buSzPts val="1700"/>
              <a:buChar char="•"/>
              <a:defRPr>
                <a:solidFill>
                  <a:srgbClr val="FFFFFF"/>
                </a:solidFill>
              </a:defRPr>
            </a:lvl7pPr>
            <a:lvl8pPr indent="-336550" lvl="7" marL="3657600">
              <a:spcBef>
                <a:spcPts val="500"/>
              </a:spcBef>
              <a:spcAft>
                <a:spcPts val="0"/>
              </a:spcAft>
              <a:buClr>
                <a:srgbClr val="FFFFFF"/>
              </a:buClr>
              <a:buSzPts val="1700"/>
              <a:buChar char="•"/>
              <a:defRPr>
                <a:solidFill>
                  <a:srgbClr val="FFFFFF"/>
                </a:solidFill>
              </a:defRPr>
            </a:lvl8pPr>
            <a:lvl9pPr indent="-336550" lvl="8" marL="4114800">
              <a:spcBef>
                <a:spcPts val="500"/>
              </a:spcBef>
              <a:spcAft>
                <a:spcPts val="0"/>
              </a:spcAft>
              <a:buClr>
                <a:srgbClr val="FFFFFF"/>
              </a:buClr>
              <a:buSzPts val="1700"/>
              <a:buChar char="•"/>
              <a:defRPr>
                <a:solidFill>
                  <a:srgbClr val="FFFFFF"/>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2" Type="http://schemas.openxmlformats.org/officeDocument/2006/relationships/theme" Target="../theme/theme3.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20" Type="http://schemas.openxmlformats.org/officeDocument/2006/relationships/slideLayout" Target="../slideLayouts/slideLayout20.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22" Type="http://schemas.openxmlformats.org/officeDocument/2006/relationships/slideLayout" Target="../slideLayouts/slideLayout22.xml"/><Relationship Id="rId66" Type="http://schemas.openxmlformats.org/officeDocument/2006/relationships/slideLayout" Target="../slideLayouts/slideLayout66.xml"/><Relationship Id="rId21" Type="http://schemas.openxmlformats.org/officeDocument/2006/relationships/slideLayout" Target="../slideLayouts/slideLayout21.xml"/><Relationship Id="rId65" Type="http://schemas.openxmlformats.org/officeDocument/2006/relationships/slideLayout" Target="../slideLayouts/slideLayout65.xml"/><Relationship Id="rId24" Type="http://schemas.openxmlformats.org/officeDocument/2006/relationships/slideLayout" Target="../slideLayouts/slideLayout24.xml"/><Relationship Id="rId68" Type="http://schemas.openxmlformats.org/officeDocument/2006/relationships/slideLayout" Target="../slideLayouts/slideLayout68.xml"/><Relationship Id="rId23" Type="http://schemas.openxmlformats.org/officeDocument/2006/relationships/slideLayout" Target="../slideLayouts/slideLayout23.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69" Type="http://schemas.openxmlformats.org/officeDocument/2006/relationships/slideLayout" Target="../slideLayouts/slideLayout6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55" Type="http://schemas.openxmlformats.org/officeDocument/2006/relationships/slideLayout" Target="../slideLayouts/slideLayout55.xml"/><Relationship Id="rId10" Type="http://schemas.openxmlformats.org/officeDocument/2006/relationships/slideLayout" Target="../slideLayouts/slideLayout10.xml"/><Relationship Id="rId54" Type="http://schemas.openxmlformats.org/officeDocument/2006/relationships/slideLayout" Target="../slideLayouts/slideLayout54.xml"/><Relationship Id="rId13" Type="http://schemas.openxmlformats.org/officeDocument/2006/relationships/slideLayout" Target="../slideLayouts/slideLayout13.xml"/><Relationship Id="rId57" Type="http://schemas.openxmlformats.org/officeDocument/2006/relationships/slideLayout" Target="../slideLayouts/slideLayout57.xml"/><Relationship Id="rId12" Type="http://schemas.openxmlformats.org/officeDocument/2006/relationships/slideLayout" Target="../slideLayouts/slideLayout12.xml"/><Relationship Id="rId56" Type="http://schemas.openxmlformats.org/officeDocument/2006/relationships/slideLayout" Target="../slideLayouts/slideLayout56.xml"/><Relationship Id="rId15" Type="http://schemas.openxmlformats.org/officeDocument/2006/relationships/slideLayout" Target="../slideLayouts/slideLayout15.xml"/><Relationship Id="rId59" Type="http://schemas.openxmlformats.org/officeDocument/2006/relationships/slideLayout" Target="../slideLayouts/slideLayout59.xml"/><Relationship Id="rId14" Type="http://schemas.openxmlformats.org/officeDocument/2006/relationships/slideLayout" Target="../slideLayouts/slideLayout14.xml"/><Relationship Id="rId58" Type="http://schemas.openxmlformats.org/officeDocument/2006/relationships/slideLayout" Target="../slideLayouts/slideLayout5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9" Type="http://schemas.openxmlformats.org/officeDocument/2006/relationships/slideLayout" Target="../slideLayouts/slideLayout80.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31" Type="http://schemas.openxmlformats.org/officeDocument/2006/relationships/slideLayout" Target="../slideLayouts/slideLayout102.xml"/><Relationship Id="rId30" Type="http://schemas.openxmlformats.org/officeDocument/2006/relationships/slideLayout" Target="../slideLayouts/slideLayout101.xml"/><Relationship Id="rId33" Type="http://schemas.openxmlformats.org/officeDocument/2006/relationships/slideLayout" Target="../slideLayouts/slideLayout104.xml"/><Relationship Id="rId32" Type="http://schemas.openxmlformats.org/officeDocument/2006/relationships/slideLayout" Target="../slideLayouts/slideLayout103.xml"/><Relationship Id="rId35" Type="http://schemas.openxmlformats.org/officeDocument/2006/relationships/slideLayout" Target="../slideLayouts/slideLayout106.xml"/><Relationship Id="rId34" Type="http://schemas.openxmlformats.org/officeDocument/2006/relationships/slideLayout" Target="../slideLayouts/slideLayout105.xml"/><Relationship Id="rId37" Type="http://schemas.openxmlformats.org/officeDocument/2006/relationships/slideLayout" Target="../slideLayouts/slideLayout108.xml"/><Relationship Id="rId36" Type="http://schemas.openxmlformats.org/officeDocument/2006/relationships/slideLayout" Target="../slideLayouts/slideLayout107.xml"/><Relationship Id="rId39" Type="http://schemas.openxmlformats.org/officeDocument/2006/relationships/theme" Target="../theme/theme1.xml"/><Relationship Id="rId38" Type="http://schemas.openxmlformats.org/officeDocument/2006/relationships/slideLayout" Target="../slideLayouts/slideLayout109.xml"/><Relationship Id="rId20" Type="http://schemas.openxmlformats.org/officeDocument/2006/relationships/slideLayout" Target="../slideLayouts/slideLayout91.xml"/><Relationship Id="rId22" Type="http://schemas.openxmlformats.org/officeDocument/2006/relationships/slideLayout" Target="../slideLayouts/slideLayout93.xml"/><Relationship Id="rId21" Type="http://schemas.openxmlformats.org/officeDocument/2006/relationships/slideLayout" Target="../slideLayouts/slideLayout92.xml"/><Relationship Id="rId24" Type="http://schemas.openxmlformats.org/officeDocument/2006/relationships/slideLayout" Target="../slideLayouts/slideLayout95.xml"/><Relationship Id="rId23" Type="http://schemas.openxmlformats.org/officeDocument/2006/relationships/slideLayout" Target="../slideLayouts/slideLayout94.xml"/><Relationship Id="rId26" Type="http://schemas.openxmlformats.org/officeDocument/2006/relationships/slideLayout" Target="../slideLayouts/slideLayout97.xml"/><Relationship Id="rId25" Type="http://schemas.openxmlformats.org/officeDocument/2006/relationships/slideLayout" Target="../slideLayouts/slideLayout96.xml"/><Relationship Id="rId28" Type="http://schemas.openxmlformats.org/officeDocument/2006/relationships/slideLayout" Target="../slideLayouts/slideLayout99.xml"/><Relationship Id="rId27" Type="http://schemas.openxmlformats.org/officeDocument/2006/relationships/slideLayout" Target="../slideLayouts/slideLayout98.xml"/><Relationship Id="rId29" Type="http://schemas.openxmlformats.org/officeDocument/2006/relationships/slideLayout" Target="../slideLayouts/slideLayout100.xml"/><Relationship Id="rId11" Type="http://schemas.openxmlformats.org/officeDocument/2006/relationships/slideLayout" Target="../slideLayouts/slideLayout82.xml"/><Relationship Id="rId10" Type="http://schemas.openxmlformats.org/officeDocument/2006/relationships/slideLayout" Target="../slideLayouts/slideLayout81.xml"/><Relationship Id="rId13" Type="http://schemas.openxmlformats.org/officeDocument/2006/relationships/slideLayout" Target="../slideLayouts/slideLayout84.xml"/><Relationship Id="rId12" Type="http://schemas.openxmlformats.org/officeDocument/2006/relationships/slideLayout" Target="../slideLayouts/slideLayout83.xml"/><Relationship Id="rId15" Type="http://schemas.openxmlformats.org/officeDocument/2006/relationships/slideLayout" Target="../slideLayouts/slideLayout86.xml"/><Relationship Id="rId14" Type="http://schemas.openxmlformats.org/officeDocument/2006/relationships/slideLayout" Target="../slideLayouts/slideLayout85.xml"/><Relationship Id="rId17" Type="http://schemas.openxmlformats.org/officeDocument/2006/relationships/slideLayout" Target="../slideLayouts/slideLayout88.xml"/><Relationship Id="rId16" Type="http://schemas.openxmlformats.org/officeDocument/2006/relationships/slideLayout" Target="../slideLayouts/slideLayout87.xml"/><Relationship Id="rId19" Type="http://schemas.openxmlformats.org/officeDocument/2006/relationships/slideLayout" Target="../slideLayouts/slideLayout90.xml"/><Relationship Id="rId18"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b="1"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b="1" sz="1800">
                <a:latin typeface="Muli"/>
                <a:ea typeface="Muli"/>
                <a:cs typeface="Muli"/>
                <a:sym typeface="Muli"/>
              </a:defRPr>
            </a:lvl2pPr>
            <a:lvl3pPr lvl="2">
              <a:spcBef>
                <a:spcPts val="0"/>
              </a:spcBef>
              <a:spcAft>
                <a:spcPts val="0"/>
              </a:spcAft>
              <a:buSzPts val="1400"/>
              <a:buFont typeface="Muli"/>
              <a:buNone/>
              <a:defRPr b="1" sz="1800">
                <a:latin typeface="Muli"/>
                <a:ea typeface="Muli"/>
                <a:cs typeface="Muli"/>
                <a:sym typeface="Muli"/>
              </a:defRPr>
            </a:lvl3pPr>
            <a:lvl4pPr lvl="3">
              <a:spcBef>
                <a:spcPts val="0"/>
              </a:spcBef>
              <a:spcAft>
                <a:spcPts val="0"/>
              </a:spcAft>
              <a:buSzPts val="1400"/>
              <a:buFont typeface="Muli"/>
              <a:buNone/>
              <a:defRPr b="1" sz="1800">
                <a:latin typeface="Muli"/>
                <a:ea typeface="Muli"/>
                <a:cs typeface="Muli"/>
                <a:sym typeface="Muli"/>
              </a:defRPr>
            </a:lvl4pPr>
            <a:lvl5pPr lvl="4">
              <a:spcBef>
                <a:spcPts val="0"/>
              </a:spcBef>
              <a:spcAft>
                <a:spcPts val="0"/>
              </a:spcAft>
              <a:buSzPts val="1400"/>
              <a:buFont typeface="Muli"/>
              <a:buNone/>
              <a:defRPr b="1" sz="1800">
                <a:latin typeface="Muli"/>
                <a:ea typeface="Muli"/>
                <a:cs typeface="Muli"/>
                <a:sym typeface="Muli"/>
              </a:defRPr>
            </a:lvl5pPr>
            <a:lvl6pPr lvl="5">
              <a:spcBef>
                <a:spcPts val="0"/>
              </a:spcBef>
              <a:spcAft>
                <a:spcPts val="0"/>
              </a:spcAft>
              <a:buSzPts val="1400"/>
              <a:buFont typeface="Muli"/>
              <a:buNone/>
              <a:defRPr b="1" sz="1800">
                <a:latin typeface="Muli"/>
                <a:ea typeface="Muli"/>
                <a:cs typeface="Muli"/>
                <a:sym typeface="Muli"/>
              </a:defRPr>
            </a:lvl6pPr>
            <a:lvl7pPr lvl="6">
              <a:spcBef>
                <a:spcPts val="0"/>
              </a:spcBef>
              <a:spcAft>
                <a:spcPts val="0"/>
              </a:spcAft>
              <a:buSzPts val="1400"/>
              <a:buFont typeface="Muli"/>
              <a:buNone/>
              <a:defRPr b="1" sz="1800">
                <a:latin typeface="Muli"/>
                <a:ea typeface="Muli"/>
                <a:cs typeface="Muli"/>
                <a:sym typeface="Muli"/>
              </a:defRPr>
            </a:lvl7pPr>
            <a:lvl8pPr lvl="7">
              <a:spcBef>
                <a:spcPts val="0"/>
              </a:spcBef>
              <a:spcAft>
                <a:spcPts val="0"/>
              </a:spcAft>
              <a:buSzPts val="1400"/>
              <a:buFont typeface="Muli"/>
              <a:buNone/>
              <a:defRPr b="1" sz="1800">
                <a:latin typeface="Muli"/>
                <a:ea typeface="Muli"/>
                <a:cs typeface="Muli"/>
                <a:sym typeface="Muli"/>
              </a:defRPr>
            </a:lvl8pPr>
            <a:lvl9pPr lvl="8">
              <a:spcBef>
                <a:spcPts val="0"/>
              </a:spcBef>
              <a:spcAft>
                <a:spcPts val="0"/>
              </a:spcAft>
              <a:buSzPts val="1400"/>
              <a:buFont typeface="Muli"/>
              <a:buNone/>
              <a:defRPr b="1" sz="1800">
                <a:latin typeface="Muli"/>
                <a:ea typeface="Muli"/>
                <a:cs typeface="Muli"/>
                <a:sym typeface="Muli"/>
              </a:defRPr>
            </a:lvl9pPr>
          </a:lstStyle>
          <a:p/>
        </p:txBody>
      </p:sp>
      <p:sp>
        <p:nvSpPr>
          <p:cNvPr id="7" name="Google Shape;7;p1"/>
          <p:cNvSpPr txBox="1"/>
          <p:nvPr>
            <p:ph idx="12" type="sldNum"/>
          </p:nvPr>
        </p:nvSpPr>
        <p:spPr>
          <a:xfrm>
            <a:off x="10955126" y="6068075"/>
            <a:ext cx="428400" cy="525000"/>
          </a:xfrm>
          <a:prstGeom prst="rect">
            <a:avLst/>
          </a:prstGeom>
          <a:noFill/>
          <a:ln>
            <a:noFill/>
          </a:ln>
        </p:spPr>
        <p:txBody>
          <a:bodyPr anchorCtr="0" anchor="t" bIns="91425" lIns="91425" spcFirstLastPara="1" rIns="91425" wrap="square" tIns="91425">
            <a:noAutofit/>
          </a:bodyPr>
          <a:lstStyle>
            <a:lvl1pPr lvl="0" algn="ctr">
              <a:buNone/>
              <a:defRPr sz="1300">
                <a:solidFill>
                  <a:schemeClr val="dk1"/>
                </a:solidFill>
                <a:latin typeface="Muli"/>
                <a:ea typeface="Muli"/>
                <a:cs typeface="Muli"/>
                <a:sym typeface="Muli"/>
              </a:defRPr>
            </a:lvl1pPr>
            <a:lvl2pPr lvl="1" algn="ctr">
              <a:buNone/>
              <a:defRPr sz="1300">
                <a:solidFill>
                  <a:schemeClr val="dk1"/>
                </a:solidFill>
                <a:latin typeface="Muli"/>
                <a:ea typeface="Muli"/>
                <a:cs typeface="Muli"/>
                <a:sym typeface="Muli"/>
              </a:defRPr>
            </a:lvl2pPr>
            <a:lvl3pPr lvl="2" algn="ctr">
              <a:buNone/>
              <a:defRPr sz="1300">
                <a:solidFill>
                  <a:schemeClr val="dk1"/>
                </a:solidFill>
                <a:latin typeface="Muli"/>
                <a:ea typeface="Muli"/>
                <a:cs typeface="Muli"/>
                <a:sym typeface="Muli"/>
              </a:defRPr>
            </a:lvl3pPr>
            <a:lvl4pPr lvl="3" algn="ctr">
              <a:buNone/>
              <a:defRPr sz="1300">
                <a:solidFill>
                  <a:schemeClr val="dk1"/>
                </a:solidFill>
                <a:latin typeface="Muli"/>
                <a:ea typeface="Muli"/>
                <a:cs typeface="Muli"/>
                <a:sym typeface="Muli"/>
              </a:defRPr>
            </a:lvl4pPr>
            <a:lvl5pPr lvl="4" algn="ctr">
              <a:buNone/>
              <a:defRPr sz="1300">
                <a:solidFill>
                  <a:schemeClr val="dk1"/>
                </a:solidFill>
                <a:latin typeface="Muli"/>
                <a:ea typeface="Muli"/>
                <a:cs typeface="Muli"/>
                <a:sym typeface="Muli"/>
              </a:defRPr>
            </a:lvl5pPr>
            <a:lvl6pPr lvl="5" algn="ctr">
              <a:buNone/>
              <a:defRPr sz="1300">
                <a:solidFill>
                  <a:schemeClr val="dk1"/>
                </a:solidFill>
                <a:latin typeface="Muli"/>
                <a:ea typeface="Muli"/>
                <a:cs typeface="Muli"/>
                <a:sym typeface="Muli"/>
              </a:defRPr>
            </a:lvl6pPr>
            <a:lvl7pPr lvl="6" algn="ctr">
              <a:buNone/>
              <a:defRPr sz="1300">
                <a:solidFill>
                  <a:schemeClr val="dk1"/>
                </a:solidFill>
                <a:latin typeface="Muli"/>
                <a:ea typeface="Muli"/>
                <a:cs typeface="Muli"/>
                <a:sym typeface="Muli"/>
              </a:defRPr>
            </a:lvl7pPr>
            <a:lvl8pPr lvl="7" algn="ctr">
              <a:buNone/>
              <a:defRPr sz="1300">
                <a:solidFill>
                  <a:schemeClr val="dk1"/>
                </a:solidFill>
                <a:latin typeface="Muli"/>
                <a:ea typeface="Muli"/>
                <a:cs typeface="Muli"/>
                <a:sym typeface="Muli"/>
              </a:defRPr>
            </a:lvl8pPr>
            <a:lvl9pPr lvl="8" algn="ctr">
              <a:buNone/>
              <a:defRPr sz="1300">
                <a:solidFill>
                  <a:schemeClr val="dk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8" name="Google Shape;8;p1"/>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uli"/>
              <a:buChar char="■"/>
              <a:defRPr sz="1800">
                <a:latin typeface="Muli"/>
                <a:ea typeface="Muli"/>
                <a:cs typeface="Muli"/>
                <a:sym typeface="Muli"/>
              </a:defRPr>
            </a:lvl1pPr>
            <a:lvl2pPr indent="-342900" lvl="1" marL="914400">
              <a:lnSpc>
                <a:spcPct val="115000"/>
              </a:lnSpc>
              <a:spcBef>
                <a:spcPts val="0"/>
              </a:spcBef>
              <a:spcAft>
                <a:spcPts val="0"/>
              </a:spcAft>
              <a:buSzPts val="1800"/>
              <a:buFont typeface="Muli"/>
              <a:buChar char="□"/>
              <a:defRPr sz="1800">
                <a:latin typeface="Muli"/>
                <a:ea typeface="Muli"/>
                <a:cs typeface="Muli"/>
                <a:sym typeface="Muli"/>
              </a:defRPr>
            </a:lvl2pPr>
            <a:lvl3pPr indent="-342900" lvl="2" marL="1371600">
              <a:lnSpc>
                <a:spcPct val="115000"/>
              </a:lnSpc>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lnSpc>
                <a:spcPct val="115000"/>
              </a:lnSpc>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lnSpc>
                <a:spcPct val="115000"/>
              </a:lnSpc>
              <a:spcBef>
                <a:spcPts val="0"/>
              </a:spcBef>
              <a:spcAft>
                <a:spcPts val="0"/>
              </a:spcAft>
              <a:buSzPts val="1800"/>
              <a:buFont typeface="Muli"/>
              <a:buChar char="□"/>
              <a:defRPr sz="1800">
                <a:latin typeface="Muli"/>
                <a:ea typeface="Muli"/>
                <a:cs typeface="Muli"/>
                <a:sym typeface="Muli"/>
              </a:defRPr>
            </a:lvl5pPr>
            <a:lvl6pPr indent="-342900" lvl="5" marL="2743200">
              <a:lnSpc>
                <a:spcPct val="115000"/>
              </a:lnSpc>
              <a:spcBef>
                <a:spcPts val="0"/>
              </a:spcBef>
              <a:spcAft>
                <a:spcPts val="0"/>
              </a:spcAft>
              <a:buClr>
                <a:schemeClr val="dk2"/>
              </a:buClr>
              <a:buSzPts val="1800"/>
              <a:buFont typeface="Muli"/>
              <a:buChar char="■"/>
              <a:defRPr sz="1800">
                <a:latin typeface="Muli"/>
                <a:ea typeface="Muli"/>
                <a:cs typeface="Muli"/>
                <a:sym typeface="Muli"/>
              </a:defRPr>
            </a:lvl6pPr>
            <a:lvl7pPr indent="-342900" lvl="6" marL="3200400">
              <a:lnSpc>
                <a:spcPct val="115000"/>
              </a:lnSpc>
              <a:spcBef>
                <a:spcPts val="0"/>
              </a:spcBef>
              <a:spcAft>
                <a:spcPts val="0"/>
              </a:spcAft>
              <a:buClr>
                <a:schemeClr val="dk2"/>
              </a:buClr>
              <a:buSzPts val="1800"/>
              <a:buFont typeface="Muli"/>
              <a:buChar char="■"/>
              <a:defRPr sz="1800">
                <a:latin typeface="Muli"/>
                <a:ea typeface="Muli"/>
                <a:cs typeface="Muli"/>
                <a:sym typeface="Muli"/>
              </a:defRPr>
            </a:lvl7pPr>
            <a:lvl8pPr indent="-342900" lvl="7" marL="3657600">
              <a:lnSpc>
                <a:spcPct val="115000"/>
              </a:lnSpc>
              <a:spcBef>
                <a:spcPts val="0"/>
              </a:spcBef>
              <a:spcAft>
                <a:spcPts val="0"/>
              </a:spcAft>
              <a:buClr>
                <a:schemeClr val="dk2"/>
              </a:buClr>
              <a:buSzPts val="1800"/>
              <a:buFont typeface="Muli"/>
              <a:buChar char="□"/>
              <a:defRPr sz="1800">
                <a:latin typeface="Muli"/>
                <a:ea typeface="Muli"/>
                <a:cs typeface="Muli"/>
                <a:sym typeface="Muli"/>
              </a:defRPr>
            </a:lvl8pPr>
            <a:lvl9pPr indent="-342900" lvl="8" marL="4114800">
              <a:lnSpc>
                <a:spcPct val="115000"/>
              </a:lnSpc>
              <a:spcBef>
                <a:spcPts val="0"/>
              </a:spcBef>
              <a:spcAft>
                <a:spcPts val="0"/>
              </a:spcAft>
              <a:buClr>
                <a:schemeClr val="dk2"/>
              </a:buClr>
              <a:buSzPts val="1800"/>
              <a:buFont typeface="Muli"/>
              <a:buChar char="■"/>
              <a:defRPr sz="1800">
                <a:latin typeface="Muli"/>
                <a:ea typeface="Muli"/>
                <a:cs typeface="Muli"/>
                <a:sym typeface="Mul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EA4335"/>
          </p15:clr>
        </p15:guide>
        <p15:guide id="2" pos="384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14" name="Shape 714"/>
        <p:cNvGrpSpPr/>
        <p:nvPr/>
      </p:nvGrpSpPr>
      <p:grpSpPr>
        <a:xfrm>
          <a:off x="0" y="0"/>
          <a:ext cx="0" cy="0"/>
          <a:chOff x="0" y="0"/>
          <a:chExt cx="0" cy="0"/>
        </a:xfrm>
      </p:grpSpPr>
      <p:sp>
        <p:nvSpPr>
          <p:cNvPr id="715" name="Google Shape;715;p73"/>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800"/>
              <a:buNone/>
              <a:defRPr sz="1100"/>
            </a:lvl2pPr>
            <a:lvl3pPr lvl="2">
              <a:spcBef>
                <a:spcPts val="0"/>
              </a:spcBef>
              <a:spcAft>
                <a:spcPts val="0"/>
              </a:spcAft>
              <a:buSzPts val="800"/>
              <a:buNone/>
              <a:defRPr sz="1100"/>
            </a:lvl3pPr>
            <a:lvl4pPr lvl="3">
              <a:spcBef>
                <a:spcPts val="0"/>
              </a:spcBef>
              <a:spcAft>
                <a:spcPts val="0"/>
              </a:spcAft>
              <a:buSzPts val="800"/>
              <a:buNone/>
              <a:defRPr sz="1100"/>
            </a:lvl4pPr>
            <a:lvl5pPr lvl="4">
              <a:spcBef>
                <a:spcPts val="0"/>
              </a:spcBef>
              <a:spcAft>
                <a:spcPts val="0"/>
              </a:spcAft>
              <a:buSzPts val="800"/>
              <a:buNone/>
              <a:defRPr sz="1100"/>
            </a:lvl5pPr>
            <a:lvl6pPr lvl="5">
              <a:spcBef>
                <a:spcPts val="0"/>
              </a:spcBef>
              <a:spcAft>
                <a:spcPts val="0"/>
              </a:spcAft>
              <a:buSzPts val="800"/>
              <a:buNone/>
              <a:defRPr sz="1100"/>
            </a:lvl6pPr>
            <a:lvl7pPr lvl="6">
              <a:spcBef>
                <a:spcPts val="0"/>
              </a:spcBef>
              <a:spcAft>
                <a:spcPts val="0"/>
              </a:spcAft>
              <a:buSzPts val="800"/>
              <a:buNone/>
              <a:defRPr sz="1100"/>
            </a:lvl7pPr>
            <a:lvl8pPr lvl="7">
              <a:spcBef>
                <a:spcPts val="0"/>
              </a:spcBef>
              <a:spcAft>
                <a:spcPts val="0"/>
              </a:spcAft>
              <a:buSzPts val="800"/>
              <a:buNone/>
              <a:defRPr sz="1100"/>
            </a:lvl8pPr>
            <a:lvl9pPr lvl="8">
              <a:spcBef>
                <a:spcPts val="0"/>
              </a:spcBef>
              <a:spcAft>
                <a:spcPts val="0"/>
              </a:spcAft>
              <a:buSzPts val="800"/>
              <a:buNone/>
              <a:defRPr sz="1100"/>
            </a:lvl9pPr>
          </a:lstStyle>
          <a:p/>
        </p:txBody>
      </p:sp>
      <p:sp>
        <p:nvSpPr>
          <p:cNvPr id="716" name="Google Shape;716;p73"/>
          <p:cNvSpPr txBox="1"/>
          <p:nvPr>
            <p:ph idx="1" type="body"/>
          </p:nvPr>
        </p:nvSpPr>
        <p:spPr>
          <a:xfrm>
            <a:off x="838201" y="1825627"/>
            <a:ext cx="10515600" cy="4351200"/>
          </a:xfrm>
          <a:prstGeom prst="rect">
            <a:avLst/>
          </a:prstGeom>
          <a:noFill/>
          <a:ln>
            <a:noFill/>
          </a:ln>
        </p:spPr>
        <p:txBody>
          <a:bodyPr anchorCtr="0" anchor="t" bIns="27700" lIns="55425" spcFirstLastPara="1" rIns="55425" wrap="square" tIns="27700">
            <a:normAutofit/>
          </a:bodyPr>
          <a:lstStyle>
            <a:lvl1pPr indent="-406400" lvl="0" marL="457200" marR="0" algn="l">
              <a:lnSpc>
                <a:spcPct val="90000"/>
              </a:lnSpc>
              <a:spcBef>
                <a:spcPts val="9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36550" lvl="3" marL="1828800" marR="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4pPr>
            <a:lvl5pPr indent="-336550" lvl="4" marL="2286000" marR="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5pPr>
            <a:lvl6pPr indent="-336550" lvl="5" marL="2743200" marR="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6pPr>
            <a:lvl7pPr indent="-336550" lvl="6" marL="3200400" marR="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7pPr>
            <a:lvl8pPr indent="-336550" lvl="7" marL="3657600" marR="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8pPr>
            <a:lvl9pPr indent="-336550" lvl="8" marL="4114800" marR="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9pPr>
          </a:lstStyle>
          <a:p/>
        </p:txBody>
      </p:sp>
      <p:sp>
        <p:nvSpPr>
          <p:cNvPr id="717" name="Google Shape;717;p73"/>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marR="0" algn="l">
              <a:spcBef>
                <a:spcPts val="0"/>
              </a:spcBef>
              <a:spcAft>
                <a:spcPts val="0"/>
              </a:spcAft>
              <a:buSzPts val="8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2pPr>
            <a:lvl3pPr lvl="2"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3pPr>
            <a:lvl4pPr lvl="3"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4pPr>
            <a:lvl5pPr lvl="4"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5pPr>
            <a:lvl6pPr lvl="5"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6pPr>
            <a:lvl7pPr lvl="6"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7pPr>
            <a:lvl8pPr lvl="7"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8pPr>
            <a:lvl9pPr lvl="8"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9pPr>
          </a:lstStyle>
          <a:p/>
        </p:txBody>
      </p:sp>
      <p:sp>
        <p:nvSpPr>
          <p:cNvPr id="718" name="Google Shape;718;p73"/>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marR="0" algn="ctr">
              <a:spcBef>
                <a:spcPts val="0"/>
              </a:spcBef>
              <a:spcAft>
                <a:spcPts val="0"/>
              </a:spcAft>
              <a:buSzPts val="8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2pPr>
            <a:lvl3pPr lvl="2"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3pPr>
            <a:lvl4pPr lvl="3"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4pPr>
            <a:lvl5pPr lvl="4"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5pPr>
            <a:lvl6pPr lvl="5"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6pPr>
            <a:lvl7pPr lvl="6"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7pPr>
            <a:lvl8pPr lvl="7"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8pPr>
            <a:lvl9pPr lvl="8"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9pPr>
          </a:lstStyle>
          <a:p/>
        </p:txBody>
      </p:sp>
      <p:sp>
        <p:nvSpPr>
          <p:cNvPr id="719" name="Google Shape;719;p73"/>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 id="2147483742" r:id="rId24"/>
    <p:sldLayoutId id="2147483743" r:id="rId25"/>
    <p:sldLayoutId id="2147483744" r:id="rId26"/>
    <p:sldLayoutId id="2147483745" r:id="rId27"/>
    <p:sldLayoutId id="2147483746" r:id="rId28"/>
    <p:sldLayoutId id="2147483747" r:id="rId29"/>
    <p:sldLayoutId id="2147483748" r:id="rId30"/>
    <p:sldLayoutId id="2147483749" r:id="rId31"/>
    <p:sldLayoutId id="2147483750" r:id="rId32"/>
    <p:sldLayoutId id="2147483751" r:id="rId33"/>
    <p:sldLayoutId id="2147483752" r:id="rId34"/>
    <p:sldLayoutId id="2147483753" r:id="rId35"/>
    <p:sldLayoutId id="2147483754" r:id="rId36"/>
    <p:sldLayoutId id="2147483755" r:id="rId37"/>
    <p:sldLayoutId id="2147483756" r:id="rId3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xml"/><Relationship Id="rId3" Type="http://schemas.openxmlformats.org/officeDocument/2006/relationships/image" Target="../media/image3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xml"/><Relationship Id="rId3" Type="http://schemas.openxmlformats.org/officeDocument/2006/relationships/image" Target="../media/image34.png"/><Relationship Id="rId4" Type="http://schemas.openxmlformats.org/officeDocument/2006/relationships/image" Target="../media/image32.png"/><Relationship Id="rId5" Type="http://schemas.openxmlformats.org/officeDocument/2006/relationships/image" Target="../media/image4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xml"/><Relationship Id="rId3" Type="http://schemas.openxmlformats.org/officeDocument/2006/relationships/image" Target="../media/image5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5.xml"/><Relationship Id="rId3" Type="http://schemas.openxmlformats.org/officeDocument/2006/relationships/image" Target="../media/image5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7.xml"/><Relationship Id="rId3" Type="http://schemas.openxmlformats.org/officeDocument/2006/relationships/image" Target="../media/image3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8.xml"/><Relationship Id="rId3" Type="http://schemas.openxmlformats.org/officeDocument/2006/relationships/image" Target="../media/image6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9.xml"/><Relationship Id="rId3" Type="http://schemas.openxmlformats.org/officeDocument/2006/relationships/image" Target="../media/image35.png"/><Relationship Id="rId4" Type="http://schemas.openxmlformats.org/officeDocument/2006/relationships/image" Target="../media/image49.png"/><Relationship Id="rId5" Type="http://schemas.openxmlformats.org/officeDocument/2006/relationships/image" Target="../media/image45.png"/><Relationship Id="rId6" Type="http://schemas.openxmlformats.org/officeDocument/2006/relationships/image" Target="../media/image4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10.xml"/><Relationship Id="rId3" Type="http://schemas.openxmlformats.org/officeDocument/2006/relationships/image" Target="../media/image35.png"/><Relationship Id="rId4" Type="http://schemas.openxmlformats.org/officeDocument/2006/relationships/image" Target="../media/image49.png"/><Relationship Id="rId5" Type="http://schemas.openxmlformats.org/officeDocument/2006/relationships/image" Target="../media/image45.png"/><Relationship Id="rId6" Type="http://schemas.openxmlformats.org/officeDocument/2006/relationships/image" Target="../media/image4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11.xml"/><Relationship Id="rId3" Type="http://schemas.openxmlformats.org/officeDocument/2006/relationships/image" Target="../media/image35.png"/><Relationship Id="rId4" Type="http://schemas.openxmlformats.org/officeDocument/2006/relationships/image" Target="../media/image49.png"/><Relationship Id="rId5" Type="http://schemas.openxmlformats.org/officeDocument/2006/relationships/image" Target="../media/image45.png"/><Relationship Id="rId6" Type="http://schemas.openxmlformats.org/officeDocument/2006/relationships/image" Target="../media/image4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2.xml"/><Relationship Id="rId3" Type="http://schemas.openxmlformats.org/officeDocument/2006/relationships/image" Target="../media/image4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8.xml"/><Relationship Id="rId3" Type="http://schemas.openxmlformats.org/officeDocument/2006/relationships/image" Target="../media/image5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0.xml"/><Relationship Id="rId3" Type="http://schemas.openxmlformats.org/officeDocument/2006/relationships/image" Target="../media/image6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21.xml"/><Relationship Id="rId3" Type="http://schemas.openxmlformats.org/officeDocument/2006/relationships/image" Target="../media/image5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22.xml"/><Relationship Id="rId3" Type="http://schemas.openxmlformats.org/officeDocument/2006/relationships/image" Target="../media/image5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23.xml"/><Relationship Id="rId3" Type="http://schemas.openxmlformats.org/officeDocument/2006/relationships/image" Target="../media/image5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1.xml"/><Relationship Id="rId3" Type="http://schemas.openxmlformats.org/officeDocument/2006/relationships/image" Target="../media/image5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4.xml"/><Relationship Id="rId3" Type="http://schemas.openxmlformats.org/officeDocument/2006/relationships/image" Target="../media/image5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9.xml"/><Relationship Id="rId3" Type="http://schemas.openxmlformats.org/officeDocument/2006/relationships/image" Target="../media/image5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0.xml"/><Relationship Id="rId3" Type="http://schemas.openxmlformats.org/officeDocument/2006/relationships/image" Target="../media/image5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45.xml"/><Relationship Id="rId3" Type="http://schemas.openxmlformats.org/officeDocument/2006/relationships/image" Target="../media/image5.png"/><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46.xml"/><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47.xml"/><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5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51.xml"/><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5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grpSp>
        <p:nvGrpSpPr>
          <p:cNvPr id="1119" name="Google Shape;1119;p112"/>
          <p:cNvGrpSpPr/>
          <p:nvPr/>
        </p:nvGrpSpPr>
        <p:grpSpPr>
          <a:xfrm>
            <a:off x="0" y="0"/>
            <a:ext cx="12191485" cy="5790023"/>
            <a:chOff x="0" y="0"/>
            <a:chExt cx="20104692" cy="9549765"/>
          </a:xfrm>
        </p:grpSpPr>
        <p:sp>
          <p:nvSpPr>
            <p:cNvPr id="1120" name="Google Shape;1120;p112"/>
            <p:cNvSpPr/>
            <p:nvPr/>
          </p:nvSpPr>
          <p:spPr>
            <a:xfrm>
              <a:off x="0" y="0"/>
              <a:ext cx="20104100" cy="9549765"/>
            </a:xfrm>
            <a:custGeom>
              <a:rect b="b" l="l" r="r" t="t"/>
              <a:pathLst>
                <a:path extrusionOk="0" h="9549765" w="20104100">
                  <a:moveTo>
                    <a:pt x="20104099" y="0"/>
                  </a:moveTo>
                  <a:lnTo>
                    <a:pt x="0" y="0"/>
                  </a:lnTo>
                  <a:lnTo>
                    <a:pt x="0" y="9549436"/>
                  </a:lnTo>
                  <a:lnTo>
                    <a:pt x="20104099" y="9549436"/>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21" name="Google Shape;1121;p112"/>
            <p:cNvSpPr/>
            <p:nvPr/>
          </p:nvSpPr>
          <p:spPr>
            <a:xfrm>
              <a:off x="9280454" y="3836153"/>
              <a:ext cx="1543684" cy="189229"/>
            </a:xfrm>
            <a:custGeom>
              <a:rect b="b" l="l" r="r" t="t"/>
              <a:pathLst>
                <a:path extrusionOk="0" h="189229" w="1543684">
                  <a:moveTo>
                    <a:pt x="1517493" y="0"/>
                  </a:moveTo>
                  <a:lnTo>
                    <a:pt x="25695" y="0"/>
                  </a:lnTo>
                  <a:lnTo>
                    <a:pt x="15189" y="41506"/>
                  </a:lnTo>
                  <a:lnTo>
                    <a:pt x="7374" y="83687"/>
                  </a:lnTo>
                  <a:lnTo>
                    <a:pt x="2295" y="126415"/>
                  </a:lnTo>
                  <a:lnTo>
                    <a:pt x="0" y="169565"/>
                  </a:lnTo>
                  <a:lnTo>
                    <a:pt x="251" y="189051"/>
                  </a:lnTo>
                  <a:lnTo>
                    <a:pt x="1542947" y="189051"/>
                  </a:lnTo>
                  <a:lnTo>
                    <a:pt x="1543188" y="169565"/>
                  </a:lnTo>
                  <a:lnTo>
                    <a:pt x="1540893" y="126415"/>
                  </a:lnTo>
                  <a:lnTo>
                    <a:pt x="1535814" y="83687"/>
                  </a:lnTo>
                  <a:lnTo>
                    <a:pt x="1527998" y="41506"/>
                  </a:lnTo>
                  <a:lnTo>
                    <a:pt x="1517493"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22" name="Google Shape;1122;p112"/>
            <p:cNvSpPr/>
            <p:nvPr/>
          </p:nvSpPr>
          <p:spPr>
            <a:xfrm>
              <a:off x="9287012" y="4106537"/>
              <a:ext cx="1530350" cy="189864"/>
            </a:xfrm>
            <a:custGeom>
              <a:rect b="b" l="l" r="r" t="t"/>
              <a:pathLst>
                <a:path extrusionOk="0" h="189864" w="1530350">
                  <a:moveTo>
                    <a:pt x="1530079" y="0"/>
                  </a:moveTo>
                  <a:lnTo>
                    <a:pt x="0" y="0"/>
                  </a:lnTo>
                  <a:lnTo>
                    <a:pt x="8023" y="49049"/>
                  </a:lnTo>
                  <a:lnTo>
                    <a:pt x="19083" y="97008"/>
                  </a:lnTo>
                  <a:lnTo>
                    <a:pt x="33071" y="143776"/>
                  </a:lnTo>
                  <a:lnTo>
                    <a:pt x="49883" y="189250"/>
                  </a:lnTo>
                  <a:lnTo>
                    <a:pt x="1480195" y="189250"/>
                  </a:lnTo>
                  <a:lnTo>
                    <a:pt x="1497007" y="143776"/>
                  </a:lnTo>
                  <a:lnTo>
                    <a:pt x="1510995" y="97008"/>
                  </a:lnTo>
                  <a:lnTo>
                    <a:pt x="1522055" y="49049"/>
                  </a:lnTo>
                  <a:lnTo>
                    <a:pt x="1530079"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23" name="Google Shape;1123;p112"/>
            <p:cNvSpPr/>
            <p:nvPr/>
          </p:nvSpPr>
          <p:spPr>
            <a:xfrm>
              <a:off x="9363379" y="4366494"/>
              <a:ext cx="1377950" cy="423545"/>
            </a:xfrm>
            <a:custGeom>
              <a:rect b="b" l="l" r="r" t="t"/>
              <a:pathLst>
                <a:path extrusionOk="0" h="423545" w="1377950">
                  <a:moveTo>
                    <a:pt x="1377340" y="0"/>
                  </a:moveTo>
                  <a:lnTo>
                    <a:pt x="0" y="0"/>
                  </a:lnTo>
                  <a:lnTo>
                    <a:pt x="22429" y="41113"/>
                  </a:lnTo>
                  <a:lnTo>
                    <a:pt x="47231" y="80667"/>
                  </a:lnTo>
                  <a:lnTo>
                    <a:pt x="74311" y="118567"/>
                  </a:lnTo>
                  <a:lnTo>
                    <a:pt x="103572" y="154716"/>
                  </a:lnTo>
                  <a:lnTo>
                    <a:pt x="134919" y="189019"/>
                  </a:lnTo>
                  <a:lnTo>
                    <a:pt x="168257" y="221380"/>
                  </a:lnTo>
                  <a:lnTo>
                    <a:pt x="203488" y="251703"/>
                  </a:lnTo>
                  <a:lnTo>
                    <a:pt x="240518" y="279891"/>
                  </a:lnTo>
                  <a:lnTo>
                    <a:pt x="279251" y="305850"/>
                  </a:lnTo>
                  <a:lnTo>
                    <a:pt x="319591" y="329483"/>
                  </a:lnTo>
                  <a:lnTo>
                    <a:pt x="361443" y="350695"/>
                  </a:lnTo>
                  <a:lnTo>
                    <a:pt x="404709" y="369390"/>
                  </a:lnTo>
                  <a:lnTo>
                    <a:pt x="449296" y="385471"/>
                  </a:lnTo>
                  <a:lnTo>
                    <a:pt x="495106" y="398844"/>
                  </a:lnTo>
                  <a:lnTo>
                    <a:pt x="542044" y="409411"/>
                  </a:lnTo>
                  <a:lnTo>
                    <a:pt x="590015" y="417078"/>
                  </a:lnTo>
                  <a:lnTo>
                    <a:pt x="638922" y="421749"/>
                  </a:lnTo>
                  <a:lnTo>
                    <a:pt x="688670" y="423327"/>
                  </a:lnTo>
                  <a:lnTo>
                    <a:pt x="738418" y="421749"/>
                  </a:lnTo>
                  <a:lnTo>
                    <a:pt x="787325" y="417078"/>
                  </a:lnTo>
                  <a:lnTo>
                    <a:pt x="835295" y="409411"/>
                  </a:lnTo>
                  <a:lnTo>
                    <a:pt x="882233" y="398844"/>
                  </a:lnTo>
                  <a:lnTo>
                    <a:pt x="928044" y="385471"/>
                  </a:lnTo>
                  <a:lnTo>
                    <a:pt x="972630" y="369390"/>
                  </a:lnTo>
                  <a:lnTo>
                    <a:pt x="1015897" y="350695"/>
                  </a:lnTo>
                  <a:lnTo>
                    <a:pt x="1057748" y="329483"/>
                  </a:lnTo>
                  <a:lnTo>
                    <a:pt x="1098088" y="305850"/>
                  </a:lnTo>
                  <a:lnTo>
                    <a:pt x="1136821" y="279891"/>
                  </a:lnTo>
                  <a:lnTo>
                    <a:pt x="1173851" y="251703"/>
                  </a:lnTo>
                  <a:lnTo>
                    <a:pt x="1209083" y="221380"/>
                  </a:lnTo>
                  <a:lnTo>
                    <a:pt x="1242420" y="189019"/>
                  </a:lnTo>
                  <a:lnTo>
                    <a:pt x="1273767" y="154716"/>
                  </a:lnTo>
                  <a:lnTo>
                    <a:pt x="1303029" y="118567"/>
                  </a:lnTo>
                  <a:lnTo>
                    <a:pt x="1330108" y="80667"/>
                  </a:lnTo>
                  <a:lnTo>
                    <a:pt x="1354911" y="41113"/>
                  </a:lnTo>
                  <a:lnTo>
                    <a:pt x="1377340"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24" name="Google Shape;1124;p112"/>
            <p:cNvSpPr/>
            <p:nvPr/>
          </p:nvSpPr>
          <p:spPr>
            <a:xfrm>
              <a:off x="9377833" y="2786017"/>
              <a:ext cx="1348740" cy="887729"/>
            </a:xfrm>
            <a:custGeom>
              <a:rect b="b" l="l" r="r" t="t"/>
              <a:pathLst>
                <a:path extrusionOk="0" h="887729" w="1348740">
                  <a:moveTo>
                    <a:pt x="545007" y="887463"/>
                  </a:moveTo>
                  <a:lnTo>
                    <a:pt x="244106" y="586549"/>
                  </a:lnTo>
                  <a:lnTo>
                    <a:pt x="41719" y="827087"/>
                  </a:lnTo>
                  <a:lnTo>
                    <a:pt x="30632" y="841781"/>
                  </a:lnTo>
                  <a:lnTo>
                    <a:pt x="19989" y="856742"/>
                  </a:lnTo>
                  <a:lnTo>
                    <a:pt x="9779" y="871982"/>
                  </a:lnTo>
                  <a:lnTo>
                    <a:pt x="0" y="887463"/>
                  </a:lnTo>
                  <a:lnTo>
                    <a:pt x="545007" y="887463"/>
                  </a:lnTo>
                  <a:close/>
                </a:path>
                <a:path extrusionOk="0" h="887729" w="1348740">
                  <a:moveTo>
                    <a:pt x="999197" y="461606"/>
                  </a:moveTo>
                  <a:lnTo>
                    <a:pt x="715187" y="124066"/>
                  </a:lnTo>
                  <a:lnTo>
                    <a:pt x="692696" y="107467"/>
                  </a:lnTo>
                  <a:lnTo>
                    <a:pt x="776478" y="8102"/>
                  </a:lnTo>
                  <a:lnTo>
                    <a:pt x="772693" y="0"/>
                  </a:lnTo>
                  <a:lnTo>
                    <a:pt x="575716" y="0"/>
                  </a:lnTo>
                  <a:lnTo>
                    <a:pt x="571944" y="8102"/>
                  </a:lnTo>
                  <a:lnTo>
                    <a:pt x="655713" y="107467"/>
                  </a:lnTo>
                  <a:lnTo>
                    <a:pt x="649465" y="110312"/>
                  </a:lnTo>
                  <a:lnTo>
                    <a:pt x="643572" y="114033"/>
                  </a:lnTo>
                  <a:lnTo>
                    <a:pt x="638136" y="118605"/>
                  </a:lnTo>
                  <a:lnTo>
                    <a:pt x="633234" y="124066"/>
                  </a:lnTo>
                  <a:lnTo>
                    <a:pt x="349224" y="461606"/>
                  </a:lnTo>
                  <a:lnTo>
                    <a:pt x="674204" y="786599"/>
                  </a:lnTo>
                  <a:lnTo>
                    <a:pt x="999197" y="461606"/>
                  </a:lnTo>
                  <a:close/>
                </a:path>
                <a:path extrusionOk="0" h="887729" w="1348740">
                  <a:moveTo>
                    <a:pt x="1348422" y="887463"/>
                  </a:moveTo>
                  <a:lnTo>
                    <a:pt x="1317790" y="841781"/>
                  </a:lnTo>
                  <a:lnTo>
                    <a:pt x="1104315" y="586549"/>
                  </a:lnTo>
                  <a:lnTo>
                    <a:pt x="803414" y="887463"/>
                  </a:lnTo>
                  <a:lnTo>
                    <a:pt x="1348422" y="887463"/>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25" name="Google Shape;1125;p112"/>
            <p:cNvSpPr/>
            <p:nvPr/>
          </p:nvSpPr>
          <p:spPr>
            <a:xfrm>
              <a:off x="6994779" y="5299855"/>
              <a:ext cx="6115050" cy="781050"/>
            </a:xfrm>
            <a:custGeom>
              <a:rect b="b" l="l" r="r" t="t"/>
              <a:pathLst>
                <a:path extrusionOk="0" h="781050" w="6115050">
                  <a:moveTo>
                    <a:pt x="568337" y="17081"/>
                  </a:moveTo>
                  <a:lnTo>
                    <a:pt x="485673" y="17081"/>
                  </a:lnTo>
                  <a:lnTo>
                    <a:pt x="433044" y="19723"/>
                  </a:lnTo>
                  <a:lnTo>
                    <a:pt x="384365" y="27597"/>
                  </a:lnTo>
                  <a:lnTo>
                    <a:pt x="339750" y="40652"/>
                  </a:lnTo>
                  <a:lnTo>
                    <a:pt x="299262" y="58813"/>
                  </a:lnTo>
                  <a:lnTo>
                    <a:pt x="263004" y="82042"/>
                  </a:lnTo>
                  <a:lnTo>
                    <a:pt x="231063" y="110261"/>
                  </a:lnTo>
                  <a:lnTo>
                    <a:pt x="203504" y="143421"/>
                  </a:lnTo>
                  <a:lnTo>
                    <a:pt x="180441" y="181457"/>
                  </a:lnTo>
                  <a:lnTo>
                    <a:pt x="161937" y="224320"/>
                  </a:lnTo>
                  <a:lnTo>
                    <a:pt x="144907" y="22085"/>
                  </a:lnTo>
                  <a:lnTo>
                    <a:pt x="0" y="22085"/>
                  </a:lnTo>
                  <a:lnTo>
                    <a:pt x="0" y="746899"/>
                  </a:lnTo>
                  <a:lnTo>
                    <a:pt x="167843" y="746899"/>
                  </a:lnTo>
                  <a:lnTo>
                    <a:pt x="167843" y="501523"/>
                  </a:lnTo>
                  <a:lnTo>
                    <a:pt x="170167" y="437896"/>
                  </a:lnTo>
                  <a:lnTo>
                    <a:pt x="177279" y="382663"/>
                  </a:lnTo>
                  <a:lnTo>
                    <a:pt x="189420" y="335318"/>
                  </a:lnTo>
                  <a:lnTo>
                    <a:pt x="206806" y="295351"/>
                  </a:lnTo>
                  <a:lnTo>
                    <a:pt x="229666" y="262216"/>
                  </a:lnTo>
                  <a:lnTo>
                    <a:pt x="258216" y="235432"/>
                  </a:lnTo>
                  <a:lnTo>
                    <a:pt x="292684" y="214452"/>
                  </a:lnTo>
                  <a:lnTo>
                    <a:pt x="330403" y="199250"/>
                  </a:lnTo>
                  <a:lnTo>
                    <a:pt x="374078" y="188468"/>
                  </a:lnTo>
                  <a:lnTo>
                    <a:pt x="424065" y="182041"/>
                  </a:lnTo>
                  <a:lnTo>
                    <a:pt x="480669" y="179920"/>
                  </a:lnTo>
                  <a:lnTo>
                    <a:pt x="568337" y="179920"/>
                  </a:lnTo>
                  <a:lnTo>
                    <a:pt x="568337" y="17081"/>
                  </a:lnTo>
                  <a:close/>
                </a:path>
                <a:path extrusionOk="0" h="781050" w="6115050">
                  <a:moveTo>
                    <a:pt x="1668056" y="386537"/>
                  </a:moveTo>
                  <a:lnTo>
                    <a:pt x="1665274" y="335457"/>
                  </a:lnTo>
                  <a:lnTo>
                    <a:pt x="1656969" y="287477"/>
                  </a:lnTo>
                  <a:lnTo>
                    <a:pt x="1643202" y="242684"/>
                  </a:lnTo>
                  <a:lnTo>
                    <a:pt x="1624050" y="201206"/>
                  </a:lnTo>
                  <a:lnTo>
                    <a:pt x="1599577" y="163144"/>
                  </a:lnTo>
                  <a:lnTo>
                    <a:pt x="1572133" y="131254"/>
                  </a:lnTo>
                  <a:lnTo>
                    <a:pt x="1569847" y="128587"/>
                  </a:lnTo>
                  <a:lnTo>
                    <a:pt x="1534922" y="97650"/>
                  </a:lnTo>
                  <a:lnTo>
                    <a:pt x="1504543" y="77012"/>
                  </a:lnTo>
                  <a:lnTo>
                    <a:pt x="1504543" y="330365"/>
                  </a:lnTo>
                  <a:lnTo>
                    <a:pt x="873391" y="330365"/>
                  </a:lnTo>
                  <a:lnTo>
                    <a:pt x="885761" y="289217"/>
                  </a:lnTo>
                  <a:lnTo>
                    <a:pt x="904328" y="252691"/>
                  </a:lnTo>
                  <a:lnTo>
                    <a:pt x="928992" y="220840"/>
                  </a:lnTo>
                  <a:lnTo>
                    <a:pt x="959650" y="193713"/>
                  </a:lnTo>
                  <a:lnTo>
                    <a:pt x="996213" y="171386"/>
                  </a:lnTo>
                  <a:lnTo>
                    <a:pt x="1038580" y="153924"/>
                  </a:lnTo>
                  <a:lnTo>
                    <a:pt x="1086662" y="141363"/>
                  </a:lnTo>
                  <a:lnTo>
                    <a:pt x="1140345" y="133781"/>
                  </a:lnTo>
                  <a:lnTo>
                    <a:pt x="1199553" y="131254"/>
                  </a:lnTo>
                  <a:lnTo>
                    <a:pt x="1257668" y="133667"/>
                  </a:lnTo>
                  <a:lnTo>
                    <a:pt x="1309624" y="140944"/>
                  </a:lnTo>
                  <a:lnTo>
                    <a:pt x="1355458" y="153098"/>
                  </a:lnTo>
                  <a:lnTo>
                    <a:pt x="1395222" y="170180"/>
                  </a:lnTo>
                  <a:lnTo>
                    <a:pt x="1428965" y="192201"/>
                  </a:lnTo>
                  <a:lnTo>
                    <a:pt x="1456715" y="219202"/>
                  </a:lnTo>
                  <a:lnTo>
                    <a:pt x="1478534" y="251206"/>
                  </a:lnTo>
                  <a:lnTo>
                    <a:pt x="1494459" y="288251"/>
                  </a:lnTo>
                  <a:lnTo>
                    <a:pt x="1504543" y="330365"/>
                  </a:lnTo>
                  <a:lnTo>
                    <a:pt x="1504543" y="77012"/>
                  </a:lnTo>
                  <a:lnTo>
                    <a:pt x="1449781" y="47053"/>
                  </a:lnTo>
                  <a:lnTo>
                    <a:pt x="1405750" y="29997"/>
                  </a:lnTo>
                  <a:lnTo>
                    <a:pt x="1358557" y="16814"/>
                  </a:lnTo>
                  <a:lnTo>
                    <a:pt x="1307985" y="7442"/>
                  </a:lnTo>
                  <a:lnTo>
                    <a:pt x="1253794" y="1854"/>
                  </a:lnTo>
                  <a:lnTo>
                    <a:pt x="1195768" y="0"/>
                  </a:lnTo>
                  <a:lnTo>
                    <a:pt x="1138364" y="2044"/>
                  </a:lnTo>
                  <a:lnTo>
                    <a:pt x="1083792" y="8153"/>
                  </a:lnTo>
                  <a:lnTo>
                    <a:pt x="1032230" y="18237"/>
                  </a:lnTo>
                  <a:lnTo>
                    <a:pt x="983843" y="32219"/>
                  </a:lnTo>
                  <a:lnTo>
                    <a:pt x="938796" y="50025"/>
                  </a:lnTo>
                  <a:lnTo>
                    <a:pt x="897267" y="71589"/>
                  </a:lnTo>
                  <a:lnTo>
                    <a:pt x="859396" y="96812"/>
                  </a:lnTo>
                  <a:lnTo>
                    <a:pt x="825385" y="125653"/>
                  </a:lnTo>
                  <a:lnTo>
                    <a:pt x="795375" y="158013"/>
                  </a:lnTo>
                  <a:lnTo>
                    <a:pt x="769531" y="193814"/>
                  </a:lnTo>
                  <a:lnTo>
                    <a:pt x="744283" y="242582"/>
                  </a:lnTo>
                  <a:lnTo>
                    <a:pt x="726363" y="293243"/>
                  </a:lnTo>
                  <a:lnTo>
                    <a:pt x="715683" y="346151"/>
                  </a:lnTo>
                  <a:lnTo>
                    <a:pt x="712152" y="401662"/>
                  </a:lnTo>
                  <a:lnTo>
                    <a:pt x="714616" y="453720"/>
                  </a:lnTo>
                  <a:lnTo>
                    <a:pt x="722033" y="501904"/>
                  </a:lnTo>
                  <a:lnTo>
                    <a:pt x="734441" y="546265"/>
                  </a:lnTo>
                  <a:lnTo>
                    <a:pt x="751865" y="586841"/>
                  </a:lnTo>
                  <a:lnTo>
                    <a:pt x="774331" y="623697"/>
                  </a:lnTo>
                  <a:lnTo>
                    <a:pt x="801878" y="656869"/>
                  </a:lnTo>
                  <a:lnTo>
                    <a:pt x="834542" y="686422"/>
                  </a:lnTo>
                  <a:lnTo>
                    <a:pt x="872350" y="712406"/>
                  </a:lnTo>
                  <a:lnTo>
                    <a:pt x="915327" y="734872"/>
                  </a:lnTo>
                  <a:lnTo>
                    <a:pt x="959751" y="751459"/>
                  </a:lnTo>
                  <a:lnTo>
                    <a:pt x="1008507" y="764286"/>
                  </a:lnTo>
                  <a:lnTo>
                    <a:pt x="1061821" y="773391"/>
                  </a:lnTo>
                  <a:lnTo>
                    <a:pt x="1119962" y="778827"/>
                  </a:lnTo>
                  <a:lnTo>
                    <a:pt x="1183157" y="780630"/>
                  </a:lnTo>
                  <a:lnTo>
                    <a:pt x="1244066" y="779145"/>
                  </a:lnTo>
                  <a:lnTo>
                    <a:pt x="1300657" y="774623"/>
                  </a:lnTo>
                  <a:lnTo>
                    <a:pt x="1353019" y="767016"/>
                  </a:lnTo>
                  <a:lnTo>
                    <a:pt x="1401305" y="756259"/>
                  </a:lnTo>
                  <a:lnTo>
                    <a:pt x="1445615" y="742302"/>
                  </a:lnTo>
                  <a:lnTo>
                    <a:pt x="1486090" y="725081"/>
                  </a:lnTo>
                  <a:lnTo>
                    <a:pt x="1522831" y="704532"/>
                  </a:lnTo>
                  <a:lnTo>
                    <a:pt x="1555991" y="680605"/>
                  </a:lnTo>
                  <a:lnTo>
                    <a:pt x="1585658" y="653224"/>
                  </a:lnTo>
                  <a:lnTo>
                    <a:pt x="1590014" y="648106"/>
                  </a:lnTo>
                  <a:lnTo>
                    <a:pt x="1611985" y="622338"/>
                  </a:lnTo>
                  <a:lnTo>
                    <a:pt x="1635061" y="587883"/>
                  </a:lnTo>
                  <a:lnTo>
                    <a:pt x="1655051" y="549808"/>
                  </a:lnTo>
                  <a:lnTo>
                    <a:pt x="1657985" y="543471"/>
                  </a:lnTo>
                  <a:lnTo>
                    <a:pt x="1474495" y="543471"/>
                  </a:lnTo>
                  <a:lnTo>
                    <a:pt x="1473187" y="545566"/>
                  </a:lnTo>
                  <a:lnTo>
                    <a:pt x="1447495" y="577786"/>
                  </a:lnTo>
                  <a:lnTo>
                    <a:pt x="1414348" y="603669"/>
                  </a:lnTo>
                  <a:lnTo>
                    <a:pt x="1373174" y="623430"/>
                  </a:lnTo>
                  <a:lnTo>
                    <a:pt x="1323416" y="637286"/>
                  </a:lnTo>
                  <a:lnTo>
                    <a:pt x="1264475" y="645439"/>
                  </a:lnTo>
                  <a:lnTo>
                    <a:pt x="1195768" y="648106"/>
                  </a:lnTo>
                  <a:lnTo>
                    <a:pt x="1133538" y="645756"/>
                  </a:lnTo>
                  <a:lnTo>
                    <a:pt x="1077937" y="638670"/>
                  </a:lnTo>
                  <a:lnTo>
                    <a:pt x="1028928" y="626821"/>
                  </a:lnTo>
                  <a:lnTo>
                    <a:pt x="986472" y="610171"/>
                  </a:lnTo>
                  <a:lnTo>
                    <a:pt x="950506" y="588708"/>
                  </a:lnTo>
                  <a:lnTo>
                    <a:pt x="920991" y="562394"/>
                  </a:lnTo>
                  <a:lnTo>
                    <a:pt x="897864" y="531202"/>
                  </a:lnTo>
                  <a:lnTo>
                    <a:pt x="881100" y="495096"/>
                  </a:lnTo>
                  <a:lnTo>
                    <a:pt x="870635" y="454050"/>
                  </a:lnTo>
                  <a:lnTo>
                    <a:pt x="1668056" y="454050"/>
                  </a:lnTo>
                  <a:lnTo>
                    <a:pt x="1668056" y="386537"/>
                  </a:lnTo>
                  <a:close/>
                </a:path>
                <a:path extrusionOk="0" h="781050" w="6115050">
                  <a:moveTo>
                    <a:pt x="2798711" y="23393"/>
                  </a:moveTo>
                  <a:lnTo>
                    <a:pt x="2635326" y="23393"/>
                  </a:lnTo>
                  <a:lnTo>
                    <a:pt x="2635326" y="552653"/>
                  </a:lnTo>
                  <a:lnTo>
                    <a:pt x="2044877" y="23393"/>
                  </a:lnTo>
                  <a:lnTo>
                    <a:pt x="1874405" y="23393"/>
                  </a:lnTo>
                  <a:lnTo>
                    <a:pt x="1874405" y="746912"/>
                  </a:lnTo>
                  <a:lnTo>
                    <a:pt x="2038794" y="746912"/>
                  </a:lnTo>
                  <a:lnTo>
                    <a:pt x="2038794" y="211556"/>
                  </a:lnTo>
                  <a:lnTo>
                    <a:pt x="2635326" y="746912"/>
                  </a:lnTo>
                  <a:lnTo>
                    <a:pt x="2798711" y="746912"/>
                  </a:lnTo>
                  <a:lnTo>
                    <a:pt x="2798711" y="23393"/>
                  </a:lnTo>
                  <a:close/>
                </a:path>
                <a:path extrusionOk="0" h="781050" w="6115050">
                  <a:moveTo>
                    <a:pt x="3971721" y="396709"/>
                  </a:moveTo>
                  <a:lnTo>
                    <a:pt x="3968762" y="343471"/>
                  </a:lnTo>
                  <a:lnTo>
                    <a:pt x="3959961" y="293598"/>
                  </a:lnTo>
                  <a:lnTo>
                    <a:pt x="3945369" y="247230"/>
                  </a:lnTo>
                  <a:lnTo>
                    <a:pt x="3925062" y="204457"/>
                  </a:lnTo>
                  <a:lnTo>
                    <a:pt x="3899103" y="165392"/>
                  </a:lnTo>
                  <a:lnTo>
                    <a:pt x="3874960" y="138391"/>
                  </a:lnTo>
                  <a:lnTo>
                    <a:pt x="3867581" y="130136"/>
                  </a:lnTo>
                  <a:lnTo>
                    <a:pt x="3830561" y="98806"/>
                  </a:lnTo>
                  <a:lnTo>
                    <a:pt x="3803408" y="81343"/>
                  </a:lnTo>
                  <a:lnTo>
                    <a:pt x="3803408" y="396709"/>
                  </a:lnTo>
                  <a:lnTo>
                    <a:pt x="3800297" y="443547"/>
                  </a:lnTo>
                  <a:lnTo>
                    <a:pt x="3790950" y="485330"/>
                  </a:lnTo>
                  <a:lnTo>
                    <a:pt x="3775329" y="522097"/>
                  </a:lnTo>
                  <a:lnTo>
                    <a:pt x="3753396" y="553872"/>
                  </a:lnTo>
                  <a:lnTo>
                    <a:pt x="3725113" y="580682"/>
                  </a:lnTo>
                  <a:lnTo>
                    <a:pt x="3690442" y="602551"/>
                  </a:lnTo>
                  <a:lnTo>
                    <a:pt x="3649357" y="619518"/>
                  </a:lnTo>
                  <a:lnTo>
                    <a:pt x="3601821" y="631596"/>
                  </a:lnTo>
                  <a:lnTo>
                    <a:pt x="3547808" y="638822"/>
                  </a:lnTo>
                  <a:lnTo>
                    <a:pt x="3487255" y="641235"/>
                  </a:lnTo>
                  <a:lnTo>
                    <a:pt x="3427679" y="638822"/>
                  </a:lnTo>
                  <a:lnTo>
                    <a:pt x="3374517" y="631596"/>
                  </a:lnTo>
                  <a:lnTo>
                    <a:pt x="3327743" y="619518"/>
                  </a:lnTo>
                  <a:lnTo>
                    <a:pt x="3287306" y="602551"/>
                  </a:lnTo>
                  <a:lnTo>
                    <a:pt x="3253194" y="580682"/>
                  </a:lnTo>
                  <a:lnTo>
                    <a:pt x="3225368" y="553872"/>
                  </a:lnTo>
                  <a:lnTo>
                    <a:pt x="3203778" y="522097"/>
                  </a:lnTo>
                  <a:lnTo>
                    <a:pt x="3188398" y="485330"/>
                  </a:lnTo>
                  <a:lnTo>
                    <a:pt x="3179203" y="443547"/>
                  </a:lnTo>
                  <a:lnTo>
                    <a:pt x="3176143" y="396709"/>
                  </a:lnTo>
                  <a:lnTo>
                    <a:pt x="3179470" y="348996"/>
                  </a:lnTo>
                  <a:lnTo>
                    <a:pt x="3189389" y="305879"/>
                  </a:lnTo>
                  <a:lnTo>
                    <a:pt x="3205772" y="267449"/>
                  </a:lnTo>
                  <a:lnTo>
                    <a:pt x="3228492" y="233819"/>
                  </a:lnTo>
                  <a:lnTo>
                    <a:pt x="3257435" y="205079"/>
                  </a:lnTo>
                  <a:lnTo>
                    <a:pt x="3292462" y="181343"/>
                  </a:lnTo>
                  <a:lnTo>
                    <a:pt x="3333458" y="162699"/>
                  </a:lnTo>
                  <a:lnTo>
                    <a:pt x="3380295" y="149263"/>
                  </a:lnTo>
                  <a:lnTo>
                    <a:pt x="3432860" y="141122"/>
                  </a:lnTo>
                  <a:lnTo>
                    <a:pt x="3491014" y="138391"/>
                  </a:lnTo>
                  <a:lnTo>
                    <a:pt x="3548723" y="141122"/>
                  </a:lnTo>
                  <a:lnTo>
                    <a:pt x="3600869" y="149263"/>
                  </a:lnTo>
                  <a:lnTo>
                    <a:pt x="3647338" y="162699"/>
                  </a:lnTo>
                  <a:lnTo>
                    <a:pt x="3688003" y="181343"/>
                  </a:lnTo>
                  <a:lnTo>
                    <a:pt x="3722763" y="205079"/>
                  </a:lnTo>
                  <a:lnTo>
                    <a:pt x="3751465" y="233819"/>
                  </a:lnTo>
                  <a:lnTo>
                    <a:pt x="3774008" y="267449"/>
                  </a:lnTo>
                  <a:lnTo>
                    <a:pt x="3790264" y="305879"/>
                  </a:lnTo>
                  <a:lnTo>
                    <a:pt x="3800106" y="348996"/>
                  </a:lnTo>
                  <a:lnTo>
                    <a:pt x="3803408" y="396709"/>
                  </a:lnTo>
                  <a:lnTo>
                    <a:pt x="3803408" y="81343"/>
                  </a:lnTo>
                  <a:lnTo>
                    <a:pt x="3740289" y="48323"/>
                  </a:lnTo>
                  <a:lnTo>
                    <a:pt x="3694785" y="31813"/>
                  </a:lnTo>
                  <a:lnTo>
                    <a:pt x="3647084" y="19037"/>
                  </a:lnTo>
                  <a:lnTo>
                    <a:pt x="3596957" y="9956"/>
                  </a:lnTo>
                  <a:lnTo>
                    <a:pt x="3544176" y="4546"/>
                  </a:lnTo>
                  <a:lnTo>
                    <a:pt x="3488512" y="2743"/>
                  </a:lnTo>
                  <a:lnTo>
                    <a:pt x="3432594" y="4622"/>
                  </a:lnTo>
                  <a:lnTo>
                    <a:pt x="3379520" y="10236"/>
                  </a:lnTo>
                  <a:lnTo>
                    <a:pt x="3329394" y="19519"/>
                  </a:lnTo>
                  <a:lnTo>
                    <a:pt x="3282315" y="32461"/>
                  </a:lnTo>
                  <a:lnTo>
                    <a:pt x="3238360" y="48996"/>
                  </a:lnTo>
                  <a:lnTo>
                    <a:pt x="3197644" y="69100"/>
                  </a:lnTo>
                  <a:lnTo>
                    <a:pt x="3160255" y="92722"/>
                  </a:lnTo>
                  <a:lnTo>
                    <a:pt x="3126270" y="119837"/>
                  </a:lnTo>
                  <a:lnTo>
                    <a:pt x="3095815" y="150393"/>
                  </a:lnTo>
                  <a:lnTo>
                    <a:pt x="3068955" y="184340"/>
                  </a:lnTo>
                  <a:lnTo>
                    <a:pt x="3042043" y="230682"/>
                  </a:lnTo>
                  <a:lnTo>
                    <a:pt x="3022955" y="281279"/>
                  </a:lnTo>
                  <a:lnTo>
                    <a:pt x="3011589" y="336499"/>
                  </a:lnTo>
                  <a:lnTo>
                    <a:pt x="3007817" y="396709"/>
                  </a:lnTo>
                  <a:lnTo>
                    <a:pt x="3009950" y="445985"/>
                  </a:lnTo>
                  <a:lnTo>
                    <a:pt x="3016351" y="491909"/>
                  </a:lnTo>
                  <a:lnTo>
                    <a:pt x="3026994" y="534466"/>
                  </a:lnTo>
                  <a:lnTo>
                    <a:pt x="3041878" y="573659"/>
                  </a:lnTo>
                  <a:lnTo>
                    <a:pt x="3061004" y="609473"/>
                  </a:lnTo>
                  <a:lnTo>
                    <a:pt x="3084360" y="641908"/>
                  </a:lnTo>
                  <a:lnTo>
                    <a:pt x="3111931" y="670953"/>
                  </a:lnTo>
                  <a:lnTo>
                    <a:pt x="3143720" y="696607"/>
                  </a:lnTo>
                  <a:lnTo>
                    <a:pt x="3179711" y="718858"/>
                  </a:lnTo>
                  <a:lnTo>
                    <a:pt x="3219894" y="737704"/>
                  </a:lnTo>
                  <a:lnTo>
                    <a:pt x="3264268" y="753148"/>
                  </a:lnTo>
                  <a:lnTo>
                    <a:pt x="3312820" y="765162"/>
                  </a:lnTo>
                  <a:lnTo>
                    <a:pt x="3365550" y="773747"/>
                  </a:lnTo>
                  <a:lnTo>
                    <a:pt x="3422446" y="778903"/>
                  </a:lnTo>
                  <a:lnTo>
                    <a:pt x="3483495" y="780630"/>
                  </a:lnTo>
                  <a:lnTo>
                    <a:pt x="3544570" y="778814"/>
                  </a:lnTo>
                  <a:lnTo>
                    <a:pt x="3601809" y="773417"/>
                  </a:lnTo>
                  <a:lnTo>
                    <a:pt x="3655161" y="764476"/>
                  </a:lnTo>
                  <a:lnTo>
                    <a:pt x="3704577" y="752017"/>
                  </a:lnTo>
                  <a:lnTo>
                    <a:pt x="3749992" y="736117"/>
                  </a:lnTo>
                  <a:lnTo>
                    <a:pt x="3791356" y="716788"/>
                  </a:lnTo>
                  <a:lnTo>
                    <a:pt x="3828605" y="694105"/>
                  </a:lnTo>
                  <a:lnTo>
                    <a:pt x="3861689" y="668096"/>
                  </a:lnTo>
                  <a:lnTo>
                    <a:pt x="3890530" y="638810"/>
                  </a:lnTo>
                  <a:lnTo>
                    <a:pt x="3915105" y="606285"/>
                  </a:lnTo>
                  <a:lnTo>
                    <a:pt x="3935336" y="570572"/>
                  </a:lnTo>
                  <a:lnTo>
                    <a:pt x="3951160" y="531710"/>
                  </a:lnTo>
                  <a:lnTo>
                    <a:pt x="3962539" y="489750"/>
                  </a:lnTo>
                  <a:lnTo>
                    <a:pt x="3969410" y="444741"/>
                  </a:lnTo>
                  <a:lnTo>
                    <a:pt x="3971721" y="396709"/>
                  </a:lnTo>
                  <a:close/>
                </a:path>
                <a:path extrusionOk="0" h="781050" w="6115050">
                  <a:moveTo>
                    <a:pt x="5094998" y="746175"/>
                  </a:moveTo>
                  <a:lnTo>
                    <a:pt x="4722266" y="308775"/>
                  </a:lnTo>
                  <a:lnTo>
                    <a:pt x="5076418" y="20878"/>
                  </a:lnTo>
                  <a:lnTo>
                    <a:pt x="4848974" y="20878"/>
                  </a:lnTo>
                  <a:lnTo>
                    <a:pt x="4343362" y="436003"/>
                  </a:lnTo>
                  <a:lnTo>
                    <a:pt x="4343362" y="20878"/>
                  </a:lnTo>
                  <a:lnTo>
                    <a:pt x="4182580" y="20878"/>
                  </a:lnTo>
                  <a:lnTo>
                    <a:pt x="4182580" y="746175"/>
                  </a:lnTo>
                  <a:lnTo>
                    <a:pt x="4343362" y="746175"/>
                  </a:lnTo>
                  <a:lnTo>
                    <a:pt x="4343362" y="594372"/>
                  </a:lnTo>
                  <a:lnTo>
                    <a:pt x="4596066" y="394665"/>
                  </a:lnTo>
                  <a:lnTo>
                    <a:pt x="4893780" y="746175"/>
                  </a:lnTo>
                  <a:lnTo>
                    <a:pt x="5094998" y="746175"/>
                  </a:lnTo>
                  <a:close/>
                </a:path>
                <a:path extrusionOk="0" h="781050" w="6115050">
                  <a:moveTo>
                    <a:pt x="6114529" y="279831"/>
                  </a:moveTo>
                  <a:lnTo>
                    <a:pt x="6111862" y="234124"/>
                  </a:lnTo>
                  <a:lnTo>
                    <a:pt x="6103772" y="192773"/>
                  </a:lnTo>
                  <a:lnTo>
                    <a:pt x="6090170" y="155702"/>
                  </a:lnTo>
                  <a:lnTo>
                    <a:pt x="6045987" y="94094"/>
                  </a:lnTo>
                  <a:lnTo>
                    <a:pt x="6015177" y="69430"/>
                  </a:lnTo>
                  <a:lnTo>
                    <a:pt x="5978436" y="48755"/>
                  </a:lnTo>
                  <a:lnTo>
                    <a:pt x="5958789" y="41071"/>
                  </a:lnTo>
                  <a:lnTo>
                    <a:pt x="5958789" y="379095"/>
                  </a:lnTo>
                  <a:lnTo>
                    <a:pt x="5958789" y="397992"/>
                  </a:lnTo>
                  <a:lnTo>
                    <a:pt x="5951906" y="444373"/>
                  </a:lnTo>
                  <a:lnTo>
                    <a:pt x="5931649" y="489927"/>
                  </a:lnTo>
                  <a:lnTo>
                    <a:pt x="5898693" y="533577"/>
                  </a:lnTo>
                  <a:lnTo>
                    <a:pt x="5853671" y="574243"/>
                  </a:lnTo>
                  <a:lnTo>
                    <a:pt x="5815381" y="599719"/>
                  </a:lnTo>
                  <a:lnTo>
                    <a:pt x="5773178" y="620763"/>
                  </a:lnTo>
                  <a:lnTo>
                    <a:pt x="5727344" y="637286"/>
                  </a:lnTo>
                  <a:lnTo>
                    <a:pt x="5678170" y="649198"/>
                  </a:lnTo>
                  <a:lnTo>
                    <a:pt x="5625960" y="656399"/>
                  </a:lnTo>
                  <a:lnTo>
                    <a:pt x="5571007" y="658825"/>
                  </a:lnTo>
                  <a:lnTo>
                    <a:pt x="5509272" y="655091"/>
                  </a:lnTo>
                  <a:lnTo>
                    <a:pt x="5461520" y="643801"/>
                  </a:lnTo>
                  <a:lnTo>
                    <a:pt x="5427599" y="624903"/>
                  </a:lnTo>
                  <a:lnTo>
                    <a:pt x="5407368" y="598297"/>
                  </a:lnTo>
                  <a:lnTo>
                    <a:pt x="5400649" y="563892"/>
                  </a:lnTo>
                  <a:lnTo>
                    <a:pt x="5400649" y="562622"/>
                  </a:lnTo>
                  <a:lnTo>
                    <a:pt x="5412765" y="516559"/>
                  </a:lnTo>
                  <a:lnTo>
                    <a:pt x="5448960" y="482053"/>
                  </a:lnTo>
                  <a:lnTo>
                    <a:pt x="5505247" y="458228"/>
                  </a:lnTo>
                  <a:lnTo>
                    <a:pt x="5545467" y="449287"/>
                  </a:lnTo>
                  <a:lnTo>
                    <a:pt x="5595721" y="441985"/>
                  </a:lnTo>
                  <a:lnTo>
                    <a:pt x="5657443" y="436054"/>
                  </a:lnTo>
                  <a:lnTo>
                    <a:pt x="5732145" y="431228"/>
                  </a:lnTo>
                  <a:lnTo>
                    <a:pt x="5801880" y="425665"/>
                  </a:lnTo>
                  <a:lnTo>
                    <a:pt x="5858294" y="417957"/>
                  </a:lnTo>
                  <a:lnTo>
                    <a:pt x="5902503" y="407822"/>
                  </a:lnTo>
                  <a:lnTo>
                    <a:pt x="5935624" y="394970"/>
                  </a:lnTo>
                  <a:lnTo>
                    <a:pt x="5958789" y="379095"/>
                  </a:lnTo>
                  <a:lnTo>
                    <a:pt x="5958789" y="41071"/>
                  </a:lnTo>
                  <a:lnTo>
                    <a:pt x="5886666" y="19100"/>
                  </a:lnTo>
                  <a:lnTo>
                    <a:pt x="5831421" y="9969"/>
                  </a:lnTo>
                  <a:lnTo>
                    <a:pt x="5769813" y="4546"/>
                  </a:lnTo>
                  <a:lnTo>
                    <a:pt x="5701716" y="2755"/>
                  </a:lnTo>
                  <a:lnTo>
                    <a:pt x="5638241" y="4419"/>
                  </a:lnTo>
                  <a:lnTo>
                    <a:pt x="5579554" y="9423"/>
                  </a:lnTo>
                  <a:lnTo>
                    <a:pt x="5525605" y="17792"/>
                  </a:lnTo>
                  <a:lnTo>
                    <a:pt x="5476392" y="29540"/>
                  </a:lnTo>
                  <a:lnTo>
                    <a:pt x="5431891" y="44665"/>
                  </a:lnTo>
                  <a:lnTo>
                    <a:pt x="5392064" y="63195"/>
                  </a:lnTo>
                  <a:lnTo>
                    <a:pt x="5356898" y="85140"/>
                  </a:lnTo>
                  <a:lnTo>
                    <a:pt x="5326367" y="110515"/>
                  </a:lnTo>
                  <a:lnTo>
                    <a:pt x="5300446" y="139331"/>
                  </a:lnTo>
                  <a:lnTo>
                    <a:pt x="5279110" y="171615"/>
                  </a:lnTo>
                  <a:lnTo>
                    <a:pt x="5262346" y="207378"/>
                  </a:lnTo>
                  <a:lnTo>
                    <a:pt x="5250129" y="246621"/>
                  </a:lnTo>
                  <a:lnTo>
                    <a:pt x="5242420" y="289369"/>
                  </a:lnTo>
                  <a:lnTo>
                    <a:pt x="5241836" y="294246"/>
                  </a:lnTo>
                  <a:lnTo>
                    <a:pt x="5411432" y="294246"/>
                  </a:lnTo>
                  <a:lnTo>
                    <a:pt x="5411927" y="290461"/>
                  </a:lnTo>
                  <a:lnTo>
                    <a:pt x="5421084" y="249682"/>
                  </a:lnTo>
                  <a:lnTo>
                    <a:pt x="5461139" y="187109"/>
                  </a:lnTo>
                  <a:lnTo>
                    <a:pt x="5493143" y="164693"/>
                  </a:lnTo>
                  <a:lnTo>
                    <a:pt x="5533910" y="147789"/>
                  </a:lnTo>
                  <a:lnTo>
                    <a:pt x="5583974" y="136093"/>
                  </a:lnTo>
                  <a:lnTo>
                    <a:pt x="5643905" y="129298"/>
                  </a:lnTo>
                  <a:lnTo>
                    <a:pt x="5714276" y="127088"/>
                  </a:lnTo>
                  <a:lnTo>
                    <a:pt x="5789219" y="130860"/>
                  </a:lnTo>
                  <a:lnTo>
                    <a:pt x="5846292" y="140868"/>
                  </a:lnTo>
                  <a:lnTo>
                    <a:pt x="5887923" y="155257"/>
                  </a:lnTo>
                  <a:lnTo>
                    <a:pt x="5934595" y="189547"/>
                  </a:lnTo>
                  <a:lnTo>
                    <a:pt x="5954941" y="230670"/>
                  </a:lnTo>
                  <a:lnTo>
                    <a:pt x="5956287" y="244652"/>
                  </a:lnTo>
                  <a:lnTo>
                    <a:pt x="5956287" y="245897"/>
                  </a:lnTo>
                  <a:lnTo>
                    <a:pt x="5934875" y="289598"/>
                  </a:lnTo>
                  <a:lnTo>
                    <a:pt x="5863247" y="311988"/>
                  </a:lnTo>
                  <a:lnTo>
                    <a:pt x="5796292" y="319798"/>
                  </a:lnTo>
                  <a:lnTo>
                    <a:pt x="5647283" y="330403"/>
                  </a:lnTo>
                  <a:lnTo>
                    <a:pt x="5585396" y="335775"/>
                  </a:lnTo>
                  <a:lnTo>
                    <a:pt x="5531497" y="341947"/>
                  </a:lnTo>
                  <a:lnTo>
                    <a:pt x="5484965" y="349021"/>
                  </a:lnTo>
                  <a:lnTo>
                    <a:pt x="5445150" y="357060"/>
                  </a:lnTo>
                  <a:lnTo>
                    <a:pt x="5389537" y="373202"/>
                  </a:lnTo>
                  <a:lnTo>
                    <a:pt x="5349024" y="390283"/>
                  </a:lnTo>
                  <a:lnTo>
                    <a:pt x="5284736" y="432295"/>
                  </a:lnTo>
                  <a:lnTo>
                    <a:pt x="5252199" y="472147"/>
                  </a:lnTo>
                  <a:lnTo>
                    <a:pt x="5232603" y="519823"/>
                  </a:lnTo>
                  <a:lnTo>
                    <a:pt x="5226164" y="574243"/>
                  </a:lnTo>
                  <a:lnTo>
                    <a:pt x="5226050" y="576440"/>
                  </a:lnTo>
                  <a:lnTo>
                    <a:pt x="5229809" y="619125"/>
                  </a:lnTo>
                  <a:lnTo>
                    <a:pt x="5241087" y="656856"/>
                  </a:lnTo>
                  <a:lnTo>
                    <a:pt x="5286057" y="717346"/>
                  </a:lnTo>
                  <a:lnTo>
                    <a:pt x="5319712" y="740092"/>
                  </a:lnTo>
                  <a:lnTo>
                    <a:pt x="5360784" y="757809"/>
                  </a:lnTo>
                  <a:lnTo>
                    <a:pt x="5409247" y="770483"/>
                  </a:lnTo>
                  <a:lnTo>
                    <a:pt x="5465076" y="778090"/>
                  </a:lnTo>
                  <a:lnTo>
                    <a:pt x="5528259" y="780630"/>
                  </a:lnTo>
                  <a:lnTo>
                    <a:pt x="5582755" y="778891"/>
                  </a:lnTo>
                  <a:lnTo>
                    <a:pt x="5634380" y="773684"/>
                  </a:lnTo>
                  <a:lnTo>
                    <a:pt x="5683097" y="765022"/>
                  </a:lnTo>
                  <a:lnTo>
                    <a:pt x="5728868" y="752906"/>
                  </a:lnTo>
                  <a:lnTo>
                    <a:pt x="5771667" y="737362"/>
                  </a:lnTo>
                  <a:lnTo>
                    <a:pt x="5811444" y="718388"/>
                  </a:lnTo>
                  <a:lnTo>
                    <a:pt x="5848147" y="696010"/>
                  </a:lnTo>
                  <a:lnTo>
                    <a:pt x="5881802" y="670217"/>
                  </a:lnTo>
                  <a:lnTo>
                    <a:pt x="5928626" y="622465"/>
                  </a:lnTo>
                  <a:lnTo>
                    <a:pt x="5963742" y="570725"/>
                  </a:lnTo>
                  <a:lnTo>
                    <a:pt x="5977941" y="756754"/>
                  </a:lnTo>
                  <a:lnTo>
                    <a:pt x="6114529" y="756754"/>
                  </a:lnTo>
                  <a:lnTo>
                    <a:pt x="6114529" y="570725"/>
                  </a:lnTo>
                  <a:lnTo>
                    <a:pt x="6114529" y="379095"/>
                  </a:lnTo>
                  <a:lnTo>
                    <a:pt x="6114529" y="279831"/>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26" name="Google Shape;1126;p112"/>
            <p:cNvSpPr/>
            <p:nvPr/>
          </p:nvSpPr>
          <p:spPr>
            <a:xfrm>
              <a:off x="7756385" y="6499777"/>
              <a:ext cx="4353559" cy="577850"/>
            </a:xfrm>
            <a:custGeom>
              <a:rect b="b" l="l" r="r" t="t"/>
              <a:pathLst>
                <a:path extrusionOk="0" h="577850" w="4353559">
                  <a:moveTo>
                    <a:pt x="619112" y="82664"/>
                  </a:moveTo>
                  <a:lnTo>
                    <a:pt x="616419" y="76377"/>
                  </a:lnTo>
                  <a:lnTo>
                    <a:pt x="609231" y="72783"/>
                  </a:lnTo>
                  <a:lnTo>
                    <a:pt x="604735" y="71894"/>
                  </a:lnTo>
                  <a:lnTo>
                    <a:pt x="603834" y="70993"/>
                  </a:lnTo>
                  <a:lnTo>
                    <a:pt x="601141" y="70993"/>
                  </a:lnTo>
                  <a:lnTo>
                    <a:pt x="584327" y="75882"/>
                  </a:lnTo>
                  <a:lnTo>
                    <a:pt x="566991" y="89865"/>
                  </a:lnTo>
                  <a:lnTo>
                    <a:pt x="550341" y="111925"/>
                  </a:lnTo>
                  <a:lnTo>
                    <a:pt x="534631" y="142836"/>
                  </a:lnTo>
                  <a:lnTo>
                    <a:pt x="515315" y="180479"/>
                  </a:lnTo>
                  <a:lnTo>
                    <a:pt x="493725" y="221170"/>
                  </a:lnTo>
                  <a:lnTo>
                    <a:pt x="470547" y="263563"/>
                  </a:lnTo>
                  <a:lnTo>
                    <a:pt x="445503" y="308051"/>
                  </a:lnTo>
                  <a:lnTo>
                    <a:pt x="418350" y="355066"/>
                  </a:lnTo>
                  <a:lnTo>
                    <a:pt x="388848" y="405003"/>
                  </a:lnTo>
                  <a:lnTo>
                    <a:pt x="356730" y="458266"/>
                  </a:lnTo>
                  <a:lnTo>
                    <a:pt x="350443" y="466356"/>
                  </a:lnTo>
                  <a:lnTo>
                    <a:pt x="346849" y="466356"/>
                  </a:lnTo>
                  <a:lnTo>
                    <a:pt x="341388" y="413639"/>
                  </a:lnTo>
                  <a:lnTo>
                    <a:pt x="340550" y="396278"/>
                  </a:lnTo>
                  <a:lnTo>
                    <a:pt x="339369" y="375526"/>
                  </a:lnTo>
                  <a:lnTo>
                    <a:pt x="338429" y="349542"/>
                  </a:lnTo>
                  <a:lnTo>
                    <a:pt x="337654" y="318173"/>
                  </a:lnTo>
                  <a:lnTo>
                    <a:pt x="336677" y="266877"/>
                  </a:lnTo>
                  <a:lnTo>
                    <a:pt x="336283" y="246989"/>
                  </a:lnTo>
                  <a:lnTo>
                    <a:pt x="335610" y="222846"/>
                  </a:lnTo>
                  <a:lnTo>
                    <a:pt x="334937" y="205435"/>
                  </a:lnTo>
                  <a:lnTo>
                    <a:pt x="334264" y="191389"/>
                  </a:lnTo>
                  <a:lnTo>
                    <a:pt x="337146" y="184010"/>
                  </a:lnTo>
                  <a:lnTo>
                    <a:pt x="339090" y="176796"/>
                  </a:lnTo>
                  <a:lnTo>
                    <a:pt x="340207" y="169913"/>
                  </a:lnTo>
                  <a:lnTo>
                    <a:pt x="340550" y="163537"/>
                  </a:lnTo>
                  <a:lnTo>
                    <a:pt x="336702" y="144068"/>
                  </a:lnTo>
                  <a:lnTo>
                    <a:pt x="326631" y="128384"/>
                  </a:lnTo>
                  <a:lnTo>
                    <a:pt x="312508" y="117932"/>
                  </a:lnTo>
                  <a:lnTo>
                    <a:pt x="296519" y="114122"/>
                  </a:lnTo>
                  <a:lnTo>
                    <a:pt x="295617" y="114122"/>
                  </a:lnTo>
                  <a:lnTo>
                    <a:pt x="283171" y="117576"/>
                  </a:lnTo>
                  <a:lnTo>
                    <a:pt x="274167" y="126936"/>
                  </a:lnTo>
                  <a:lnTo>
                    <a:pt x="268706" y="142684"/>
                  </a:lnTo>
                  <a:lnTo>
                    <a:pt x="266865" y="165341"/>
                  </a:lnTo>
                  <a:lnTo>
                    <a:pt x="266865" y="172529"/>
                  </a:lnTo>
                  <a:lnTo>
                    <a:pt x="243090" y="209092"/>
                  </a:lnTo>
                  <a:lnTo>
                    <a:pt x="216103" y="250024"/>
                  </a:lnTo>
                  <a:lnTo>
                    <a:pt x="185750" y="295351"/>
                  </a:lnTo>
                  <a:lnTo>
                    <a:pt x="151853" y="345046"/>
                  </a:lnTo>
                  <a:lnTo>
                    <a:pt x="75336" y="456476"/>
                  </a:lnTo>
                  <a:lnTo>
                    <a:pt x="63792" y="473544"/>
                  </a:lnTo>
                  <a:lnTo>
                    <a:pt x="70396" y="403948"/>
                  </a:lnTo>
                  <a:lnTo>
                    <a:pt x="75476" y="347408"/>
                  </a:lnTo>
                  <a:lnTo>
                    <a:pt x="79222" y="303847"/>
                  </a:lnTo>
                  <a:lnTo>
                    <a:pt x="82956" y="250253"/>
                  </a:lnTo>
                  <a:lnTo>
                    <a:pt x="84277" y="209092"/>
                  </a:lnTo>
                  <a:lnTo>
                    <a:pt x="84340" y="203073"/>
                  </a:lnTo>
                  <a:lnTo>
                    <a:pt x="84264" y="167259"/>
                  </a:lnTo>
                  <a:lnTo>
                    <a:pt x="79971" y="118605"/>
                  </a:lnTo>
                  <a:lnTo>
                    <a:pt x="56210" y="75145"/>
                  </a:lnTo>
                  <a:lnTo>
                    <a:pt x="44932" y="71894"/>
                  </a:lnTo>
                  <a:lnTo>
                    <a:pt x="39535" y="71894"/>
                  </a:lnTo>
                  <a:lnTo>
                    <a:pt x="38633" y="72783"/>
                  </a:lnTo>
                  <a:lnTo>
                    <a:pt x="23914" y="79908"/>
                  </a:lnTo>
                  <a:lnTo>
                    <a:pt x="12573" y="93332"/>
                  </a:lnTo>
                  <a:lnTo>
                    <a:pt x="5270" y="111315"/>
                  </a:lnTo>
                  <a:lnTo>
                    <a:pt x="2692" y="132080"/>
                  </a:lnTo>
                  <a:lnTo>
                    <a:pt x="3505" y="142836"/>
                  </a:lnTo>
                  <a:lnTo>
                    <a:pt x="5842" y="152082"/>
                  </a:lnTo>
                  <a:lnTo>
                    <a:pt x="9525" y="159639"/>
                  </a:lnTo>
                  <a:lnTo>
                    <a:pt x="14376" y="165341"/>
                  </a:lnTo>
                  <a:lnTo>
                    <a:pt x="15125" y="176796"/>
                  </a:lnTo>
                  <a:lnTo>
                    <a:pt x="15608" y="184873"/>
                  </a:lnTo>
                  <a:lnTo>
                    <a:pt x="16027" y="194144"/>
                  </a:lnTo>
                  <a:lnTo>
                    <a:pt x="16103" y="221170"/>
                  </a:lnTo>
                  <a:lnTo>
                    <a:pt x="16002" y="230136"/>
                  </a:lnTo>
                  <a:lnTo>
                    <a:pt x="14274" y="272910"/>
                  </a:lnTo>
                  <a:lnTo>
                    <a:pt x="10591" y="322160"/>
                  </a:lnTo>
                  <a:lnTo>
                    <a:pt x="8001" y="355066"/>
                  </a:lnTo>
                  <a:lnTo>
                    <a:pt x="5715" y="385902"/>
                  </a:lnTo>
                  <a:lnTo>
                    <a:pt x="2654" y="435165"/>
                  </a:lnTo>
                  <a:lnTo>
                    <a:pt x="558" y="481291"/>
                  </a:lnTo>
                  <a:lnTo>
                    <a:pt x="0" y="504710"/>
                  </a:lnTo>
                  <a:lnTo>
                    <a:pt x="0" y="515785"/>
                  </a:lnTo>
                  <a:lnTo>
                    <a:pt x="4597" y="541769"/>
                  </a:lnTo>
                  <a:lnTo>
                    <a:pt x="13919" y="561263"/>
                  </a:lnTo>
                  <a:lnTo>
                    <a:pt x="27292" y="573519"/>
                  </a:lnTo>
                  <a:lnTo>
                    <a:pt x="44030" y="577773"/>
                  </a:lnTo>
                  <a:lnTo>
                    <a:pt x="44932" y="577773"/>
                  </a:lnTo>
                  <a:lnTo>
                    <a:pt x="79070" y="555320"/>
                  </a:lnTo>
                  <a:lnTo>
                    <a:pt x="106362" y="515213"/>
                  </a:lnTo>
                  <a:lnTo>
                    <a:pt x="134467" y="473544"/>
                  </a:lnTo>
                  <a:lnTo>
                    <a:pt x="167017" y="424903"/>
                  </a:lnTo>
                  <a:lnTo>
                    <a:pt x="252945" y="295173"/>
                  </a:lnTo>
                  <a:lnTo>
                    <a:pt x="266344" y="275132"/>
                  </a:lnTo>
                  <a:lnTo>
                    <a:pt x="272262" y="266877"/>
                  </a:lnTo>
                  <a:lnTo>
                    <a:pt x="272796" y="277177"/>
                  </a:lnTo>
                  <a:lnTo>
                    <a:pt x="273164" y="290690"/>
                  </a:lnTo>
                  <a:lnTo>
                    <a:pt x="273545" y="308051"/>
                  </a:lnTo>
                  <a:lnTo>
                    <a:pt x="274599" y="349034"/>
                  </a:lnTo>
                  <a:lnTo>
                    <a:pt x="275856" y="397167"/>
                  </a:lnTo>
                  <a:lnTo>
                    <a:pt x="278079" y="440766"/>
                  </a:lnTo>
                  <a:lnTo>
                    <a:pt x="284200" y="504710"/>
                  </a:lnTo>
                  <a:lnTo>
                    <a:pt x="295884" y="546519"/>
                  </a:lnTo>
                  <a:lnTo>
                    <a:pt x="336067" y="574192"/>
                  </a:lnTo>
                  <a:lnTo>
                    <a:pt x="345795" y="572884"/>
                  </a:lnTo>
                  <a:lnTo>
                    <a:pt x="396570" y="513524"/>
                  </a:lnTo>
                  <a:lnTo>
                    <a:pt x="425805" y="467588"/>
                  </a:lnTo>
                  <a:lnTo>
                    <a:pt x="456234" y="417449"/>
                  </a:lnTo>
                  <a:lnTo>
                    <a:pt x="487921" y="363016"/>
                  </a:lnTo>
                  <a:lnTo>
                    <a:pt x="512940" y="318173"/>
                  </a:lnTo>
                  <a:lnTo>
                    <a:pt x="536816" y="274066"/>
                  </a:lnTo>
                  <a:lnTo>
                    <a:pt x="559866" y="230136"/>
                  </a:lnTo>
                  <a:lnTo>
                    <a:pt x="581926" y="186677"/>
                  </a:lnTo>
                  <a:lnTo>
                    <a:pt x="602945" y="143776"/>
                  </a:lnTo>
                  <a:lnTo>
                    <a:pt x="618096" y="102577"/>
                  </a:lnTo>
                  <a:lnTo>
                    <a:pt x="619036" y="93332"/>
                  </a:lnTo>
                  <a:lnTo>
                    <a:pt x="619112" y="82664"/>
                  </a:lnTo>
                  <a:close/>
                </a:path>
                <a:path extrusionOk="0" h="577850" w="4353559">
                  <a:moveTo>
                    <a:pt x="889342" y="240817"/>
                  </a:moveTo>
                  <a:lnTo>
                    <a:pt x="884174" y="212039"/>
                  </a:lnTo>
                  <a:lnTo>
                    <a:pt x="869581" y="187807"/>
                  </a:lnTo>
                  <a:lnTo>
                    <a:pt x="846886" y="170307"/>
                  </a:lnTo>
                  <a:lnTo>
                    <a:pt x="817460" y="161734"/>
                  </a:lnTo>
                  <a:lnTo>
                    <a:pt x="808482" y="161734"/>
                  </a:lnTo>
                  <a:lnTo>
                    <a:pt x="766991" y="168884"/>
                  </a:lnTo>
                  <a:lnTo>
                    <a:pt x="723900" y="189255"/>
                  </a:lnTo>
                  <a:lnTo>
                    <a:pt x="681990" y="221259"/>
                  </a:lnTo>
                  <a:lnTo>
                    <a:pt x="644042" y="263271"/>
                  </a:lnTo>
                  <a:lnTo>
                    <a:pt x="615315" y="307251"/>
                  </a:lnTo>
                  <a:lnTo>
                    <a:pt x="594169" y="353580"/>
                  </a:lnTo>
                  <a:lnTo>
                    <a:pt x="581113" y="401269"/>
                  </a:lnTo>
                  <a:lnTo>
                    <a:pt x="576643" y="449275"/>
                  </a:lnTo>
                  <a:lnTo>
                    <a:pt x="583615" y="498348"/>
                  </a:lnTo>
                  <a:lnTo>
                    <a:pt x="603491" y="536562"/>
                  </a:lnTo>
                  <a:lnTo>
                    <a:pt x="634644" y="562127"/>
                  </a:lnTo>
                  <a:lnTo>
                    <a:pt x="675487" y="573290"/>
                  </a:lnTo>
                  <a:lnTo>
                    <a:pt x="684466" y="573290"/>
                  </a:lnTo>
                  <a:lnTo>
                    <a:pt x="724916" y="567220"/>
                  </a:lnTo>
                  <a:lnTo>
                    <a:pt x="768045" y="549021"/>
                  </a:lnTo>
                  <a:lnTo>
                    <a:pt x="806564" y="523417"/>
                  </a:lnTo>
                  <a:lnTo>
                    <a:pt x="833640" y="495109"/>
                  </a:lnTo>
                  <a:lnTo>
                    <a:pt x="843076" y="484466"/>
                  </a:lnTo>
                  <a:lnTo>
                    <a:pt x="849807" y="473989"/>
                  </a:lnTo>
                  <a:lnTo>
                    <a:pt x="853859" y="463524"/>
                  </a:lnTo>
                  <a:lnTo>
                    <a:pt x="855205" y="452882"/>
                  </a:lnTo>
                  <a:lnTo>
                    <a:pt x="855205" y="442099"/>
                  </a:lnTo>
                  <a:lnTo>
                    <a:pt x="850709" y="436702"/>
                  </a:lnTo>
                  <a:lnTo>
                    <a:pt x="837234" y="436702"/>
                  </a:lnTo>
                  <a:lnTo>
                    <a:pt x="831837" y="439407"/>
                  </a:lnTo>
                  <a:lnTo>
                    <a:pt x="824661" y="445693"/>
                  </a:lnTo>
                  <a:lnTo>
                    <a:pt x="792314" y="472859"/>
                  </a:lnTo>
                  <a:lnTo>
                    <a:pt x="759396" y="493204"/>
                  </a:lnTo>
                  <a:lnTo>
                    <a:pt x="726973" y="505968"/>
                  </a:lnTo>
                  <a:lnTo>
                    <a:pt x="696163" y="510387"/>
                  </a:lnTo>
                  <a:lnTo>
                    <a:pt x="685368" y="510387"/>
                  </a:lnTo>
                  <a:lnTo>
                    <a:pt x="684466" y="509485"/>
                  </a:lnTo>
                  <a:lnTo>
                    <a:pt x="666127" y="501726"/>
                  </a:lnTo>
                  <a:lnTo>
                    <a:pt x="652919" y="487807"/>
                  </a:lnTo>
                  <a:lnTo>
                    <a:pt x="644931" y="467664"/>
                  </a:lnTo>
                  <a:lnTo>
                    <a:pt x="642239" y="441198"/>
                  </a:lnTo>
                  <a:lnTo>
                    <a:pt x="645261" y="407339"/>
                  </a:lnTo>
                  <a:lnTo>
                    <a:pt x="669163" y="337959"/>
                  </a:lnTo>
                  <a:lnTo>
                    <a:pt x="689864" y="304609"/>
                  </a:lnTo>
                  <a:lnTo>
                    <a:pt x="717804" y="270840"/>
                  </a:lnTo>
                  <a:lnTo>
                    <a:pt x="747598" y="244741"/>
                  </a:lnTo>
                  <a:lnTo>
                    <a:pt x="803986" y="221945"/>
                  </a:lnTo>
                  <a:lnTo>
                    <a:pt x="805776" y="221945"/>
                  </a:lnTo>
                  <a:lnTo>
                    <a:pt x="816013" y="224066"/>
                  </a:lnTo>
                  <a:lnTo>
                    <a:pt x="823633" y="230136"/>
                  </a:lnTo>
                  <a:lnTo>
                    <a:pt x="828395" y="239763"/>
                  </a:lnTo>
                  <a:lnTo>
                    <a:pt x="830033" y="252501"/>
                  </a:lnTo>
                  <a:lnTo>
                    <a:pt x="830033" y="257886"/>
                  </a:lnTo>
                  <a:lnTo>
                    <a:pt x="789381" y="312928"/>
                  </a:lnTo>
                  <a:lnTo>
                    <a:pt x="749681" y="336486"/>
                  </a:lnTo>
                  <a:lnTo>
                    <a:pt x="698855" y="355841"/>
                  </a:lnTo>
                  <a:lnTo>
                    <a:pt x="697052" y="355841"/>
                  </a:lnTo>
                  <a:lnTo>
                    <a:pt x="680123" y="357746"/>
                  </a:lnTo>
                  <a:lnTo>
                    <a:pt x="667397" y="363016"/>
                  </a:lnTo>
                  <a:lnTo>
                    <a:pt x="659396" y="370992"/>
                  </a:lnTo>
                  <a:lnTo>
                    <a:pt x="656615" y="380987"/>
                  </a:lnTo>
                  <a:lnTo>
                    <a:pt x="656615" y="385495"/>
                  </a:lnTo>
                  <a:lnTo>
                    <a:pt x="659307" y="389966"/>
                  </a:lnTo>
                  <a:lnTo>
                    <a:pt x="662914" y="392671"/>
                  </a:lnTo>
                  <a:lnTo>
                    <a:pt x="666457" y="395693"/>
                  </a:lnTo>
                  <a:lnTo>
                    <a:pt x="671779" y="397954"/>
                  </a:lnTo>
                  <a:lnTo>
                    <a:pt x="678954" y="399376"/>
                  </a:lnTo>
                  <a:lnTo>
                    <a:pt x="688073" y="399872"/>
                  </a:lnTo>
                  <a:lnTo>
                    <a:pt x="710463" y="397802"/>
                  </a:lnTo>
                  <a:lnTo>
                    <a:pt x="763003" y="383565"/>
                  </a:lnTo>
                  <a:lnTo>
                    <a:pt x="830211" y="346303"/>
                  </a:lnTo>
                  <a:lnTo>
                    <a:pt x="861720" y="316407"/>
                  </a:lnTo>
                  <a:lnTo>
                    <a:pt x="881430" y="283311"/>
                  </a:lnTo>
                  <a:lnTo>
                    <a:pt x="889342" y="247103"/>
                  </a:lnTo>
                  <a:lnTo>
                    <a:pt x="889342" y="240817"/>
                  </a:lnTo>
                  <a:close/>
                </a:path>
                <a:path extrusionOk="0" h="577850" w="4353559">
                  <a:moveTo>
                    <a:pt x="1438402" y="234518"/>
                  </a:moveTo>
                  <a:lnTo>
                    <a:pt x="1437068" y="226504"/>
                  </a:lnTo>
                  <a:lnTo>
                    <a:pt x="1435887" y="224650"/>
                  </a:lnTo>
                  <a:lnTo>
                    <a:pt x="1433118" y="220256"/>
                  </a:lnTo>
                  <a:lnTo>
                    <a:pt x="1430070" y="218351"/>
                  </a:lnTo>
                  <a:lnTo>
                    <a:pt x="1426654" y="216204"/>
                  </a:lnTo>
                  <a:lnTo>
                    <a:pt x="1417739" y="214757"/>
                  </a:lnTo>
                  <a:lnTo>
                    <a:pt x="1414132" y="214757"/>
                  </a:lnTo>
                  <a:lnTo>
                    <a:pt x="1409649" y="215658"/>
                  </a:lnTo>
                  <a:lnTo>
                    <a:pt x="1401559" y="218351"/>
                  </a:lnTo>
                  <a:lnTo>
                    <a:pt x="1380197" y="194716"/>
                  </a:lnTo>
                  <a:lnTo>
                    <a:pt x="1365618" y="184531"/>
                  </a:lnTo>
                  <a:lnTo>
                    <a:pt x="1365618" y="254292"/>
                  </a:lnTo>
                  <a:lnTo>
                    <a:pt x="1359598" y="269176"/>
                  </a:lnTo>
                  <a:lnTo>
                    <a:pt x="1352473" y="287769"/>
                  </a:lnTo>
                  <a:lnTo>
                    <a:pt x="1344510" y="309384"/>
                  </a:lnTo>
                  <a:lnTo>
                    <a:pt x="1335951" y="333362"/>
                  </a:lnTo>
                  <a:lnTo>
                    <a:pt x="1331087" y="335927"/>
                  </a:lnTo>
                  <a:lnTo>
                    <a:pt x="1325968" y="339661"/>
                  </a:lnTo>
                  <a:lnTo>
                    <a:pt x="1320673" y="344741"/>
                  </a:lnTo>
                  <a:lnTo>
                    <a:pt x="1315300" y="351345"/>
                  </a:lnTo>
                  <a:lnTo>
                    <a:pt x="1296606" y="382333"/>
                  </a:lnTo>
                  <a:lnTo>
                    <a:pt x="1276985" y="410540"/>
                  </a:lnTo>
                  <a:lnTo>
                    <a:pt x="1235316" y="458266"/>
                  </a:lnTo>
                  <a:lnTo>
                    <a:pt x="1195666" y="489953"/>
                  </a:lnTo>
                  <a:lnTo>
                    <a:pt x="1163421" y="501408"/>
                  </a:lnTo>
                  <a:lnTo>
                    <a:pt x="1150835" y="498081"/>
                  </a:lnTo>
                  <a:lnTo>
                    <a:pt x="1141526" y="488264"/>
                  </a:lnTo>
                  <a:lnTo>
                    <a:pt x="1135761" y="472211"/>
                  </a:lnTo>
                  <a:lnTo>
                    <a:pt x="1133779" y="450189"/>
                  </a:lnTo>
                  <a:lnTo>
                    <a:pt x="1134249" y="438302"/>
                  </a:lnTo>
                  <a:lnTo>
                    <a:pt x="1150670" y="367118"/>
                  </a:lnTo>
                  <a:lnTo>
                    <a:pt x="1182649" y="305117"/>
                  </a:lnTo>
                  <a:lnTo>
                    <a:pt x="1226439" y="254584"/>
                  </a:lnTo>
                  <a:lnTo>
                    <a:pt x="1273619" y="228003"/>
                  </a:lnTo>
                  <a:lnTo>
                    <a:pt x="1298219" y="224650"/>
                  </a:lnTo>
                  <a:lnTo>
                    <a:pt x="1312672" y="226618"/>
                  </a:lnTo>
                  <a:lnTo>
                    <a:pt x="1328204" y="231724"/>
                  </a:lnTo>
                  <a:lnTo>
                    <a:pt x="1345603" y="240690"/>
                  </a:lnTo>
                  <a:lnTo>
                    <a:pt x="1365618" y="254292"/>
                  </a:lnTo>
                  <a:lnTo>
                    <a:pt x="1365618" y="184531"/>
                  </a:lnTo>
                  <a:lnTo>
                    <a:pt x="1354721" y="176898"/>
                  </a:lnTo>
                  <a:lnTo>
                    <a:pt x="1326362" y="165658"/>
                  </a:lnTo>
                  <a:lnTo>
                    <a:pt x="1296416" y="161734"/>
                  </a:lnTo>
                  <a:lnTo>
                    <a:pt x="1295527" y="161734"/>
                  </a:lnTo>
                  <a:lnTo>
                    <a:pt x="1228026" y="179260"/>
                  </a:lnTo>
                  <a:lnTo>
                    <a:pt x="1195070" y="201168"/>
                  </a:lnTo>
                  <a:lnTo>
                    <a:pt x="1162532" y="231825"/>
                  </a:lnTo>
                  <a:lnTo>
                    <a:pt x="1132725" y="268541"/>
                  </a:lnTo>
                  <a:lnTo>
                    <a:pt x="1108049" y="308546"/>
                  </a:lnTo>
                  <a:lnTo>
                    <a:pt x="1088605" y="351739"/>
                  </a:lnTo>
                  <a:lnTo>
                    <a:pt x="1074483" y="398068"/>
                  </a:lnTo>
                  <a:lnTo>
                    <a:pt x="1067015" y="446341"/>
                  </a:lnTo>
                  <a:lnTo>
                    <a:pt x="1066380" y="461860"/>
                  </a:lnTo>
                  <a:lnTo>
                    <a:pt x="1071587" y="506666"/>
                  </a:lnTo>
                  <a:lnTo>
                    <a:pt x="1086485" y="541274"/>
                  </a:lnTo>
                  <a:lnTo>
                    <a:pt x="1109980" y="563587"/>
                  </a:lnTo>
                  <a:lnTo>
                    <a:pt x="1140968" y="571487"/>
                  </a:lnTo>
                  <a:lnTo>
                    <a:pt x="1172324" y="565467"/>
                  </a:lnTo>
                  <a:lnTo>
                    <a:pt x="1239507" y="519468"/>
                  </a:lnTo>
                  <a:lnTo>
                    <a:pt x="1273695" y="480974"/>
                  </a:lnTo>
                  <a:lnTo>
                    <a:pt x="1307198" y="433108"/>
                  </a:lnTo>
                  <a:lnTo>
                    <a:pt x="1301813" y="461137"/>
                  </a:lnTo>
                  <a:lnTo>
                    <a:pt x="1297774" y="486130"/>
                  </a:lnTo>
                  <a:lnTo>
                    <a:pt x="1295082" y="508431"/>
                  </a:lnTo>
                  <a:lnTo>
                    <a:pt x="1293723" y="528358"/>
                  </a:lnTo>
                  <a:lnTo>
                    <a:pt x="1295679" y="545160"/>
                  </a:lnTo>
                  <a:lnTo>
                    <a:pt x="1301254" y="557568"/>
                  </a:lnTo>
                  <a:lnTo>
                    <a:pt x="1310030" y="565264"/>
                  </a:lnTo>
                  <a:lnTo>
                    <a:pt x="1321574" y="567905"/>
                  </a:lnTo>
                  <a:lnTo>
                    <a:pt x="1337741" y="563257"/>
                  </a:lnTo>
                  <a:lnTo>
                    <a:pt x="1353146" y="551611"/>
                  </a:lnTo>
                  <a:lnTo>
                    <a:pt x="1364665" y="536435"/>
                  </a:lnTo>
                  <a:lnTo>
                    <a:pt x="1369199" y="521169"/>
                  </a:lnTo>
                  <a:lnTo>
                    <a:pt x="1369199" y="513981"/>
                  </a:lnTo>
                  <a:lnTo>
                    <a:pt x="1366507" y="510387"/>
                  </a:lnTo>
                  <a:lnTo>
                    <a:pt x="1362024" y="506793"/>
                  </a:lnTo>
                  <a:lnTo>
                    <a:pt x="1364221" y="491642"/>
                  </a:lnTo>
                  <a:lnTo>
                    <a:pt x="1373708" y="443001"/>
                  </a:lnTo>
                  <a:lnTo>
                    <a:pt x="1385150" y="397624"/>
                  </a:lnTo>
                  <a:lnTo>
                    <a:pt x="1406055" y="327977"/>
                  </a:lnTo>
                  <a:lnTo>
                    <a:pt x="1423619" y="279958"/>
                  </a:lnTo>
                  <a:lnTo>
                    <a:pt x="1437500" y="244411"/>
                  </a:lnTo>
                  <a:lnTo>
                    <a:pt x="1438402" y="238125"/>
                  </a:lnTo>
                  <a:lnTo>
                    <a:pt x="1438402" y="234518"/>
                  </a:lnTo>
                  <a:close/>
                </a:path>
                <a:path extrusionOk="0" h="577850" w="4353559">
                  <a:moveTo>
                    <a:pt x="1806562" y="191389"/>
                  </a:moveTo>
                  <a:lnTo>
                    <a:pt x="1804555" y="177482"/>
                  </a:lnTo>
                  <a:lnTo>
                    <a:pt x="1798599" y="167030"/>
                  </a:lnTo>
                  <a:lnTo>
                    <a:pt x="1788744" y="160439"/>
                  </a:lnTo>
                  <a:lnTo>
                    <a:pt x="1775117" y="158153"/>
                  </a:lnTo>
                  <a:lnTo>
                    <a:pt x="1762721" y="159651"/>
                  </a:lnTo>
                  <a:lnTo>
                    <a:pt x="1717598" y="181521"/>
                  </a:lnTo>
                  <a:lnTo>
                    <a:pt x="1669084" y="217906"/>
                  </a:lnTo>
                  <a:lnTo>
                    <a:pt x="1609775" y="267779"/>
                  </a:lnTo>
                  <a:lnTo>
                    <a:pt x="1611693" y="262369"/>
                  </a:lnTo>
                  <a:lnTo>
                    <a:pt x="1615846" y="248183"/>
                  </a:lnTo>
                  <a:lnTo>
                    <a:pt x="1621459" y="226441"/>
                  </a:lnTo>
                  <a:lnTo>
                    <a:pt x="1623263" y="222846"/>
                  </a:lnTo>
                  <a:lnTo>
                    <a:pt x="1624152" y="218351"/>
                  </a:lnTo>
                  <a:lnTo>
                    <a:pt x="1625053" y="211175"/>
                  </a:lnTo>
                  <a:lnTo>
                    <a:pt x="1625955" y="207568"/>
                  </a:lnTo>
                  <a:lnTo>
                    <a:pt x="1625955" y="203962"/>
                  </a:lnTo>
                  <a:lnTo>
                    <a:pt x="1623288" y="188315"/>
                  </a:lnTo>
                  <a:lnTo>
                    <a:pt x="1616062" y="175780"/>
                  </a:lnTo>
                  <a:lnTo>
                    <a:pt x="1605483" y="167462"/>
                  </a:lnTo>
                  <a:lnTo>
                    <a:pt x="1592707" y="164439"/>
                  </a:lnTo>
                  <a:lnTo>
                    <a:pt x="1580946" y="166560"/>
                  </a:lnTo>
                  <a:lnTo>
                    <a:pt x="1571472" y="172631"/>
                  </a:lnTo>
                  <a:lnTo>
                    <a:pt x="1564525" y="182257"/>
                  </a:lnTo>
                  <a:lnTo>
                    <a:pt x="1560347" y="194995"/>
                  </a:lnTo>
                  <a:lnTo>
                    <a:pt x="1548879" y="233159"/>
                  </a:lnTo>
                  <a:lnTo>
                    <a:pt x="1535303" y="275869"/>
                  </a:lnTo>
                  <a:lnTo>
                    <a:pt x="1518526" y="326656"/>
                  </a:lnTo>
                  <a:lnTo>
                    <a:pt x="1497457" y="389077"/>
                  </a:lnTo>
                  <a:lnTo>
                    <a:pt x="1490383" y="401434"/>
                  </a:lnTo>
                  <a:lnTo>
                    <a:pt x="1486966" y="408038"/>
                  </a:lnTo>
                  <a:lnTo>
                    <a:pt x="1483982" y="415137"/>
                  </a:lnTo>
                  <a:lnTo>
                    <a:pt x="1483982" y="416039"/>
                  </a:lnTo>
                  <a:lnTo>
                    <a:pt x="1483080" y="420522"/>
                  </a:lnTo>
                  <a:lnTo>
                    <a:pt x="1483080" y="424129"/>
                  </a:lnTo>
                  <a:lnTo>
                    <a:pt x="1483982" y="428625"/>
                  </a:lnTo>
                  <a:lnTo>
                    <a:pt x="1483982" y="429514"/>
                  </a:lnTo>
                  <a:lnTo>
                    <a:pt x="1475917" y="455498"/>
                  </a:lnTo>
                  <a:lnTo>
                    <a:pt x="1469377" y="475564"/>
                  </a:lnTo>
                  <a:lnTo>
                    <a:pt x="1461503" y="498716"/>
                  </a:lnTo>
                  <a:lnTo>
                    <a:pt x="1458493" y="509816"/>
                  </a:lnTo>
                  <a:lnTo>
                    <a:pt x="1456232" y="520166"/>
                  </a:lnTo>
                  <a:lnTo>
                    <a:pt x="1454823" y="529666"/>
                  </a:lnTo>
                  <a:lnTo>
                    <a:pt x="1454327" y="538238"/>
                  </a:lnTo>
                  <a:lnTo>
                    <a:pt x="1455331" y="549706"/>
                  </a:lnTo>
                  <a:lnTo>
                    <a:pt x="1458366" y="558571"/>
                  </a:lnTo>
                  <a:lnTo>
                    <a:pt x="1463421" y="564908"/>
                  </a:lnTo>
                  <a:lnTo>
                    <a:pt x="1470507" y="568794"/>
                  </a:lnTo>
                  <a:lnTo>
                    <a:pt x="1474089" y="569696"/>
                  </a:lnTo>
                  <a:lnTo>
                    <a:pt x="1476781" y="570598"/>
                  </a:lnTo>
                  <a:lnTo>
                    <a:pt x="1483080" y="570598"/>
                  </a:lnTo>
                  <a:lnTo>
                    <a:pt x="1495564" y="568223"/>
                  </a:lnTo>
                  <a:lnTo>
                    <a:pt x="1521714" y="531952"/>
                  </a:lnTo>
                  <a:lnTo>
                    <a:pt x="1538960" y="482193"/>
                  </a:lnTo>
                  <a:lnTo>
                    <a:pt x="1581924" y="355841"/>
                  </a:lnTo>
                  <a:lnTo>
                    <a:pt x="1614690" y="324510"/>
                  </a:lnTo>
                  <a:lnTo>
                    <a:pt x="1648637" y="294614"/>
                  </a:lnTo>
                  <a:lnTo>
                    <a:pt x="1682254" y="267258"/>
                  </a:lnTo>
                  <a:lnTo>
                    <a:pt x="1714017" y="243509"/>
                  </a:lnTo>
                  <a:lnTo>
                    <a:pt x="1714017" y="247992"/>
                  </a:lnTo>
                  <a:lnTo>
                    <a:pt x="1717636" y="255219"/>
                  </a:lnTo>
                  <a:lnTo>
                    <a:pt x="1724126" y="260578"/>
                  </a:lnTo>
                  <a:lnTo>
                    <a:pt x="1732965" y="263918"/>
                  </a:lnTo>
                  <a:lnTo>
                    <a:pt x="1743671" y="265074"/>
                  </a:lnTo>
                  <a:lnTo>
                    <a:pt x="1746351" y="265074"/>
                  </a:lnTo>
                  <a:lnTo>
                    <a:pt x="1789823" y="237782"/>
                  </a:lnTo>
                  <a:lnTo>
                    <a:pt x="1806092" y="197243"/>
                  </a:lnTo>
                  <a:lnTo>
                    <a:pt x="1806562" y="191389"/>
                  </a:lnTo>
                  <a:close/>
                </a:path>
                <a:path extrusionOk="0" h="577850" w="4353559">
                  <a:moveTo>
                    <a:pt x="2089708" y="240817"/>
                  </a:moveTo>
                  <a:lnTo>
                    <a:pt x="2084552" y="212039"/>
                  </a:lnTo>
                  <a:lnTo>
                    <a:pt x="2069947" y="187807"/>
                  </a:lnTo>
                  <a:lnTo>
                    <a:pt x="2047265" y="170307"/>
                  </a:lnTo>
                  <a:lnTo>
                    <a:pt x="2017826" y="161734"/>
                  </a:lnTo>
                  <a:lnTo>
                    <a:pt x="2008847" y="161734"/>
                  </a:lnTo>
                  <a:lnTo>
                    <a:pt x="1967357" y="168884"/>
                  </a:lnTo>
                  <a:lnTo>
                    <a:pt x="1924265" y="189255"/>
                  </a:lnTo>
                  <a:lnTo>
                    <a:pt x="1882355" y="221259"/>
                  </a:lnTo>
                  <a:lnTo>
                    <a:pt x="1844408" y="263271"/>
                  </a:lnTo>
                  <a:lnTo>
                    <a:pt x="1815680" y="307251"/>
                  </a:lnTo>
                  <a:lnTo>
                    <a:pt x="1794535" y="353580"/>
                  </a:lnTo>
                  <a:lnTo>
                    <a:pt x="1781479" y="401269"/>
                  </a:lnTo>
                  <a:lnTo>
                    <a:pt x="1777009" y="449275"/>
                  </a:lnTo>
                  <a:lnTo>
                    <a:pt x="1783994" y="498348"/>
                  </a:lnTo>
                  <a:lnTo>
                    <a:pt x="1803857" y="536562"/>
                  </a:lnTo>
                  <a:lnTo>
                    <a:pt x="1835010" y="562127"/>
                  </a:lnTo>
                  <a:lnTo>
                    <a:pt x="1875853" y="573290"/>
                  </a:lnTo>
                  <a:lnTo>
                    <a:pt x="1884845" y="573290"/>
                  </a:lnTo>
                  <a:lnTo>
                    <a:pt x="1925281" y="567220"/>
                  </a:lnTo>
                  <a:lnTo>
                    <a:pt x="1968411" y="549021"/>
                  </a:lnTo>
                  <a:lnTo>
                    <a:pt x="2006942" y="523417"/>
                  </a:lnTo>
                  <a:lnTo>
                    <a:pt x="2034006" y="495109"/>
                  </a:lnTo>
                  <a:lnTo>
                    <a:pt x="2043442" y="484466"/>
                  </a:lnTo>
                  <a:lnTo>
                    <a:pt x="2050186" y="473989"/>
                  </a:lnTo>
                  <a:lnTo>
                    <a:pt x="2054225" y="463524"/>
                  </a:lnTo>
                  <a:lnTo>
                    <a:pt x="2055571" y="452882"/>
                  </a:lnTo>
                  <a:lnTo>
                    <a:pt x="2055571" y="442099"/>
                  </a:lnTo>
                  <a:lnTo>
                    <a:pt x="2051088" y="436702"/>
                  </a:lnTo>
                  <a:lnTo>
                    <a:pt x="2037600" y="436702"/>
                  </a:lnTo>
                  <a:lnTo>
                    <a:pt x="2032203" y="439407"/>
                  </a:lnTo>
                  <a:lnTo>
                    <a:pt x="2025027" y="445693"/>
                  </a:lnTo>
                  <a:lnTo>
                    <a:pt x="1992693" y="472859"/>
                  </a:lnTo>
                  <a:lnTo>
                    <a:pt x="1959762" y="493204"/>
                  </a:lnTo>
                  <a:lnTo>
                    <a:pt x="1927339" y="505968"/>
                  </a:lnTo>
                  <a:lnTo>
                    <a:pt x="1896529" y="510387"/>
                  </a:lnTo>
                  <a:lnTo>
                    <a:pt x="1885746" y="510387"/>
                  </a:lnTo>
                  <a:lnTo>
                    <a:pt x="1884845" y="509485"/>
                  </a:lnTo>
                  <a:lnTo>
                    <a:pt x="1866493" y="501726"/>
                  </a:lnTo>
                  <a:lnTo>
                    <a:pt x="1853285" y="487807"/>
                  </a:lnTo>
                  <a:lnTo>
                    <a:pt x="1845297" y="467664"/>
                  </a:lnTo>
                  <a:lnTo>
                    <a:pt x="1842617" y="441198"/>
                  </a:lnTo>
                  <a:lnTo>
                    <a:pt x="1845627" y="407339"/>
                  </a:lnTo>
                  <a:lnTo>
                    <a:pt x="1869528" y="337959"/>
                  </a:lnTo>
                  <a:lnTo>
                    <a:pt x="1890229" y="304609"/>
                  </a:lnTo>
                  <a:lnTo>
                    <a:pt x="1918169" y="270840"/>
                  </a:lnTo>
                  <a:lnTo>
                    <a:pt x="1947976" y="244741"/>
                  </a:lnTo>
                  <a:lnTo>
                    <a:pt x="2004352" y="221945"/>
                  </a:lnTo>
                  <a:lnTo>
                    <a:pt x="2006155" y="221945"/>
                  </a:lnTo>
                  <a:lnTo>
                    <a:pt x="2016391" y="224066"/>
                  </a:lnTo>
                  <a:lnTo>
                    <a:pt x="2024011" y="230136"/>
                  </a:lnTo>
                  <a:lnTo>
                    <a:pt x="2028761" y="239763"/>
                  </a:lnTo>
                  <a:lnTo>
                    <a:pt x="2030412" y="252501"/>
                  </a:lnTo>
                  <a:lnTo>
                    <a:pt x="2030412" y="257886"/>
                  </a:lnTo>
                  <a:lnTo>
                    <a:pt x="1989747" y="312928"/>
                  </a:lnTo>
                  <a:lnTo>
                    <a:pt x="1950046" y="336486"/>
                  </a:lnTo>
                  <a:lnTo>
                    <a:pt x="1899221" y="355841"/>
                  </a:lnTo>
                  <a:lnTo>
                    <a:pt x="1897430" y="355841"/>
                  </a:lnTo>
                  <a:lnTo>
                    <a:pt x="1880489" y="357746"/>
                  </a:lnTo>
                  <a:lnTo>
                    <a:pt x="1867776" y="363016"/>
                  </a:lnTo>
                  <a:lnTo>
                    <a:pt x="1859775" y="370992"/>
                  </a:lnTo>
                  <a:lnTo>
                    <a:pt x="1856994" y="380987"/>
                  </a:lnTo>
                  <a:lnTo>
                    <a:pt x="1856994" y="385495"/>
                  </a:lnTo>
                  <a:lnTo>
                    <a:pt x="1859673" y="389966"/>
                  </a:lnTo>
                  <a:lnTo>
                    <a:pt x="1863280" y="392671"/>
                  </a:lnTo>
                  <a:lnTo>
                    <a:pt x="1866836" y="395693"/>
                  </a:lnTo>
                  <a:lnTo>
                    <a:pt x="1872157" y="397954"/>
                  </a:lnTo>
                  <a:lnTo>
                    <a:pt x="1879333" y="399376"/>
                  </a:lnTo>
                  <a:lnTo>
                    <a:pt x="1888439" y="399872"/>
                  </a:lnTo>
                  <a:lnTo>
                    <a:pt x="1910829" y="397802"/>
                  </a:lnTo>
                  <a:lnTo>
                    <a:pt x="1963369" y="383565"/>
                  </a:lnTo>
                  <a:lnTo>
                    <a:pt x="2030577" y="346303"/>
                  </a:lnTo>
                  <a:lnTo>
                    <a:pt x="2062086" y="316407"/>
                  </a:lnTo>
                  <a:lnTo>
                    <a:pt x="2081796" y="283311"/>
                  </a:lnTo>
                  <a:lnTo>
                    <a:pt x="2089708" y="247103"/>
                  </a:lnTo>
                  <a:lnTo>
                    <a:pt x="2089708" y="240817"/>
                  </a:lnTo>
                  <a:close/>
                </a:path>
                <a:path extrusionOk="0" h="577850" w="4353559">
                  <a:moveTo>
                    <a:pt x="2638768" y="234518"/>
                  </a:moveTo>
                  <a:lnTo>
                    <a:pt x="2637434" y="226504"/>
                  </a:lnTo>
                  <a:lnTo>
                    <a:pt x="2636266" y="224650"/>
                  </a:lnTo>
                  <a:lnTo>
                    <a:pt x="2633497" y="220256"/>
                  </a:lnTo>
                  <a:lnTo>
                    <a:pt x="2630449" y="218351"/>
                  </a:lnTo>
                  <a:lnTo>
                    <a:pt x="2627020" y="216204"/>
                  </a:lnTo>
                  <a:lnTo>
                    <a:pt x="2618105" y="214757"/>
                  </a:lnTo>
                  <a:lnTo>
                    <a:pt x="2614498" y="214757"/>
                  </a:lnTo>
                  <a:lnTo>
                    <a:pt x="2610015" y="215658"/>
                  </a:lnTo>
                  <a:lnTo>
                    <a:pt x="2601925" y="218351"/>
                  </a:lnTo>
                  <a:lnTo>
                    <a:pt x="2580563" y="194716"/>
                  </a:lnTo>
                  <a:lnTo>
                    <a:pt x="2565984" y="184531"/>
                  </a:lnTo>
                  <a:lnTo>
                    <a:pt x="2565984" y="254292"/>
                  </a:lnTo>
                  <a:lnTo>
                    <a:pt x="2559964" y="269176"/>
                  </a:lnTo>
                  <a:lnTo>
                    <a:pt x="2552839" y="287769"/>
                  </a:lnTo>
                  <a:lnTo>
                    <a:pt x="2544876" y="309384"/>
                  </a:lnTo>
                  <a:lnTo>
                    <a:pt x="2536329" y="333362"/>
                  </a:lnTo>
                  <a:lnTo>
                    <a:pt x="2531453" y="335927"/>
                  </a:lnTo>
                  <a:lnTo>
                    <a:pt x="2526334" y="339661"/>
                  </a:lnTo>
                  <a:lnTo>
                    <a:pt x="2521039" y="344741"/>
                  </a:lnTo>
                  <a:lnTo>
                    <a:pt x="2515666" y="351345"/>
                  </a:lnTo>
                  <a:lnTo>
                    <a:pt x="2496972" y="382333"/>
                  </a:lnTo>
                  <a:lnTo>
                    <a:pt x="2477363" y="410540"/>
                  </a:lnTo>
                  <a:lnTo>
                    <a:pt x="2435695" y="458266"/>
                  </a:lnTo>
                  <a:lnTo>
                    <a:pt x="2396045" y="489953"/>
                  </a:lnTo>
                  <a:lnTo>
                    <a:pt x="2363813" y="501408"/>
                  </a:lnTo>
                  <a:lnTo>
                    <a:pt x="2351214" y="498081"/>
                  </a:lnTo>
                  <a:lnTo>
                    <a:pt x="2341905" y="488264"/>
                  </a:lnTo>
                  <a:lnTo>
                    <a:pt x="2336139" y="472211"/>
                  </a:lnTo>
                  <a:lnTo>
                    <a:pt x="2334158" y="450189"/>
                  </a:lnTo>
                  <a:lnTo>
                    <a:pt x="2334628" y="438302"/>
                  </a:lnTo>
                  <a:lnTo>
                    <a:pt x="2351036" y="367118"/>
                  </a:lnTo>
                  <a:lnTo>
                    <a:pt x="2383028" y="305117"/>
                  </a:lnTo>
                  <a:lnTo>
                    <a:pt x="2426817" y="254584"/>
                  </a:lnTo>
                  <a:lnTo>
                    <a:pt x="2473985" y="228003"/>
                  </a:lnTo>
                  <a:lnTo>
                    <a:pt x="2498585" y="224650"/>
                  </a:lnTo>
                  <a:lnTo>
                    <a:pt x="2513038" y="226618"/>
                  </a:lnTo>
                  <a:lnTo>
                    <a:pt x="2528582" y="231724"/>
                  </a:lnTo>
                  <a:lnTo>
                    <a:pt x="2545981" y="240690"/>
                  </a:lnTo>
                  <a:lnTo>
                    <a:pt x="2565984" y="254292"/>
                  </a:lnTo>
                  <a:lnTo>
                    <a:pt x="2565984" y="184531"/>
                  </a:lnTo>
                  <a:lnTo>
                    <a:pt x="2555087" y="176898"/>
                  </a:lnTo>
                  <a:lnTo>
                    <a:pt x="2526741" y="165658"/>
                  </a:lnTo>
                  <a:lnTo>
                    <a:pt x="2496794" y="161734"/>
                  </a:lnTo>
                  <a:lnTo>
                    <a:pt x="2495893" y="161734"/>
                  </a:lnTo>
                  <a:lnTo>
                    <a:pt x="2428392" y="179260"/>
                  </a:lnTo>
                  <a:lnTo>
                    <a:pt x="2395436" y="201168"/>
                  </a:lnTo>
                  <a:lnTo>
                    <a:pt x="2362911" y="231825"/>
                  </a:lnTo>
                  <a:lnTo>
                    <a:pt x="2333104" y="268541"/>
                  </a:lnTo>
                  <a:lnTo>
                    <a:pt x="2308428" y="308546"/>
                  </a:lnTo>
                  <a:lnTo>
                    <a:pt x="2288984" y="351739"/>
                  </a:lnTo>
                  <a:lnTo>
                    <a:pt x="2274849" y="398068"/>
                  </a:lnTo>
                  <a:lnTo>
                    <a:pt x="2267394" y="446341"/>
                  </a:lnTo>
                  <a:lnTo>
                    <a:pt x="2266759" y="461860"/>
                  </a:lnTo>
                  <a:lnTo>
                    <a:pt x="2271966" y="506666"/>
                  </a:lnTo>
                  <a:lnTo>
                    <a:pt x="2286863" y="541274"/>
                  </a:lnTo>
                  <a:lnTo>
                    <a:pt x="2310358" y="563587"/>
                  </a:lnTo>
                  <a:lnTo>
                    <a:pt x="2341334" y="571487"/>
                  </a:lnTo>
                  <a:lnTo>
                    <a:pt x="2372690" y="565467"/>
                  </a:lnTo>
                  <a:lnTo>
                    <a:pt x="2405811" y="547878"/>
                  </a:lnTo>
                  <a:lnTo>
                    <a:pt x="2439873" y="519468"/>
                  </a:lnTo>
                  <a:lnTo>
                    <a:pt x="2455913" y="501408"/>
                  </a:lnTo>
                  <a:lnTo>
                    <a:pt x="2474074" y="480974"/>
                  </a:lnTo>
                  <a:lnTo>
                    <a:pt x="2507577" y="433108"/>
                  </a:lnTo>
                  <a:lnTo>
                    <a:pt x="2502179" y="461137"/>
                  </a:lnTo>
                  <a:lnTo>
                    <a:pt x="2498140" y="486130"/>
                  </a:lnTo>
                  <a:lnTo>
                    <a:pt x="2495448" y="508431"/>
                  </a:lnTo>
                  <a:lnTo>
                    <a:pt x="2494102" y="528358"/>
                  </a:lnTo>
                  <a:lnTo>
                    <a:pt x="2496045" y="545160"/>
                  </a:lnTo>
                  <a:lnTo>
                    <a:pt x="2501620" y="557568"/>
                  </a:lnTo>
                  <a:lnTo>
                    <a:pt x="2510396" y="565264"/>
                  </a:lnTo>
                  <a:lnTo>
                    <a:pt x="2521953" y="567905"/>
                  </a:lnTo>
                  <a:lnTo>
                    <a:pt x="2538107" y="563257"/>
                  </a:lnTo>
                  <a:lnTo>
                    <a:pt x="2553512" y="551611"/>
                  </a:lnTo>
                  <a:lnTo>
                    <a:pt x="2565031" y="536435"/>
                  </a:lnTo>
                  <a:lnTo>
                    <a:pt x="2569565" y="521169"/>
                  </a:lnTo>
                  <a:lnTo>
                    <a:pt x="2569565" y="513981"/>
                  </a:lnTo>
                  <a:lnTo>
                    <a:pt x="2566873" y="510387"/>
                  </a:lnTo>
                  <a:lnTo>
                    <a:pt x="2562390" y="506793"/>
                  </a:lnTo>
                  <a:lnTo>
                    <a:pt x="2564600" y="491642"/>
                  </a:lnTo>
                  <a:lnTo>
                    <a:pt x="2574074" y="443001"/>
                  </a:lnTo>
                  <a:lnTo>
                    <a:pt x="2585529" y="397624"/>
                  </a:lnTo>
                  <a:lnTo>
                    <a:pt x="2606421" y="327977"/>
                  </a:lnTo>
                  <a:lnTo>
                    <a:pt x="2623985" y="279958"/>
                  </a:lnTo>
                  <a:lnTo>
                    <a:pt x="2637866" y="244411"/>
                  </a:lnTo>
                  <a:lnTo>
                    <a:pt x="2638768" y="238125"/>
                  </a:lnTo>
                  <a:lnTo>
                    <a:pt x="2638768" y="234518"/>
                  </a:lnTo>
                  <a:close/>
                </a:path>
                <a:path extrusionOk="0" h="577850" w="4353559">
                  <a:moveTo>
                    <a:pt x="3171647" y="191389"/>
                  </a:moveTo>
                  <a:lnTo>
                    <a:pt x="3169640" y="177482"/>
                  </a:lnTo>
                  <a:lnTo>
                    <a:pt x="3163671" y="167030"/>
                  </a:lnTo>
                  <a:lnTo>
                    <a:pt x="3153829" y="160439"/>
                  </a:lnTo>
                  <a:lnTo>
                    <a:pt x="3140202" y="158153"/>
                  </a:lnTo>
                  <a:lnTo>
                    <a:pt x="3127806" y="159651"/>
                  </a:lnTo>
                  <a:lnTo>
                    <a:pt x="3082696" y="181521"/>
                  </a:lnTo>
                  <a:lnTo>
                    <a:pt x="3034169" y="217906"/>
                  </a:lnTo>
                  <a:lnTo>
                    <a:pt x="2974860" y="267779"/>
                  </a:lnTo>
                  <a:lnTo>
                    <a:pt x="2976765" y="262369"/>
                  </a:lnTo>
                  <a:lnTo>
                    <a:pt x="2980931" y="248183"/>
                  </a:lnTo>
                  <a:lnTo>
                    <a:pt x="2986544" y="226441"/>
                  </a:lnTo>
                  <a:lnTo>
                    <a:pt x="2988348" y="222846"/>
                  </a:lnTo>
                  <a:lnTo>
                    <a:pt x="2989237" y="218351"/>
                  </a:lnTo>
                  <a:lnTo>
                    <a:pt x="2990138" y="211175"/>
                  </a:lnTo>
                  <a:lnTo>
                    <a:pt x="2991027" y="207568"/>
                  </a:lnTo>
                  <a:lnTo>
                    <a:pt x="2991027" y="203962"/>
                  </a:lnTo>
                  <a:lnTo>
                    <a:pt x="2988360" y="188315"/>
                  </a:lnTo>
                  <a:lnTo>
                    <a:pt x="2981147" y="175780"/>
                  </a:lnTo>
                  <a:lnTo>
                    <a:pt x="2970568" y="167462"/>
                  </a:lnTo>
                  <a:lnTo>
                    <a:pt x="2957792" y="164439"/>
                  </a:lnTo>
                  <a:lnTo>
                    <a:pt x="2946031" y="166560"/>
                  </a:lnTo>
                  <a:lnTo>
                    <a:pt x="2936557" y="172631"/>
                  </a:lnTo>
                  <a:lnTo>
                    <a:pt x="2929610" y="182257"/>
                  </a:lnTo>
                  <a:lnTo>
                    <a:pt x="2925445" y="194995"/>
                  </a:lnTo>
                  <a:lnTo>
                    <a:pt x="2913977" y="233159"/>
                  </a:lnTo>
                  <a:lnTo>
                    <a:pt x="2900388" y="275869"/>
                  </a:lnTo>
                  <a:lnTo>
                    <a:pt x="2883611" y="326656"/>
                  </a:lnTo>
                  <a:lnTo>
                    <a:pt x="2862529" y="389077"/>
                  </a:lnTo>
                  <a:lnTo>
                    <a:pt x="2855468" y="401434"/>
                  </a:lnTo>
                  <a:lnTo>
                    <a:pt x="2852051" y="408038"/>
                  </a:lnTo>
                  <a:lnTo>
                    <a:pt x="2849054" y="415137"/>
                  </a:lnTo>
                  <a:lnTo>
                    <a:pt x="2849054" y="416039"/>
                  </a:lnTo>
                  <a:lnTo>
                    <a:pt x="2848152" y="420522"/>
                  </a:lnTo>
                  <a:lnTo>
                    <a:pt x="2848152" y="424129"/>
                  </a:lnTo>
                  <a:lnTo>
                    <a:pt x="2849054" y="428625"/>
                  </a:lnTo>
                  <a:lnTo>
                    <a:pt x="2849054" y="429514"/>
                  </a:lnTo>
                  <a:lnTo>
                    <a:pt x="2841002" y="455498"/>
                  </a:lnTo>
                  <a:lnTo>
                    <a:pt x="2834462" y="475564"/>
                  </a:lnTo>
                  <a:lnTo>
                    <a:pt x="2826601" y="498716"/>
                  </a:lnTo>
                  <a:lnTo>
                    <a:pt x="2823578" y="509816"/>
                  </a:lnTo>
                  <a:lnTo>
                    <a:pt x="2821317" y="520166"/>
                  </a:lnTo>
                  <a:lnTo>
                    <a:pt x="2819895" y="529666"/>
                  </a:lnTo>
                  <a:lnTo>
                    <a:pt x="2819400" y="538238"/>
                  </a:lnTo>
                  <a:lnTo>
                    <a:pt x="2820416" y="549706"/>
                  </a:lnTo>
                  <a:lnTo>
                    <a:pt x="2823451" y="558571"/>
                  </a:lnTo>
                  <a:lnTo>
                    <a:pt x="2828506" y="564908"/>
                  </a:lnTo>
                  <a:lnTo>
                    <a:pt x="2835579" y="568794"/>
                  </a:lnTo>
                  <a:lnTo>
                    <a:pt x="2839174" y="569696"/>
                  </a:lnTo>
                  <a:lnTo>
                    <a:pt x="2841879" y="570598"/>
                  </a:lnTo>
                  <a:lnTo>
                    <a:pt x="2848152" y="570598"/>
                  </a:lnTo>
                  <a:lnTo>
                    <a:pt x="2860637" y="568223"/>
                  </a:lnTo>
                  <a:lnTo>
                    <a:pt x="2886811" y="531952"/>
                  </a:lnTo>
                  <a:lnTo>
                    <a:pt x="2904045" y="482193"/>
                  </a:lnTo>
                  <a:lnTo>
                    <a:pt x="2946997" y="355841"/>
                  </a:lnTo>
                  <a:lnTo>
                    <a:pt x="2979775" y="324510"/>
                  </a:lnTo>
                  <a:lnTo>
                    <a:pt x="3013722" y="294614"/>
                  </a:lnTo>
                  <a:lnTo>
                    <a:pt x="3047339" y="267258"/>
                  </a:lnTo>
                  <a:lnTo>
                    <a:pt x="3079089" y="243509"/>
                  </a:lnTo>
                  <a:lnTo>
                    <a:pt x="3079089" y="247992"/>
                  </a:lnTo>
                  <a:lnTo>
                    <a:pt x="3082721" y="255219"/>
                  </a:lnTo>
                  <a:lnTo>
                    <a:pt x="3089198" y="260578"/>
                  </a:lnTo>
                  <a:lnTo>
                    <a:pt x="3098050" y="263918"/>
                  </a:lnTo>
                  <a:lnTo>
                    <a:pt x="3108744" y="265074"/>
                  </a:lnTo>
                  <a:lnTo>
                    <a:pt x="3111449" y="265074"/>
                  </a:lnTo>
                  <a:lnTo>
                    <a:pt x="3154908" y="237782"/>
                  </a:lnTo>
                  <a:lnTo>
                    <a:pt x="3171164" y="197243"/>
                  </a:lnTo>
                  <a:lnTo>
                    <a:pt x="3171647" y="191389"/>
                  </a:lnTo>
                  <a:close/>
                </a:path>
                <a:path extrusionOk="0" h="577850" w="4353559">
                  <a:moveTo>
                    <a:pt x="3305543" y="210261"/>
                  </a:moveTo>
                  <a:lnTo>
                    <a:pt x="3303308" y="194614"/>
                  </a:lnTo>
                  <a:lnTo>
                    <a:pt x="3297123" y="182079"/>
                  </a:lnTo>
                  <a:lnTo>
                    <a:pt x="3287725" y="173748"/>
                  </a:lnTo>
                  <a:lnTo>
                    <a:pt x="3275888" y="170726"/>
                  </a:lnTo>
                  <a:lnTo>
                    <a:pt x="3271405" y="170726"/>
                  </a:lnTo>
                  <a:lnTo>
                    <a:pt x="3258248" y="176339"/>
                  </a:lnTo>
                  <a:lnTo>
                    <a:pt x="3246348" y="188696"/>
                  </a:lnTo>
                  <a:lnTo>
                    <a:pt x="3236645" y="207111"/>
                  </a:lnTo>
                  <a:lnTo>
                    <a:pt x="3230067" y="230924"/>
                  </a:lnTo>
                  <a:lnTo>
                    <a:pt x="3226498" y="241706"/>
                  </a:lnTo>
                  <a:lnTo>
                    <a:pt x="3221418" y="256095"/>
                  </a:lnTo>
                  <a:lnTo>
                    <a:pt x="3214776" y="274650"/>
                  </a:lnTo>
                  <a:lnTo>
                    <a:pt x="3206712" y="297421"/>
                  </a:lnTo>
                  <a:lnTo>
                    <a:pt x="3198304" y="320878"/>
                  </a:lnTo>
                  <a:lnTo>
                    <a:pt x="3184207" y="359346"/>
                  </a:lnTo>
                  <a:lnTo>
                    <a:pt x="3178848" y="374700"/>
                  </a:lnTo>
                  <a:lnTo>
                    <a:pt x="3161957" y="426554"/>
                  </a:lnTo>
                  <a:lnTo>
                    <a:pt x="3150209" y="468045"/>
                  </a:lnTo>
                  <a:lnTo>
                    <a:pt x="3143339" y="499922"/>
                  </a:lnTo>
                  <a:lnTo>
                    <a:pt x="3141103" y="522973"/>
                  </a:lnTo>
                  <a:lnTo>
                    <a:pt x="3141103" y="523875"/>
                  </a:lnTo>
                  <a:lnTo>
                    <a:pt x="3144113" y="543585"/>
                  </a:lnTo>
                  <a:lnTo>
                    <a:pt x="3152343" y="558914"/>
                  </a:lnTo>
                  <a:lnTo>
                    <a:pt x="3164611" y="568858"/>
                  </a:lnTo>
                  <a:lnTo>
                    <a:pt x="3179749" y="572389"/>
                  </a:lnTo>
                  <a:lnTo>
                    <a:pt x="3191446" y="569988"/>
                  </a:lnTo>
                  <a:lnTo>
                    <a:pt x="3200527" y="563295"/>
                  </a:lnTo>
                  <a:lnTo>
                    <a:pt x="3206407" y="553059"/>
                  </a:lnTo>
                  <a:lnTo>
                    <a:pt x="3208502" y="540042"/>
                  </a:lnTo>
                  <a:lnTo>
                    <a:pt x="3211233" y="513918"/>
                  </a:lnTo>
                  <a:lnTo>
                    <a:pt x="3218269" y="480060"/>
                  </a:lnTo>
                  <a:lnTo>
                    <a:pt x="3229864" y="438454"/>
                  </a:lnTo>
                  <a:lnTo>
                    <a:pt x="3246247" y="389089"/>
                  </a:lnTo>
                  <a:lnTo>
                    <a:pt x="3252152" y="371208"/>
                  </a:lnTo>
                  <a:lnTo>
                    <a:pt x="3259163" y="351231"/>
                  </a:lnTo>
                  <a:lnTo>
                    <a:pt x="3267341" y="329057"/>
                  </a:lnTo>
                  <a:lnTo>
                    <a:pt x="3276790" y="304609"/>
                  </a:lnTo>
                  <a:lnTo>
                    <a:pt x="3285236" y="281520"/>
                  </a:lnTo>
                  <a:lnTo>
                    <a:pt x="3291725" y="263385"/>
                  </a:lnTo>
                  <a:lnTo>
                    <a:pt x="3296374" y="250151"/>
                  </a:lnTo>
                  <a:lnTo>
                    <a:pt x="3299307" y="241566"/>
                  </a:lnTo>
                  <a:lnTo>
                    <a:pt x="3302139" y="233768"/>
                  </a:lnTo>
                  <a:lnTo>
                    <a:pt x="3304082" y="225983"/>
                  </a:lnTo>
                  <a:lnTo>
                    <a:pt x="3305187" y="218211"/>
                  </a:lnTo>
                  <a:lnTo>
                    <a:pt x="3305543" y="210261"/>
                  </a:lnTo>
                  <a:close/>
                </a:path>
                <a:path extrusionOk="0" h="577850" w="4353559">
                  <a:moveTo>
                    <a:pt x="3386417" y="29641"/>
                  </a:moveTo>
                  <a:lnTo>
                    <a:pt x="3384410" y="17056"/>
                  </a:lnTo>
                  <a:lnTo>
                    <a:pt x="3378441" y="7747"/>
                  </a:lnTo>
                  <a:lnTo>
                    <a:pt x="3368598" y="1981"/>
                  </a:lnTo>
                  <a:lnTo>
                    <a:pt x="3354971" y="0"/>
                  </a:lnTo>
                  <a:lnTo>
                    <a:pt x="3353181" y="0"/>
                  </a:lnTo>
                  <a:lnTo>
                    <a:pt x="3329990" y="3835"/>
                  </a:lnTo>
                  <a:lnTo>
                    <a:pt x="3312630" y="15836"/>
                  </a:lnTo>
                  <a:lnTo>
                    <a:pt x="3300476" y="36766"/>
                  </a:lnTo>
                  <a:lnTo>
                    <a:pt x="3292970" y="67386"/>
                  </a:lnTo>
                  <a:lnTo>
                    <a:pt x="3292970" y="68287"/>
                  </a:lnTo>
                  <a:lnTo>
                    <a:pt x="3292068" y="73672"/>
                  </a:lnTo>
                  <a:lnTo>
                    <a:pt x="3292068" y="76377"/>
                  </a:lnTo>
                  <a:lnTo>
                    <a:pt x="3293834" y="89712"/>
                  </a:lnTo>
                  <a:lnTo>
                    <a:pt x="3298812" y="100863"/>
                  </a:lnTo>
                  <a:lnTo>
                    <a:pt x="3306470" y="108978"/>
                  </a:lnTo>
                  <a:lnTo>
                    <a:pt x="3316325" y="113220"/>
                  </a:lnTo>
                  <a:lnTo>
                    <a:pt x="3318129" y="113220"/>
                  </a:lnTo>
                  <a:lnTo>
                    <a:pt x="3364382" y="81749"/>
                  </a:lnTo>
                  <a:lnTo>
                    <a:pt x="3384067" y="44030"/>
                  </a:lnTo>
                  <a:lnTo>
                    <a:pt x="3385794" y="36918"/>
                  </a:lnTo>
                  <a:lnTo>
                    <a:pt x="3386417" y="29641"/>
                  </a:lnTo>
                  <a:close/>
                </a:path>
                <a:path extrusionOk="0" h="577850" w="4353559">
                  <a:moveTo>
                    <a:pt x="3685832" y="193192"/>
                  </a:moveTo>
                  <a:lnTo>
                    <a:pt x="3684016" y="180454"/>
                  </a:lnTo>
                  <a:lnTo>
                    <a:pt x="3678758" y="170827"/>
                  </a:lnTo>
                  <a:lnTo>
                    <a:pt x="3670287" y="164757"/>
                  </a:lnTo>
                  <a:lnTo>
                    <a:pt x="3658882" y="162636"/>
                  </a:lnTo>
                  <a:lnTo>
                    <a:pt x="3657981" y="162636"/>
                  </a:lnTo>
                  <a:lnTo>
                    <a:pt x="3653485" y="163537"/>
                  </a:lnTo>
                  <a:lnTo>
                    <a:pt x="3652583" y="163537"/>
                  </a:lnTo>
                  <a:lnTo>
                    <a:pt x="3615309" y="195122"/>
                  </a:lnTo>
                  <a:lnTo>
                    <a:pt x="3606762" y="219252"/>
                  </a:lnTo>
                  <a:lnTo>
                    <a:pt x="3605860" y="222834"/>
                  </a:lnTo>
                  <a:lnTo>
                    <a:pt x="3605860" y="230035"/>
                  </a:lnTo>
                  <a:lnTo>
                    <a:pt x="3607663" y="234530"/>
                  </a:lnTo>
                  <a:lnTo>
                    <a:pt x="3611245" y="242620"/>
                  </a:lnTo>
                  <a:lnTo>
                    <a:pt x="3591064" y="275323"/>
                  </a:lnTo>
                  <a:lnTo>
                    <a:pt x="3565995" y="311645"/>
                  </a:lnTo>
                  <a:lnTo>
                    <a:pt x="3536670" y="350558"/>
                  </a:lnTo>
                  <a:lnTo>
                    <a:pt x="3503752" y="391045"/>
                  </a:lnTo>
                  <a:lnTo>
                    <a:pt x="3467887" y="432092"/>
                  </a:lnTo>
                  <a:lnTo>
                    <a:pt x="3429736" y="472655"/>
                  </a:lnTo>
                  <a:lnTo>
                    <a:pt x="3436150" y="426224"/>
                  </a:lnTo>
                  <a:lnTo>
                    <a:pt x="3440633" y="379526"/>
                  </a:lnTo>
                  <a:lnTo>
                    <a:pt x="3443249" y="334022"/>
                  </a:lnTo>
                  <a:lnTo>
                    <a:pt x="3444113" y="291134"/>
                  </a:lnTo>
                  <a:lnTo>
                    <a:pt x="3443922" y="274447"/>
                  </a:lnTo>
                  <a:lnTo>
                    <a:pt x="3440531" y="226441"/>
                  </a:lnTo>
                  <a:lnTo>
                    <a:pt x="3424682" y="187007"/>
                  </a:lnTo>
                  <a:lnTo>
                    <a:pt x="3397389" y="172529"/>
                  </a:lnTo>
                  <a:lnTo>
                    <a:pt x="3388398" y="172529"/>
                  </a:lnTo>
                  <a:lnTo>
                    <a:pt x="3376549" y="179666"/>
                  </a:lnTo>
                  <a:lnTo>
                    <a:pt x="3370884" y="187236"/>
                  </a:lnTo>
                  <a:lnTo>
                    <a:pt x="3367240" y="197332"/>
                  </a:lnTo>
                  <a:lnTo>
                    <a:pt x="3365944" y="209359"/>
                  </a:lnTo>
                  <a:lnTo>
                    <a:pt x="3366465" y="217436"/>
                  </a:lnTo>
                  <a:lnTo>
                    <a:pt x="3368078" y="225425"/>
                  </a:lnTo>
                  <a:lnTo>
                    <a:pt x="3370872" y="233248"/>
                  </a:lnTo>
                  <a:lnTo>
                    <a:pt x="3374923" y="240817"/>
                  </a:lnTo>
                  <a:lnTo>
                    <a:pt x="3376625" y="259181"/>
                  </a:lnTo>
                  <a:lnTo>
                    <a:pt x="3377730" y="277876"/>
                  </a:lnTo>
                  <a:lnTo>
                    <a:pt x="3378339" y="296926"/>
                  </a:lnTo>
                  <a:lnTo>
                    <a:pt x="3378517" y="316306"/>
                  </a:lnTo>
                  <a:lnTo>
                    <a:pt x="3377666" y="365975"/>
                  </a:lnTo>
                  <a:lnTo>
                    <a:pt x="3375037" y="417830"/>
                  </a:lnTo>
                  <a:lnTo>
                    <a:pt x="3370554" y="469696"/>
                  </a:lnTo>
                  <a:lnTo>
                    <a:pt x="3364141" y="519366"/>
                  </a:lnTo>
                  <a:lnTo>
                    <a:pt x="3361779" y="526465"/>
                  </a:lnTo>
                  <a:lnTo>
                    <a:pt x="3360102" y="532968"/>
                  </a:lnTo>
                  <a:lnTo>
                    <a:pt x="3359086" y="538962"/>
                  </a:lnTo>
                  <a:lnTo>
                    <a:pt x="3358743" y="544537"/>
                  </a:lnTo>
                  <a:lnTo>
                    <a:pt x="3360991" y="557263"/>
                  </a:lnTo>
                  <a:lnTo>
                    <a:pt x="3367290" y="566889"/>
                  </a:lnTo>
                  <a:lnTo>
                    <a:pt x="3376942" y="572973"/>
                  </a:lnTo>
                  <a:lnTo>
                    <a:pt x="3389299" y="575094"/>
                  </a:lnTo>
                  <a:lnTo>
                    <a:pt x="3402457" y="572935"/>
                  </a:lnTo>
                  <a:lnTo>
                    <a:pt x="3415703" y="565988"/>
                  </a:lnTo>
                  <a:lnTo>
                    <a:pt x="3430117" y="553466"/>
                  </a:lnTo>
                  <a:lnTo>
                    <a:pt x="3446805" y="534644"/>
                  </a:lnTo>
                  <a:lnTo>
                    <a:pt x="3483483" y="497344"/>
                  </a:lnTo>
                  <a:lnTo>
                    <a:pt x="3518027" y="459879"/>
                  </a:lnTo>
                  <a:lnTo>
                    <a:pt x="3550513" y="422275"/>
                  </a:lnTo>
                  <a:lnTo>
                    <a:pt x="3580981" y="384581"/>
                  </a:lnTo>
                  <a:lnTo>
                    <a:pt x="3609454" y="346849"/>
                  </a:lnTo>
                  <a:lnTo>
                    <a:pt x="3639426" y="302869"/>
                  </a:lnTo>
                  <a:lnTo>
                    <a:pt x="3661905" y="265303"/>
                  </a:lnTo>
                  <a:lnTo>
                    <a:pt x="3684028" y="209359"/>
                  </a:lnTo>
                  <a:lnTo>
                    <a:pt x="3684930" y="201282"/>
                  </a:lnTo>
                  <a:lnTo>
                    <a:pt x="3685832" y="195884"/>
                  </a:lnTo>
                  <a:lnTo>
                    <a:pt x="3685832" y="193192"/>
                  </a:lnTo>
                  <a:close/>
                </a:path>
                <a:path extrusionOk="0" h="577850" w="4353559">
                  <a:moveTo>
                    <a:pt x="3983177" y="240817"/>
                  </a:moveTo>
                  <a:lnTo>
                    <a:pt x="3978008" y="212039"/>
                  </a:lnTo>
                  <a:lnTo>
                    <a:pt x="3963403" y="187807"/>
                  </a:lnTo>
                  <a:lnTo>
                    <a:pt x="3940721" y="170307"/>
                  </a:lnTo>
                  <a:lnTo>
                    <a:pt x="3911295" y="161734"/>
                  </a:lnTo>
                  <a:lnTo>
                    <a:pt x="3902316" y="161734"/>
                  </a:lnTo>
                  <a:lnTo>
                    <a:pt x="3860825" y="168884"/>
                  </a:lnTo>
                  <a:lnTo>
                    <a:pt x="3817734" y="189255"/>
                  </a:lnTo>
                  <a:lnTo>
                    <a:pt x="3775824" y="221259"/>
                  </a:lnTo>
                  <a:lnTo>
                    <a:pt x="3737876" y="263271"/>
                  </a:lnTo>
                  <a:lnTo>
                    <a:pt x="3709149" y="307251"/>
                  </a:lnTo>
                  <a:lnTo>
                    <a:pt x="3687991" y="353580"/>
                  </a:lnTo>
                  <a:lnTo>
                    <a:pt x="3674935" y="401269"/>
                  </a:lnTo>
                  <a:lnTo>
                    <a:pt x="3670477" y="449275"/>
                  </a:lnTo>
                  <a:lnTo>
                    <a:pt x="3677450" y="498348"/>
                  </a:lnTo>
                  <a:lnTo>
                    <a:pt x="3697313" y="536562"/>
                  </a:lnTo>
                  <a:lnTo>
                    <a:pt x="3728478" y="562127"/>
                  </a:lnTo>
                  <a:lnTo>
                    <a:pt x="3769322" y="573290"/>
                  </a:lnTo>
                  <a:lnTo>
                    <a:pt x="3778313" y="573290"/>
                  </a:lnTo>
                  <a:lnTo>
                    <a:pt x="3818737" y="567220"/>
                  </a:lnTo>
                  <a:lnTo>
                    <a:pt x="3861866" y="549021"/>
                  </a:lnTo>
                  <a:lnTo>
                    <a:pt x="3900398" y="523417"/>
                  </a:lnTo>
                  <a:lnTo>
                    <a:pt x="3927475" y="495109"/>
                  </a:lnTo>
                  <a:lnTo>
                    <a:pt x="3936911" y="484466"/>
                  </a:lnTo>
                  <a:lnTo>
                    <a:pt x="3943642" y="473989"/>
                  </a:lnTo>
                  <a:lnTo>
                    <a:pt x="3947680" y="463524"/>
                  </a:lnTo>
                  <a:lnTo>
                    <a:pt x="3949027" y="452882"/>
                  </a:lnTo>
                  <a:lnTo>
                    <a:pt x="3949027" y="442099"/>
                  </a:lnTo>
                  <a:lnTo>
                    <a:pt x="3944543" y="436702"/>
                  </a:lnTo>
                  <a:lnTo>
                    <a:pt x="3931069" y="436702"/>
                  </a:lnTo>
                  <a:lnTo>
                    <a:pt x="3925671" y="439407"/>
                  </a:lnTo>
                  <a:lnTo>
                    <a:pt x="3918483" y="445693"/>
                  </a:lnTo>
                  <a:lnTo>
                    <a:pt x="3886149" y="472859"/>
                  </a:lnTo>
                  <a:lnTo>
                    <a:pt x="3853230" y="493204"/>
                  </a:lnTo>
                  <a:lnTo>
                    <a:pt x="3820807" y="505968"/>
                  </a:lnTo>
                  <a:lnTo>
                    <a:pt x="3789984" y="510387"/>
                  </a:lnTo>
                  <a:lnTo>
                    <a:pt x="3779202" y="510387"/>
                  </a:lnTo>
                  <a:lnTo>
                    <a:pt x="3778313" y="509485"/>
                  </a:lnTo>
                  <a:lnTo>
                    <a:pt x="3759962" y="501726"/>
                  </a:lnTo>
                  <a:lnTo>
                    <a:pt x="3746741" y="487807"/>
                  </a:lnTo>
                  <a:lnTo>
                    <a:pt x="3738753" y="467664"/>
                  </a:lnTo>
                  <a:lnTo>
                    <a:pt x="3736073" y="441198"/>
                  </a:lnTo>
                  <a:lnTo>
                    <a:pt x="3739096" y="407339"/>
                  </a:lnTo>
                  <a:lnTo>
                    <a:pt x="3762984" y="337959"/>
                  </a:lnTo>
                  <a:lnTo>
                    <a:pt x="3783698" y="304609"/>
                  </a:lnTo>
                  <a:lnTo>
                    <a:pt x="3811638" y="270840"/>
                  </a:lnTo>
                  <a:lnTo>
                    <a:pt x="3841432" y="244741"/>
                  </a:lnTo>
                  <a:lnTo>
                    <a:pt x="3897820" y="221945"/>
                  </a:lnTo>
                  <a:lnTo>
                    <a:pt x="3899624" y="221945"/>
                  </a:lnTo>
                  <a:lnTo>
                    <a:pt x="3909860" y="224066"/>
                  </a:lnTo>
                  <a:lnTo>
                    <a:pt x="3917480" y="230136"/>
                  </a:lnTo>
                  <a:lnTo>
                    <a:pt x="3922242" y="239763"/>
                  </a:lnTo>
                  <a:lnTo>
                    <a:pt x="3923881" y="252501"/>
                  </a:lnTo>
                  <a:lnTo>
                    <a:pt x="3923881" y="257886"/>
                  </a:lnTo>
                  <a:lnTo>
                    <a:pt x="3883215" y="312928"/>
                  </a:lnTo>
                  <a:lnTo>
                    <a:pt x="3843515" y="336486"/>
                  </a:lnTo>
                  <a:lnTo>
                    <a:pt x="3792690" y="355841"/>
                  </a:lnTo>
                  <a:lnTo>
                    <a:pt x="3790886" y="355841"/>
                  </a:lnTo>
                  <a:lnTo>
                    <a:pt x="3773957" y="357746"/>
                  </a:lnTo>
                  <a:lnTo>
                    <a:pt x="3761232" y="363016"/>
                  </a:lnTo>
                  <a:lnTo>
                    <a:pt x="3753231" y="370992"/>
                  </a:lnTo>
                  <a:lnTo>
                    <a:pt x="3750449" y="380987"/>
                  </a:lnTo>
                  <a:lnTo>
                    <a:pt x="3750449" y="385495"/>
                  </a:lnTo>
                  <a:lnTo>
                    <a:pt x="3753142" y="389966"/>
                  </a:lnTo>
                  <a:lnTo>
                    <a:pt x="3756749" y="392671"/>
                  </a:lnTo>
                  <a:lnTo>
                    <a:pt x="3760292" y="395693"/>
                  </a:lnTo>
                  <a:lnTo>
                    <a:pt x="3765613" y="397954"/>
                  </a:lnTo>
                  <a:lnTo>
                    <a:pt x="3772789" y="399376"/>
                  </a:lnTo>
                  <a:lnTo>
                    <a:pt x="3781907" y="399872"/>
                  </a:lnTo>
                  <a:lnTo>
                    <a:pt x="3804297" y="397802"/>
                  </a:lnTo>
                  <a:lnTo>
                    <a:pt x="3856825" y="383565"/>
                  </a:lnTo>
                  <a:lnTo>
                    <a:pt x="3924046" y="346303"/>
                  </a:lnTo>
                  <a:lnTo>
                    <a:pt x="3955554" y="316407"/>
                  </a:lnTo>
                  <a:lnTo>
                    <a:pt x="3975265" y="283311"/>
                  </a:lnTo>
                  <a:lnTo>
                    <a:pt x="3983177" y="247103"/>
                  </a:lnTo>
                  <a:lnTo>
                    <a:pt x="3983177" y="240817"/>
                  </a:lnTo>
                  <a:close/>
                </a:path>
                <a:path extrusionOk="0" h="577850" w="4353559">
                  <a:moveTo>
                    <a:pt x="4353306" y="191389"/>
                  </a:moveTo>
                  <a:lnTo>
                    <a:pt x="4351299" y="177482"/>
                  </a:lnTo>
                  <a:lnTo>
                    <a:pt x="4345343" y="167030"/>
                  </a:lnTo>
                  <a:lnTo>
                    <a:pt x="4335500" y="160439"/>
                  </a:lnTo>
                  <a:lnTo>
                    <a:pt x="4321873" y="158153"/>
                  </a:lnTo>
                  <a:lnTo>
                    <a:pt x="4309465" y="159651"/>
                  </a:lnTo>
                  <a:lnTo>
                    <a:pt x="4264368" y="181521"/>
                  </a:lnTo>
                  <a:lnTo>
                    <a:pt x="4215828" y="217906"/>
                  </a:lnTo>
                  <a:lnTo>
                    <a:pt x="4156519" y="267779"/>
                  </a:lnTo>
                  <a:lnTo>
                    <a:pt x="4158437" y="262369"/>
                  </a:lnTo>
                  <a:lnTo>
                    <a:pt x="4162590" y="248183"/>
                  </a:lnTo>
                  <a:lnTo>
                    <a:pt x="4168203" y="226441"/>
                  </a:lnTo>
                  <a:lnTo>
                    <a:pt x="4170007" y="222846"/>
                  </a:lnTo>
                  <a:lnTo>
                    <a:pt x="4170896" y="218351"/>
                  </a:lnTo>
                  <a:lnTo>
                    <a:pt x="4171797" y="211175"/>
                  </a:lnTo>
                  <a:lnTo>
                    <a:pt x="4172699" y="207568"/>
                  </a:lnTo>
                  <a:lnTo>
                    <a:pt x="4172699" y="203962"/>
                  </a:lnTo>
                  <a:lnTo>
                    <a:pt x="4170032" y="188315"/>
                  </a:lnTo>
                  <a:lnTo>
                    <a:pt x="4162818" y="175780"/>
                  </a:lnTo>
                  <a:lnTo>
                    <a:pt x="4152227" y="167462"/>
                  </a:lnTo>
                  <a:lnTo>
                    <a:pt x="4139450" y="164439"/>
                  </a:lnTo>
                  <a:lnTo>
                    <a:pt x="4127703" y="166560"/>
                  </a:lnTo>
                  <a:lnTo>
                    <a:pt x="4118229" y="172631"/>
                  </a:lnTo>
                  <a:lnTo>
                    <a:pt x="4111269" y="182257"/>
                  </a:lnTo>
                  <a:lnTo>
                    <a:pt x="4107103" y="194995"/>
                  </a:lnTo>
                  <a:lnTo>
                    <a:pt x="4095635" y="233159"/>
                  </a:lnTo>
                  <a:lnTo>
                    <a:pt x="4082059" y="275869"/>
                  </a:lnTo>
                  <a:lnTo>
                    <a:pt x="4065282" y="326656"/>
                  </a:lnTo>
                  <a:lnTo>
                    <a:pt x="4044200" y="389077"/>
                  </a:lnTo>
                  <a:lnTo>
                    <a:pt x="4037126" y="401434"/>
                  </a:lnTo>
                  <a:lnTo>
                    <a:pt x="4033723" y="408038"/>
                  </a:lnTo>
                  <a:lnTo>
                    <a:pt x="4030726" y="415137"/>
                  </a:lnTo>
                  <a:lnTo>
                    <a:pt x="4030726" y="416039"/>
                  </a:lnTo>
                  <a:lnTo>
                    <a:pt x="4029824" y="420522"/>
                  </a:lnTo>
                  <a:lnTo>
                    <a:pt x="4029824" y="424129"/>
                  </a:lnTo>
                  <a:lnTo>
                    <a:pt x="4030726" y="428625"/>
                  </a:lnTo>
                  <a:lnTo>
                    <a:pt x="4030726" y="429514"/>
                  </a:lnTo>
                  <a:lnTo>
                    <a:pt x="4022674" y="455498"/>
                  </a:lnTo>
                  <a:lnTo>
                    <a:pt x="4016133" y="475564"/>
                  </a:lnTo>
                  <a:lnTo>
                    <a:pt x="4008259" y="498716"/>
                  </a:lnTo>
                  <a:lnTo>
                    <a:pt x="4005249" y="509816"/>
                  </a:lnTo>
                  <a:lnTo>
                    <a:pt x="4002989" y="520166"/>
                  </a:lnTo>
                  <a:lnTo>
                    <a:pt x="4001566" y="529666"/>
                  </a:lnTo>
                  <a:lnTo>
                    <a:pt x="4001071" y="538238"/>
                  </a:lnTo>
                  <a:lnTo>
                    <a:pt x="4002087" y="549706"/>
                  </a:lnTo>
                  <a:lnTo>
                    <a:pt x="4005110" y="558571"/>
                  </a:lnTo>
                  <a:lnTo>
                    <a:pt x="4010177" y="564908"/>
                  </a:lnTo>
                  <a:lnTo>
                    <a:pt x="4017251" y="568794"/>
                  </a:lnTo>
                  <a:lnTo>
                    <a:pt x="4020845" y="569696"/>
                  </a:lnTo>
                  <a:lnTo>
                    <a:pt x="4023537" y="570598"/>
                  </a:lnTo>
                  <a:lnTo>
                    <a:pt x="4029824" y="570598"/>
                  </a:lnTo>
                  <a:lnTo>
                    <a:pt x="4042308" y="568223"/>
                  </a:lnTo>
                  <a:lnTo>
                    <a:pt x="4068470" y="531952"/>
                  </a:lnTo>
                  <a:lnTo>
                    <a:pt x="4085704" y="482193"/>
                  </a:lnTo>
                  <a:lnTo>
                    <a:pt x="4128668" y="355841"/>
                  </a:lnTo>
                  <a:lnTo>
                    <a:pt x="4161434" y="324510"/>
                  </a:lnTo>
                  <a:lnTo>
                    <a:pt x="4195394" y="294614"/>
                  </a:lnTo>
                  <a:lnTo>
                    <a:pt x="4228998" y="267258"/>
                  </a:lnTo>
                  <a:lnTo>
                    <a:pt x="4260761" y="243509"/>
                  </a:lnTo>
                  <a:lnTo>
                    <a:pt x="4260761" y="247992"/>
                  </a:lnTo>
                  <a:lnTo>
                    <a:pt x="4264380" y="255219"/>
                  </a:lnTo>
                  <a:lnTo>
                    <a:pt x="4270870" y="260578"/>
                  </a:lnTo>
                  <a:lnTo>
                    <a:pt x="4279709" y="263918"/>
                  </a:lnTo>
                  <a:lnTo>
                    <a:pt x="4290415" y="265074"/>
                  </a:lnTo>
                  <a:lnTo>
                    <a:pt x="4293120" y="265074"/>
                  </a:lnTo>
                  <a:lnTo>
                    <a:pt x="4336580" y="237782"/>
                  </a:lnTo>
                  <a:lnTo>
                    <a:pt x="4352836" y="197243"/>
                  </a:lnTo>
                  <a:lnTo>
                    <a:pt x="4353306" y="191389"/>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27" name="Google Shape;1127;p112"/>
            <p:cNvSpPr/>
            <p:nvPr/>
          </p:nvSpPr>
          <p:spPr>
            <a:xfrm>
              <a:off x="9568137" y="9340019"/>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28" name="Google Shape;1128;p112"/>
            <p:cNvSpPr/>
            <p:nvPr/>
          </p:nvSpPr>
          <p:spPr>
            <a:xfrm>
              <a:off x="6861916" y="9340019"/>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29" name="Google Shape;1129;p112"/>
            <p:cNvSpPr/>
            <p:nvPr/>
          </p:nvSpPr>
          <p:spPr>
            <a:xfrm>
              <a:off x="0" y="9340019"/>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30" name="Google Shape;1130;p112"/>
            <p:cNvSpPr/>
            <p:nvPr/>
          </p:nvSpPr>
          <p:spPr>
            <a:xfrm>
              <a:off x="4956634" y="9340019"/>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131" name="Google Shape;1131;p112"/>
          <p:cNvPicPr preferRelativeResize="0"/>
          <p:nvPr/>
        </p:nvPicPr>
        <p:blipFill>
          <a:blip r:embed="rId3">
            <a:alphaModFix/>
          </a:blip>
          <a:stretch>
            <a:fillRect/>
          </a:stretch>
        </p:blipFill>
        <p:spPr>
          <a:xfrm>
            <a:off x="3128963" y="5895975"/>
            <a:ext cx="5743575" cy="781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5" name="Shape 1135"/>
        <p:cNvGrpSpPr/>
        <p:nvPr/>
      </p:nvGrpSpPr>
      <p:grpSpPr>
        <a:xfrm>
          <a:off x="0" y="0"/>
          <a:ext cx="0" cy="0"/>
          <a:chOff x="0" y="0"/>
          <a:chExt cx="0" cy="0"/>
        </a:xfrm>
      </p:grpSpPr>
      <p:sp>
        <p:nvSpPr>
          <p:cNvPr id="1136" name="Google Shape;1136;p113"/>
          <p:cNvSpPr txBox="1"/>
          <p:nvPr/>
        </p:nvSpPr>
        <p:spPr>
          <a:xfrm>
            <a:off x="1197910" y="1670258"/>
            <a:ext cx="421200" cy="1932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0"/>
              </a:spcBef>
              <a:spcAft>
                <a:spcPts val="0"/>
              </a:spcAft>
              <a:buNone/>
            </a:pPr>
            <a:r>
              <a:rPr b="1" lang="en-US" sz="1200">
                <a:solidFill>
                  <a:srgbClr val="078070"/>
                </a:solidFill>
                <a:latin typeface="Arial"/>
                <a:ea typeface="Arial"/>
                <a:cs typeface="Arial"/>
                <a:sym typeface="Arial"/>
              </a:rPr>
              <a:t>Date:</a:t>
            </a:r>
            <a:endParaRPr sz="1200">
              <a:solidFill>
                <a:schemeClr val="dk1"/>
              </a:solidFill>
              <a:latin typeface="Arial"/>
              <a:ea typeface="Arial"/>
              <a:cs typeface="Arial"/>
              <a:sym typeface="Arial"/>
            </a:endParaRPr>
          </a:p>
        </p:txBody>
      </p:sp>
      <p:sp>
        <p:nvSpPr>
          <p:cNvPr id="1137" name="Google Shape;1137;p113"/>
          <p:cNvSpPr txBox="1"/>
          <p:nvPr/>
        </p:nvSpPr>
        <p:spPr>
          <a:xfrm>
            <a:off x="1176978" y="1886225"/>
            <a:ext cx="2377800" cy="716700"/>
          </a:xfrm>
          <a:prstGeom prst="rect">
            <a:avLst/>
          </a:prstGeom>
          <a:noFill/>
          <a:ln>
            <a:noFill/>
          </a:ln>
        </p:spPr>
        <p:txBody>
          <a:bodyPr anchorCtr="0" anchor="ctr" bIns="0" lIns="0" spcFirstLastPara="1" rIns="0" wrap="square" tIns="8475">
            <a:spAutoFit/>
          </a:bodyPr>
          <a:lstStyle/>
          <a:p>
            <a:pPr indent="0" lvl="0" marL="0" marR="0" rtl="0" algn="l">
              <a:lnSpc>
                <a:spcPct val="100000"/>
              </a:lnSpc>
              <a:spcBef>
                <a:spcPts val="0"/>
              </a:spcBef>
              <a:spcAft>
                <a:spcPts val="0"/>
              </a:spcAft>
              <a:buClr>
                <a:srgbClr val="FFFFFF"/>
              </a:buClr>
              <a:buSzPts val="2300"/>
              <a:buFont typeface="Arial"/>
              <a:buNone/>
            </a:pPr>
            <a:r>
              <a:rPr b="1" lang="en-US" sz="2300">
                <a:solidFill>
                  <a:srgbClr val="FFFFFF"/>
                </a:solidFill>
              </a:rPr>
              <a:t>September 24, </a:t>
            </a:r>
            <a:r>
              <a:rPr b="1" i="0" lang="en-US" sz="2300">
                <a:solidFill>
                  <a:srgbClr val="FFFFFF"/>
                </a:solidFill>
                <a:latin typeface="Arial"/>
                <a:ea typeface="Arial"/>
                <a:cs typeface="Arial"/>
                <a:sym typeface="Arial"/>
              </a:rPr>
              <a:t>202</a:t>
            </a:r>
            <a:r>
              <a:rPr b="1" lang="en-US" sz="2300">
                <a:solidFill>
                  <a:srgbClr val="FFFFFF"/>
                </a:solidFill>
              </a:rPr>
              <a:t>4</a:t>
            </a:r>
            <a:endParaRPr b="1" i="0" sz="2300">
              <a:solidFill>
                <a:schemeClr val="lt1"/>
              </a:solidFill>
              <a:latin typeface="Arial"/>
              <a:ea typeface="Arial"/>
              <a:cs typeface="Arial"/>
              <a:sym typeface="Arial"/>
            </a:endParaRPr>
          </a:p>
        </p:txBody>
      </p:sp>
      <p:sp>
        <p:nvSpPr>
          <p:cNvPr id="1138" name="Google Shape;1138;p113"/>
          <p:cNvSpPr txBox="1"/>
          <p:nvPr/>
        </p:nvSpPr>
        <p:spPr>
          <a:xfrm>
            <a:off x="1176964" y="2562141"/>
            <a:ext cx="10404900" cy="1097400"/>
          </a:xfrm>
          <a:prstGeom prst="rect">
            <a:avLst/>
          </a:prstGeom>
          <a:noFill/>
          <a:ln>
            <a:noFill/>
          </a:ln>
        </p:spPr>
        <p:txBody>
          <a:bodyPr anchorCtr="0" anchor="t" bIns="0" lIns="0" spcFirstLastPara="1" rIns="0" wrap="square" tIns="8475">
            <a:spAutoFit/>
          </a:bodyPr>
          <a:lstStyle/>
          <a:p>
            <a:pPr indent="0" lvl="0" marL="38100" marR="0" rtl="0" algn="l">
              <a:lnSpc>
                <a:spcPct val="89512"/>
              </a:lnSpc>
              <a:spcBef>
                <a:spcPts val="0"/>
              </a:spcBef>
              <a:spcAft>
                <a:spcPts val="0"/>
              </a:spcAft>
              <a:buNone/>
            </a:pPr>
            <a:r>
              <a:rPr b="1" lang="en-US" sz="1200">
                <a:solidFill>
                  <a:srgbClr val="078070"/>
                </a:solidFill>
                <a:latin typeface="Arial"/>
                <a:ea typeface="Arial"/>
                <a:cs typeface="Arial"/>
                <a:sym typeface="Arial"/>
              </a:rPr>
              <a:t>Presentation </a:t>
            </a:r>
            <a:r>
              <a:rPr b="1" lang="en-US" sz="1200">
                <a:solidFill>
                  <a:srgbClr val="078070"/>
                </a:solidFill>
              </a:rPr>
              <a:t>on:</a:t>
            </a:r>
            <a:endParaRPr sz="1200">
              <a:solidFill>
                <a:schemeClr val="dk1"/>
              </a:solidFill>
              <a:latin typeface="Arial"/>
              <a:ea typeface="Arial"/>
              <a:cs typeface="Arial"/>
              <a:sym typeface="Arial"/>
            </a:endParaRPr>
          </a:p>
          <a:p>
            <a:pPr indent="0" lvl="0" marL="0" marR="0" rtl="0" algn="l">
              <a:lnSpc>
                <a:spcPct val="113686"/>
              </a:lnSpc>
              <a:spcBef>
                <a:spcPts val="0"/>
              </a:spcBef>
              <a:spcAft>
                <a:spcPts val="0"/>
              </a:spcAft>
              <a:buNone/>
            </a:pPr>
            <a:r>
              <a:rPr b="1" lang="en-US" sz="6000">
                <a:solidFill>
                  <a:srgbClr val="FFFFFF"/>
                </a:solidFill>
              </a:rPr>
              <a:t>Behavioural Mapping</a:t>
            </a:r>
            <a:endParaRPr sz="23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sp>
        <p:nvSpPr>
          <p:cNvPr id="1143" name="Google Shape;1143;p114"/>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1144" name="Google Shape;1144;p114"/>
          <p:cNvPicPr preferRelativeResize="0"/>
          <p:nvPr/>
        </p:nvPicPr>
        <p:blipFill rotWithShape="1">
          <a:blip r:embed="rId3">
            <a:alphaModFix/>
          </a:blip>
          <a:srcRect b="25815" l="0" r="902" t="41921"/>
          <a:stretch/>
        </p:blipFill>
        <p:spPr>
          <a:xfrm>
            <a:off x="0" y="5650075"/>
            <a:ext cx="12191999" cy="139950"/>
          </a:xfrm>
          <a:prstGeom prst="rect">
            <a:avLst/>
          </a:prstGeom>
          <a:noFill/>
          <a:ln>
            <a:noFill/>
          </a:ln>
        </p:spPr>
      </p:pic>
      <p:pic>
        <p:nvPicPr>
          <p:cNvPr id="1145" name="Google Shape;1145;p114"/>
          <p:cNvPicPr preferRelativeResize="0"/>
          <p:nvPr/>
        </p:nvPicPr>
        <p:blipFill>
          <a:blip r:embed="rId4">
            <a:alphaModFix/>
          </a:blip>
          <a:stretch>
            <a:fillRect/>
          </a:stretch>
        </p:blipFill>
        <p:spPr>
          <a:xfrm>
            <a:off x="9766700" y="5952150"/>
            <a:ext cx="2121750" cy="757800"/>
          </a:xfrm>
          <a:prstGeom prst="rect">
            <a:avLst/>
          </a:prstGeom>
          <a:noFill/>
          <a:ln>
            <a:noFill/>
          </a:ln>
        </p:spPr>
      </p:pic>
      <p:pic>
        <p:nvPicPr>
          <p:cNvPr id="1146" name="Google Shape;1146;p114"/>
          <p:cNvPicPr preferRelativeResize="0"/>
          <p:nvPr/>
        </p:nvPicPr>
        <p:blipFill rotWithShape="1">
          <a:blip r:embed="rId5">
            <a:alphaModFix/>
          </a:blip>
          <a:srcRect b="1127" l="4750" r="1932" t="0"/>
          <a:stretch/>
        </p:blipFill>
        <p:spPr>
          <a:xfrm>
            <a:off x="5836300" y="-22825"/>
            <a:ext cx="6355700" cy="5686000"/>
          </a:xfrm>
          <a:prstGeom prst="rect">
            <a:avLst/>
          </a:prstGeom>
          <a:noFill/>
          <a:ln>
            <a:noFill/>
          </a:ln>
        </p:spPr>
      </p:pic>
      <p:sp>
        <p:nvSpPr>
          <p:cNvPr id="1147" name="Google Shape;1147;p114"/>
          <p:cNvSpPr txBox="1"/>
          <p:nvPr/>
        </p:nvSpPr>
        <p:spPr>
          <a:xfrm>
            <a:off x="685800" y="1579600"/>
            <a:ext cx="4531500" cy="2147400"/>
          </a:xfrm>
          <a:prstGeom prst="rect">
            <a:avLst/>
          </a:prstGeom>
          <a:noFill/>
          <a:ln>
            <a:noFill/>
          </a:ln>
        </p:spPr>
        <p:txBody>
          <a:bodyPr anchorCtr="0" anchor="t" bIns="0" lIns="0" spcFirstLastPara="1" rIns="0" wrap="square" tIns="7800">
            <a:spAutoFit/>
          </a:bodyPr>
          <a:lstStyle/>
          <a:p>
            <a:pPr indent="0" lvl="0" marL="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Recap</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Actor Personas</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What Impacts Behaviour </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Behavioural Maps</a:t>
            </a:r>
            <a:endParaRPr i="1" sz="1600">
              <a:solidFill>
                <a:schemeClr val="dk1"/>
              </a:solidFill>
            </a:endParaRPr>
          </a:p>
          <a:p>
            <a:pPr indent="0" lvl="0" marL="203766" marR="0" rtl="0" algn="l">
              <a:spcBef>
                <a:spcPts val="0"/>
              </a:spcBef>
              <a:spcAft>
                <a:spcPts val="0"/>
              </a:spcAft>
              <a:buNone/>
            </a:pPr>
            <a:r>
              <a:t/>
            </a:r>
            <a:endParaRPr sz="1100">
              <a:solidFill>
                <a:schemeClr val="dk1"/>
              </a:solidFill>
              <a:latin typeface="Arial"/>
              <a:ea typeface="Arial"/>
              <a:cs typeface="Arial"/>
              <a:sym typeface="Arial"/>
            </a:endParaRPr>
          </a:p>
        </p:txBody>
      </p:sp>
      <p:sp>
        <p:nvSpPr>
          <p:cNvPr id="1148" name="Google Shape;1148;p114"/>
          <p:cNvSpPr txBox="1"/>
          <p:nvPr/>
        </p:nvSpPr>
        <p:spPr>
          <a:xfrm>
            <a:off x="685796" y="457190"/>
            <a:ext cx="2313000" cy="530400"/>
          </a:xfrm>
          <a:prstGeom prst="rect">
            <a:avLst/>
          </a:prstGeom>
          <a:noFill/>
          <a:ln>
            <a:noFill/>
          </a:ln>
        </p:spPr>
        <p:txBody>
          <a:bodyPr anchorCtr="0" anchor="ctr" bIns="0" lIns="0" spcFirstLastPara="1" rIns="0" wrap="square" tIns="6925">
            <a:spAutoFit/>
          </a:bodyPr>
          <a:lstStyle/>
          <a:p>
            <a:pPr indent="0" lvl="0" marL="0" rtl="0" algn="l">
              <a:spcBef>
                <a:spcPts val="0"/>
              </a:spcBef>
              <a:spcAft>
                <a:spcPts val="0"/>
              </a:spcAft>
              <a:buNone/>
            </a:pPr>
            <a:r>
              <a:rPr b="1" lang="en-US" sz="3400">
                <a:solidFill>
                  <a:schemeClr val="dk1"/>
                </a:solidFill>
              </a:rPr>
              <a:t>Contents</a:t>
            </a:r>
            <a:endParaRPr b="1" sz="34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pic>
        <p:nvPicPr>
          <p:cNvPr descr="A body of water with mountains in the background&#10;&#10;Description automatically generated with medium confidence" id="1153" name="Google Shape;1153;p115"/>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1154" name="Google Shape;1154;p115"/>
          <p:cNvSpPr txBox="1"/>
          <p:nvPr>
            <p:ph type="ctrTitle"/>
          </p:nvPr>
        </p:nvSpPr>
        <p:spPr>
          <a:xfrm>
            <a:off x="388775" y="2063175"/>
            <a:ext cx="7804800" cy="2493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a:t>Introductions</a:t>
            </a:r>
            <a:endParaRPr/>
          </a:p>
          <a:p>
            <a:pPr indent="0" lvl="0" marL="0" rtl="0" algn="l">
              <a:spcBef>
                <a:spcPts val="0"/>
              </a:spcBef>
              <a:spcAft>
                <a:spcPts val="0"/>
              </a:spcAft>
              <a:buClr>
                <a:schemeClr val="dk1"/>
              </a:buClr>
              <a:buSzPts val="1500"/>
              <a:buFont typeface="Arial"/>
              <a:buNone/>
            </a:pPr>
            <a:r>
              <a:t/>
            </a:r>
            <a:endParaRPr/>
          </a:p>
          <a:p>
            <a:pPr indent="0" lvl="0" marL="0" rtl="0" algn="l">
              <a:lnSpc>
                <a:spcPct val="90000"/>
              </a:lnSpc>
              <a:spcBef>
                <a:spcPts val="0"/>
              </a:spcBef>
              <a:spcAft>
                <a:spcPts val="0"/>
              </a:spcAft>
              <a:buClr>
                <a:schemeClr val="lt1"/>
              </a:buClr>
              <a:buSzPts val="6000"/>
              <a:buFont typeface="Arial"/>
              <a:buNone/>
            </a:pPr>
            <a:r>
              <a:t/>
            </a:r>
            <a:endParaRPr/>
          </a:p>
        </p:txBody>
      </p:sp>
      <p:sp>
        <p:nvSpPr>
          <p:cNvPr id="1155" name="Google Shape;1155;p115"/>
          <p:cNvSpPr txBox="1"/>
          <p:nvPr>
            <p:ph idx="1" type="subTitle"/>
          </p:nvPr>
        </p:nvSpPr>
        <p:spPr>
          <a:xfrm>
            <a:off x="110099" y="3093100"/>
            <a:ext cx="8949300" cy="581700"/>
          </a:xfrm>
          <a:prstGeom prst="rect">
            <a:avLst/>
          </a:prstGeom>
          <a:noFill/>
          <a:ln>
            <a:noFill/>
          </a:ln>
        </p:spPr>
        <p:txBody>
          <a:bodyPr anchorCtr="0" anchor="t" bIns="0" lIns="0" spcFirstLastPara="1" rIns="0" wrap="square" tIns="0">
            <a:spAutoFit/>
          </a:bodyPr>
          <a:lstStyle/>
          <a:p>
            <a:pPr indent="-76200" lvl="0" marL="215900" rtl="0" algn="l">
              <a:lnSpc>
                <a:spcPct val="90000"/>
              </a:lnSpc>
              <a:spcBef>
                <a:spcPts val="0"/>
              </a:spcBef>
              <a:spcAft>
                <a:spcPts val="0"/>
              </a:spcAft>
              <a:buClr>
                <a:schemeClr val="lt1"/>
              </a:buClr>
              <a:buSzPts val="2100"/>
              <a:buNone/>
            </a:pPr>
            <a:r>
              <a:rPr lang="en-US"/>
              <a:t>Your name, department/organisation, role, and a word that starts with the same letter as your name that describes who you are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pic>
        <p:nvPicPr>
          <p:cNvPr descr="A body of water with mountains in the background&#10;&#10;Description automatically generated with medium confidence" id="1160" name="Google Shape;1160;p116"/>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1161" name="Google Shape;1161;p116"/>
          <p:cNvSpPr txBox="1"/>
          <p:nvPr>
            <p:ph type="ctrTitle"/>
          </p:nvPr>
        </p:nvSpPr>
        <p:spPr>
          <a:xfrm>
            <a:off x="388775" y="2063175"/>
            <a:ext cx="7804800" cy="2493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a:t>Recap</a:t>
            </a:r>
            <a:endParaRPr/>
          </a:p>
          <a:p>
            <a:pPr indent="0" lvl="0" marL="0" rtl="0" algn="l">
              <a:spcBef>
                <a:spcPts val="0"/>
              </a:spcBef>
              <a:spcAft>
                <a:spcPts val="0"/>
              </a:spcAft>
              <a:buClr>
                <a:schemeClr val="dk1"/>
              </a:buClr>
              <a:buSzPts val="1500"/>
              <a:buFont typeface="Arial"/>
              <a:buNone/>
            </a:pPr>
            <a:r>
              <a:t/>
            </a:r>
            <a:endParaRPr/>
          </a:p>
          <a:p>
            <a:pPr indent="0" lvl="0" marL="0" rtl="0" algn="l">
              <a:lnSpc>
                <a:spcPct val="90000"/>
              </a:lnSpc>
              <a:spcBef>
                <a:spcPts val="0"/>
              </a:spcBef>
              <a:spcAft>
                <a:spcPts val="0"/>
              </a:spcAft>
              <a:buClr>
                <a:schemeClr val="lt1"/>
              </a:buClr>
              <a:buSzPts val="6000"/>
              <a:buFont typeface="Arial"/>
              <a:buNone/>
            </a:pPr>
            <a:r>
              <a:t/>
            </a:r>
            <a:endParaRPr/>
          </a:p>
        </p:txBody>
      </p:sp>
      <p:sp>
        <p:nvSpPr>
          <p:cNvPr id="1162" name="Google Shape;1162;p116"/>
          <p:cNvSpPr txBox="1"/>
          <p:nvPr>
            <p:ph idx="1" type="subTitle"/>
          </p:nvPr>
        </p:nvSpPr>
        <p:spPr>
          <a:xfrm>
            <a:off x="110112" y="3093095"/>
            <a:ext cx="8533500" cy="291000"/>
          </a:xfrm>
          <a:prstGeom prst="rect">
            <a:avLst/>
          </a:prstGeom>
          <a:noFill/>
          <a:ln>
            <a:noFill/>
          </a:ln>
        </p:spPr>
        <p:txBody>
          <a:bodyPr anchorCtr="0" anchor="t" bIns="0" lIns="0" spcFirstLastPara="1" rIns="0" wrap="square" tIns="0">
            <a:spAutoFit/>
          </a:bodyPr>
          <a:lstStyle/>
          <a:p>
            <a:pPr indent="-76200" lvl="0" marL="215900" rtl="0" algn="l">
              <a:lnSpc>
                <a:spcPct val="90000"/>
              </a:lnSpc>
              <a:spcBef>
                <a:spcPts val="0"/>
              </a:spcBef>
              <a:spcAft>
                <a:spcPts val="0"/>
              </a:spcAft>
              <a:buClr>
                <a:schemeClr val="lt1"/>
              </a:buClr>
              <a:buSzPts val="2100"/>
              <a:buNone/>
            </a:pPr>
            <a:r>
              <a:rPr lang="en-US"/>
              <a:t>What did we do </a:t>
            </a:r>
            <a:r>
              <a:rPr lang="en-US"/>
              <a:t>yesterday?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1166" name="Shape 1166"/>
        <p:cNvGrpSpPr/>
        <p:nvPr/>
      </p:nvGrpSpPr>
      <p:grpSpPr>
        <a:xfrm>
          <a:off x="0" y="0"/>
          <a:ext cx="0" cy="0"/>
          <a:chOff x="0" y="0"/>
          <a:chExt cx="0" cy="0"/>
        </a:xfrm>
      </p:grpSpPr>
      <p:sp>
        <p:nvSpPr>
          <p:cNvPr id="1167" name="Google Shape;1167;p117"/>
          <p:cNvSpPr txBox="1"/>
          <p:nvPr>
            <p:ph idx="2" type="body"/>
          </p:nvPr>
        </p:nvSpPr>
        <p:spPr>
          <a:xfrm>
            <a:off x="777900" y="1563300"/>
            <a:ext cx="10636200" cy="4094700"/>
          </a:xfrm>
          <a:prstGeom prst="rect">
            <a:avLst/>
          </a:prstGeom>
        </p:spPr>
        <p:txBody>
          <a:bodyPr anchorCtr="0" anchor="t" bIns="0" lIns="0" spcFirstLastPara="1" rIns="0" wrap="square" tIns="0">
            <a:noAutofit/>
          </a:bodyPr>
          <a:lstStyle/>
          <a:p>
            <a:pPr indent="0" lvl="0" marL="0" rtl="0" algn="l">
              <a:spcBef>
                <a:spcPts val="900"/>
              </a:spcBef>
              <a:spcAft>
                <a:spcPts val="0"/>
              </a:spcAft>
              <a:buNone/>
            </a:pPr>
            <a:r>
              <a:rPr lang="en-US" sz="2400">
                <a:solidFill>
                  <a:schemeClr val="lt1"/>
                </a:solidFill>
              </a:rPr>
              <a:t>Behavioural science is the </a:t>
            </a:r>
            <a:r>
              <a:rPr b="1" lang="en-US" sz="2400">
                <a:solidFill>
                  <a:schemeClr val="lt1"/>
                </a:solidFill>
              </a:rPr>
              <a:t>study of human behaviour</a:t>
            </a:r>
            <a:r>
              <a:rPr lang="en-US" sz="2400">
                <a:solidFill>
                  <a:schemeClr val="lt1"/>
                </a:solidFill>
              </a:rPr>
              <a:t>.</a:t>
            </a:r>
            <a:endParaRPr sz="2400">
              <a:solidFill>
                <a:schemeClr val="lt1"/>
              </a:solidFill>
            </a:endParaRPr>
          </a:p>
          <a:p>
            <a:pPr indent="0" lvl="0" marL="609600" rtl="0" algn="l">
              <a:spcBef>
                <a:spcPts val="900"/>
              </a:spcBef>
              <a:spcAft>
                <a:spcPts val="0"/>
              </a:spcAft>
              <a:buNone/>
            </a:pPr>
            <a:r>
              <a:t/>
            </a:r>
            <a:endParaRPr sz="2400">
              <a:solidFill>
                <a:schemeClr val="lt1"/>
              </a:solidFill>
            </a:endParaRPr>
          </a:p>
          <a:p>
            <a:pPr indent="0" lvl="0" marL="0" rtl="0" algn="l">
              <a:spcBef>
                <a:spcPts val="900"/>
              </a:spcBef>
              <a:spcAft>
                <a:spcPts val="0"/>
              </a:spcAft>
              <a:buNone/>
            </a:pPr>
            <a:r>
              <a:rPr lang="en-US" sz="2400">
                <a:solidFill>
                  <a:schemeClr val="lt1"/>
                </a:solidFill>
              </a:rPr>
              <a:t>Through systematic </a:t>
            </a:r>
            <a:r>
              <a:rPr b="1" lang="en-US" sz="2400">
                <a:solidFill>
                  <a:schemeClr val="lt1"/>
                </a:solidFill>
              </a:rPr>
              <a:t>locally embedded research</a:t>
            </a:r>
            <a:r>
              <a:rPr lang="en-US" sz="2400">
                <a:solidFill>
                  <a:schemeClr val="lt1"/>
                </a:solidFill>
              </a:rPr>
              <a:t> we can explain </a:t>
            </a:r>
            <a:r>
              <a:rPr b="1" lang="en-US" sz="2400">
                <a:solidFill>
                  <a:schemeClr val="lt1"/>
                </a:solidFill>
              </a:rPr>
              <a:t>why humans make the decisions</a:t>
            </a:r>
            <a:r>
              <a:rPr lang="en-US" sz="2400">
                <a:solidFill>
                  <a:schemeClr val="lt1"/>
                </a:solidFill>
              </a:rPr>
              <a:t> they make.</a:t>
            </a:r>
            <a:endParaRPr sz="2400">
              <a:solidFill>
                <a:schemeClr val="lt1"/>
              </a:solidFill>
            </a:endParaRPr>
          </a:p>
          <a:p>
            <a:pPr indent="0" lvl="0" marL="609600" rtl="0" algn="l">
              <a:spcBef>
                <a:spcPts val="900"/>
              </a:spcBef>
              <a:spcAft>
                <a:spcPts val="0"/>
              </a:spcAft>
              <a:buNone/>
            </a:pPr>
            <a:r>
              <a:t/>
            </a:r>
            <a:endParaRPr sz="2400">
              <a:solidFill>
                <a:schemeClr val="lt1"/>
              </a:solidFill>
            </a:endParaRPr>
          </a:p>
          <a:p>
            <a:pPr indent="0" lvl="0" marL="0" rtl="0" algn="l">
              <a:spcBef>
                <a:spcPts val="900"/>
              </a:spcBef>
              <a:spcAft>
                <a:spcPts val="0"/>
              </a:spcAft>
              <a:buNone/>
            </a:pPr>
            <a:r>
              <a:rPr lang="en-US" sz="2400">
                <a:solidFill>
                  <a:schemeClr val="lt1"/>
                </a:solidFill>
              </a:rPr>
              <a:t>We can apply the evidence we gather about human behaviour to </a:t>
            </a:r>
            <a:r>
              <a:rPr b="1" lang="en-US" sz="2400">
                <a:solidFill>
                  <a:schemeClr val="lt1"/>
                </a:solidFill>
              </a:rPr>
              <a:t>design and test interventions</a:t>
            </a:r>
            <a:r>
              <a:rPr lang="en-US" sz="2400">
                <a:solidFill>
                  <a:schemeClr val="lt1"/>
                </a:solidFill>
              </a:rPr>
              <a:t> to problems in areas like conservation and integrated catchment management.</a:t>
            </a:r>
            <a:endParaRPr sz="2400">
              <a:solidFill>
                <a:schemeClr val="lt1"/>
              </a:solidFill>
            </a:endParaRPr>
          </a:p>
          <a:p>
            <a:pPr indent="0" lvl="0" marL="0" rtl="0" algn="l">
              <a:spcBef>
                <a:spcPts val="900"/>
              </a:spcBef>
              <a:spcAft>
                <a:spcPts val="0"/>
              </a:spcAft>
              <a:buNone/>
            </a:pPr>
            <a:r>
              <a:t/>
            </a:r>
            <a:endParaRPr sz="2400"/>
          </a:p>
          <a:p>
            <a:pPr indent="0" lvl="0" marL="0" rtl="0" algn="l">
              <a:spcBef>
                <a:spcPts val="900"/>
              </a:spcBef>
              <a:spcAft>
                <a:spcPts val="0"/>
              </a:spcAft>
              <a:buNone/>
            </a:pPr>
            <a:r>
              <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sp>
        <p:nvSpPr>
          <p:cNvPr id="1172" name="Google Shape;1172;p118"/>
          <p:cNvSpPr txBox="1"/>
          <p:nvPr>
            <p:ph type="title"/>
          </p:nvPr>
        </p:nvSpPr>
        <p:spPr>
          <a:xfrm>
            <a:off x="685800" y="533400"/>
            <a:ext cx="10845900" cy="609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Two different ways of making decisions </a:t>
            </a:r>
            <a:endParaRPr/>
          </a:p>
        </p:txBody>
      </p:sp>
      <p:pic>
        <p:nvPicPr>
          <p:cNvPr id="1173" name="Google Shape;1173;p118"/>
          <p:cNvPicPr preferRelativeResize="0"/>
          <p:nvPr/>
        </p:nvPicPr>
        <p:blipFill>
          <a:blip r:embed="rId3">
            <a:alphaModFix/>
          </a:blip>
          <a:stretch>
            <a:fillRect/>
          </a:stretch>
        </p:blipFill>
        <p:spPr>
          <a:xfrm>
            <a:off x="2435135" y="1536833"/>
            <a:ext cx="7321721" cy="41196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77" name="Shape 1177"/>
        <p:cNvGrpSpPr/>
        <p:nvPr/>
      </p:nvGrpSpPr>
      <p:grpSpPr>
        <a:xfrm>
          <a:off x="0" y="0"/>
          <a:ext cx="0" cy="0"/>
          <a:chOff x="0" y="0"/>
          <a:chExt cx="0" cy="0"/>
        </a:xfrm>
      </p:grpSpPr>
      <p:sp>
        <p:nvSpPr>
          <p:cNvPr id="1178" name="Google Shape;1178;p119"/>
          <p:cNvSpPr txBox="1"/>
          <p:nvPr>
            <p:ph type="ctrTitle"/>
          </p:nvPr>
        </p:nvSpPr>
        <p:spPr>
          <a:xfrm>
            <a:off x="1176964" y="1289254"/>
            <a:ext cx="8533500" cy="8313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t/>
            </a:r>
            <a:endParaRPr/>
          </a:p>
        </p:txBody>
      </p:sp>
      <p:sp>
        <p:nvSpPr>
          <p:cNvPr id="1179" name="Google Shape;1179;p119"/>
          <p:cNvSpPr txBox="1"/>
          <p:nvPr>
            <p:ph idx="1" type="subTitle"/>
          </p:nvPr>
        </p:nvSpPr>
        <p:spPr>
          <a:xfrm>
            <a:off x="1163212" y="2491862"/>
            <a:ext cx="8533500" cy="291000"/>
          </a:xfrm>
          <a:prstGeom prst="rect">
            <a:avLst/>
          </a:prstGeom>
        </p:spPr>
        <p:txBody>
          <a:bodyPr anchorCtr="0" anchor="t" bIns="0" lIns="0" spcFirstLastPara="1" rIns="0" wrap="square" tIns="0">
            <a:spAutoFit/>
          </a:bodyPr>
          <a:lstStyle/>
          <a:p>
            <a:pPr indent="0" lvl="0" marL="0" rtl="0" algn="l">
              <a:spcBef>
                <a:spcPts val="900"/>
              </a:spcBef>
              <a:spcAft>
                <a:spcPts val="0"/>
              </a:spcAft>
              <a:buNone/>
            </a:pPr>
            <a:r>
              <a:t/>
            </a:r>
            <a:endParaRPr/>
          </a:p>
        </p:txBody>
      </p:sp>
      <p:pic>
        <p:nvPicPr>
          <p:cNvPr id="1180" name="Google Shape;1180;p119"/>
          <p:cNvPicPr preferRelativeResize="0"/>
          <p:nvPr>
            <p:ph idx="2" type="pic"/>
          </p:nvPr>
        </p:nvPicPr>
        <p:blipFill rotWithShape="1">
          <a:blip r:embed="rId3">
            <a:alphaModFix/>
          </a:blip>
          <a:srcRect b="6392" l="0" r="0" t="6401"/>
          <a:stretch/>
        </p:blipFill>
        <p:spPr>
          <a:xfrm>
            <a:off x="0" y="0"/>
            <a:ext cx="12192000" cy="6943949"/>
          </a:xfrm>
          <a:prstGeom prst="rect">
            <a:avLst/>
          </a:prstGeom>
        </p:spPr>
      </p:pic>
      <p:sp>
        <p:nvSpPr>
          <p:cNvPr id="1181" name="Google Shape;1181;p119"/>
          <p:cNvSpPr txBox="1"/>
          <p:nvPr/>
        </p:nvSpPr>
        <p:spPr>
          <a:xfrm>
            <a:off x="893539" y="1426733"/>
            <a:ext cx="10404900" cy="40905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300"/>
              </a:spcBef>
              <a:spcAft>
                <a:spcPts val="0"/>
              </a:spcAft>
              <a:buNone/>
            </a:pPr>
            <a:r>
              <a:rPr b="1" lang="en-US" sz="5300">
                <a:solidFill>
                  <a:schemeClr val="lt1"/>
                </a:solidFill>
              </a:rPr>
              <a:t>Our present behaviour depends on many prior decisions and behaviours</a:t>
            </a:r>
            <a:endParaRPr b="1" sz="5300">
              <a:solidFill>
                <a:schemeClr val="lt1"/>
              </a:solidFill>
            </a:endParaRPr>
          </a:p>
          <a:p>
            <a:pPr indent="0" lvl="0" marL="0" marR="0" rtl="0" algn="l">
              <a:lnSpc>
                <a:spcPct val="100000"/>
              </a:lnSpc>
              <a:spcBef>
                <a:spcPts val="300"/>
              </a:spcBef>
              <a:spcAft>
                <a:spcPts val="0"/>
              </a:spcAft>
              <a:buNone/>
            </a:pPr>
            <a:r>
              <a:t/>
            </a:r>
            <a:endParaRPr b="1" sz="5300">
              <a:solidFill>
                <a:schemeClr val="lt1"/>
              </a:solidFill>
            </a:endParaRPr>
          </a:p>
          <a:p>
            <a:pPr indent="0" lvl="0" marL="0" rtl="0" algn="l">
              <a:lnSpc>
                <a:spcPct val="90000"/>
              </a:lnSpc>
              <a:spcBef>
                <a:spcPts val="900"/>
              </a:spcBef>
              <a:spcAft>
                <a:spcPts val="0"/>
              </a:spcAft>
              <a:buNone/>
            </a:pPr>
            <a:r>
              <a:rPr lang="en-US" sz="2400">
                <a:solidFill>
                  <a:schemeClr val="lt1"/>
                </a:solidFill>
              </a:rPr>
              <a:t>Whether we perform a specific behaviour at a given moment in time depends on a series of decisions and behaviours that take place beforehand.</a:t>
            </a:r>
            <a:endParaRPr b="1" sz="53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5" name="Shape 1185"/>
        <p:cNvGrpSpPr/>
        <p:nvPr/>
      </p:nvGrpSpPr>
      <p:grpSpPr>
        <a:xfrm>
          <a:off x="0" y="0"/>
          <a:ext cx="0" cy="0"/>
          <a:chOff x="0" y="0"/>
          <a:chExt cx="0" cy="0"/>
        </a:xfrm>
      </p:grpSpPr>
      <p:grpSp>
        <p:nvGrpSpPr>
          <p:cNvPr id="1186" name="Google Shape;1186;p120"/>
          <p:cNvGrpSpPr/>
          <p:nvPr/>
        </p:nvGrpSpPr>
        <p:grpSpPr>
          <a:xfrm>
            <a:off x="772332" y="928353"/>
            <a:ext cx="1722900" cy="2992067"/>
            <a:chOff x="756834" y="772412"/>
            <a:chExt cx="1722900" cy="2992067"/>
          </a:xfrm>
        </p:grpSpPr>
        <p:pic>
          <p:nvPicPr>
            <p:cNvPr id="1187" name="Google Shape;1187;p120"/>
            <p:cNvPicPr preferRelativeResize="0"/>
            <p:nvPr/>
          </p:nvPicPr>
          <p:blipFill rotWithShape="1">
            <a:blip r:embed="rId3">
              <a:alphaModFix/>
            </a:blip>
            <a:srcRect b="0" l="0" r="0" t="0"/>
            <a:stretch/>
          </p:blipFill>
          <p:spPr>
            <a:xfrm>
              <a:off x="762646" y="2057081"/>
              <a:ext cx="1707397" cy="1707398"/>
            </a:xfrm>
            <a:prstGeom prst="rect">
              <a:avLst/>
            </a:prstGeom>
            <a:noFill/>
            <a:ln>
              <a:noFill/>
            </a:ln>
          </p:spPr>
        </p:pic>
        <p:sp>
          <p:nvSpPr>
            <p:cNvPr id="1188" name="Google Shape;1188;p120"/>
            <p:cNvSpPr txBox="1"/>
            <p:nvPr/>
          </p:nvSpPr>
          <p:spPr>
            <a:xfrm>
              <a:off x="756834" y="772412"/>
              <a:ext cx="1722900" cy="430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E07838"/>
                  </a:solidFill>
                </a:rPr>
                <a:t>Desire</a:t>
              </a:r>
              <a:endParaRPr i="0" sz="1400" u="none" cap="none" strike="noStrike">
                <a:solidFill>
                  <a:srgbClr val="E07838"/>
                </a:solidFill>
              </a:endParaRPr>
            </a:p>
          </p:txBody>
        </p:sp>
      </p:grpSp>
      <p:grpSp>
        <p:nvGrpSpPr>
          <p:cNvPr id="1189" name="Google Shape;1189;p120"/>
          <p:cNvGrpSpPr/>
          <p:nvPr/>
        </p:nvGrpSpPr>
        <p:grpSpPr>
          <a:xfrm>
            <a:off x="3790627" y="928353"/>
            <a:ext cx="1734519" cy="3005627"/>
            <a:chOff x="3625958" y="772412"/>
            <a:chExt cx="1734519" cy="3005627"/>
          </a:xfrm>
        </p:grpSpPr>
        <p:pic>
          <p:nvPicPr>
            <p:cNvPr id="1190" name="Google Shape;1190;p120"/>
            <p:cNvPicPr preferRelativeResize="0"/>
            <p:nvPr/>
          </p:nvPicPr>
          <p:blipFill rotWithShape="1">
            <a:blip r:embed="rId4">
              <a:alphaModFix/>
            </a:blip>
            <a:srcRect b="0" l="0" r="0" t="0"/>
            <a:stretch/>
          </p:blipFill>
          <p:spPr>
            <a:xfrm>
              <a:off x="3625958" y="2043520"/>
              <a:ext cx="1734519" cy="1734519"/>
            </a:xfrm>
            <a:prstGeom prst="rect">
              <a:avLst/>
            </a:prstGeom>
            <a:noFill/>
            <a:ln>
              <a:noFill/>
            </a:ln>
          </p:spPr>
        </p:pic>
        <p:sp>
          <p:nvSpPr>
            <p:cNvPr id="1191" name="Google Shape;1191;p120"/>
            <p:cNvSpPr txBox="1"/>
            <p:nvPr/>
          </p:nvSpPr>
          <p:spPr>
            <a:xfrm>
              <a:off x="3633707" y="772412"/>
              <a:ext cx="1722900" cy="430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E07838"/>
                  </a:solidFill>
                </a:rPr>
                <a:t>Intention</a:t>
              </a:r>
              <a:endParaRPr i="0" sz="1400" u="none" cap="none" strike="noStrike">
                <a:solidFill>
                  <a:srgbClr val="E07838"/>
                </a:solidFill>
              </a:endParaRPr>
            </a:p>
          </p:txBody>
        </p:sp>
      </p:grpSp>
      <p:grpSp>
        <p:nvGrpSpPr>
          <p:cNvPr id="1192" name="Google Shape;1192;p120"/>
          <p:cNvGrpSpPr/>
          <p:nvPr/>
        </p:nvGrpSpPr>
        <p:grpSpPr>
          <a:xfrm>
            <a:off x="6820546" y="928354"/>
            <a:ext cx="1722900" cy="2959131"/>
            <a:chOff x="7006525" y="772413"/>
            <a:chExt cx="1722900" cy="2959130"/>
          </a:xfrm>
        </p:grpSpPr>
        <p:pic>
          <p:nvPicPr>
            <p:cNvPr id="1193" name="Google Shape;1193;p120"/>
            <p:cNvPicPr preferRelativeResize="0"/>
            <p:nvPr/>
          </p:nvPicPr>
          <p:blipFill rotWithShape="1">
            <a:blip r:embed="rId5">
              <a:alphaModFix/>
            </a:blip>
            <a:srcRect b="0" l="0" r="0" t="0"/>
            <a:stretch/>
          </p:blipFill>
          <p:spPr>
            <a:xfrm>
              <a:off x="7045270" y="2090014"/>
              <a:ext cx="1641529" cy="1641529"/>
            </a:xfrm>
            <a:prstGeom prst="rect">
              <a:avLst/>
            </a:prstGeom>
            <a:noFill/>
            <a:ln>
              <a:noFill/>
            </a:ln>
          </p:spPr>
        </p:pic>
        <p:sp>
          <p:nvSpPr>
            <p:cNvPr id="1194" name="Google Shape;1194;p120"/>
            <p:cNvSpPr txBox="1"/>
            <p:nvPr/>
          </p:nvSpPr>
          <p:spPr>
            <a:xfrm>
              <a:off x="7006525" y="772413"/>
              <a:ext cx="1722900" cy="430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E07838"/>
                  </a:solidFill>
                </a:rPr>
                <a:t>Action</a:t>
              </a:r>
              <a:endParaRPr i="0" sz="1400" u="none" cap="none" strike="noStrike">
                <a:solidFill>
                  <a:srgbClr val="E07838"/>
                </a:solidFill>
              </a:endParaRPr>
            </a:p>
          </p:txBody>
        </p:sp>
      </p:grpSp>
      <p:grpSp>
        <p:nvGrpSpPr>
          <p:cNvPr id="1195" name="Google Shape;1195;p120"/>
          <p:cNvGrpSpPr/>
          <p:nvPr/>
        </p:nvGrpSpPr>
        <p:grpSpPr>
          <a:xfrm>
            <a:off x="9838840" y="913092"/>
            <a:ext cx="1722900" cy="2997875"/>
            <a:chOff x="9823342" y="772413"/>
            <a:chExt cx="1722900" cy="2997875"/>
          </a:xfrm>
        </p:grpSpPr>
        <p:pic>
          <p:nvPicPr>
            <p:cNvPr id="1196" name="Google Shape;1196;p120"/>
            <p:cNvPicPr preferRelativeResize="0"/>
            <p:nvPr/>
          </p:nvPicPr>
          <p:blipFill rotWithShape="1">
            <a:blip r:embed="rId6">
              <a:alphaModFix/>
            </a:blip>
            <a:srcRect b="0" l="0" r="0" t="0"/>
            <a:stretch/>
          </p:blipFill>
          <p:spPr>
            <a:xfrm>
              <a:off x="9823342" y="2051269"/>
              <a:ext cx="1719019" cy="1719019"/>
            </a:xfrm>
            <a:prstGeom prst="rect">
              <a:avLst/>
            </a:prstGeom>
            <a:noFill/>
            <a:ln>
              <a:noFill/>
            </a:ln>
          </p:spPr>
        </p:pic>
        <p:sp>
          <p:nvSpPr>
            <p:cNvPr id="1197" name="Google Shape;1197;p120"/>
            <p:cNvSpPr txBox="1"/>
            <p:nvPr/>
          </p:nvSpPr>
          <p:spPr>
            <a:xfrm>
              <a:off x="9823342" y="772413"/>
              <a:ext cx="1722900" cy="430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E07838"/>
                  </a:solidFill>
                </a:rPr>
                <a:t>Outcome</a:t>
              </a:r>
              <a:endParaRPr i="0" sz="1400" u="none" cap="none" strike="noStrike">
                <a:solidFill>
                  <a:srgbClr val="E07838"/>
                </a:solidFill>
              </a:endParaRPr>
            </a:p>
          </p:txBody>
        </p:sp>
      </p:grpSp>
      <p:grpSp>
        <p:nvGrpSpPr>
          <p:cNvPr id="1198" name="Google Shape;1198;p120"/>
          <p:cNvGrpSpPr/>
          <p:nvPr/>
        </p:nvGrpSpPr>
        <p:grpSpPr>
          <a:xfrm>
            <a:off x="3127429" y="913091"/>
            <a:ext cx="0" cy="4271524"/>
            <a:chOff x="2882685" y="772412"/>
            <a:chExt cx="0" cy="4271524"/>
          </a:xfrm>
        </p:grpSpPr>
        <p:cxnSp>
          <p:nvCxnSpPr>
            <p:cNvPr id="1199" name="Google Shape;1199;p120"/>
            <p:cNvCxnSpPr/>
            <p:nvPr/>
          </p:nvCxnSpPr>
          <p:spPr>
            <a:xfrm>
              <a:off x="2882685" y="772412"/>
              <a:ext cx="0" cy="873600"/>
            </a:xfrm>
            <a:prstGeom prst="straightConnector1">
              <a:avLst/>
            </a:prstGeom>
            <a:noFill/>
            <a:ln cap="flat" cmpd="sng" w="9525">
              <a:solidFill>
                <a:srgbClr val="323232"/>
              </a:solidFill>
              <a:prstDash val="solid"/>
              <a:miter lim="800000"/>
              <a:headEnd len="sm" w="sm" type="none"/>
              <a:tailEnd len="sm" w="sm" type="none"/>
            </a:ln>
          </p:spPr>
        </p:cxnSp>
        <p:cxnSp>
          <p:nvCxnSpPr>
            <p:cNvPr id="1200" name="Google Shape;1200;p120"/>
            <p:cNvCxnSpPr/>
            <p:nvPr/>
          </p:nvCxnSpPr>
          <p:spPr>
            <a:xfrm>
              <a:off x="2882685" y="4170336"/>
              <a:ext cx="0" cy="873600"/>
            </a:xfrm>
            <a:prstGeom prst="straightConnector1">
              <a:avLst/>
            </a:prstGeom>
            <a:noFill/>
            <a:ln cap="flat" cmpd="sng" w="9525">
              <a:solidFill>
                <a:srgbClr val="323232"/>
              </a:solidFill>
              <a:prstDash val="solid"/>
              <a:miter lim="800000"/>
              <a:headEnd len="sm" w="sm" type="none"/>
              <a:tailEnd len="sm" w="sm" type="none"/>
            </a:ln>
          </p:spPr>
        </p:cxnSp>
      </p:grpSp>
      <p:grpSp>
        <p:nvGrpSpPr>
          <p:cNvPr id="1201" name="Google Shape;1201;p120"/>
          <p:cNvGrpSpPr/>
          <p:nvPr/>
        </p:nvGrpSpPr>
        <p:grpSpPr>
          <a:xfrm>
            <a:off x="6157348" y="913091"/>
            <a:ext cx="0" cy="4271524"/>
            <a:chOff x="6199322" y="772412"/>
            <a:chExt cx="0" cy="4271524"/>
          </a:xfrm>
        </p:grpSpPr>
        <p:cxnSp>
          <p:nvCxnSpPr>
            <p:cNvPr id="1202" name="Google Shape;1202;p120"/>
            <p:cNvCxnSpPr/>
            <p:nvPr/>
          </p:nvCxnSpPr>
          <p:spPr>
            <a:xfrm>
              <a:off x="6199322" y="772412"/>
              <a:ext cx="0" cy="873600"/>
            </a:xfrm>
            <a:prstGeom prst="straightConnector1">
              <a:avLst/>
            </a:prstGeom>
            <a:noFill/>
            <a:ln cap="flat" cmpd="sng" w="9525">
              <a:solidFill>
                <a:srgbClr val="323232"/>
              </a:solidFill>
              <a:prstDash val="solid"/>
              <a:miter lim="800000"/>
              <a:headEnd len="sm" w="sm" type="none"/>
              <a:tailEnd len="sm" w="sm" type="none"/>
            </a:ln>
          </p:spPr>
        </p:cxnSp>
        <p:cxnSp>
          <p:nvCxnSpPr>
            <p:cNvPr id="1203" name="Google Shape;1203;p120"/>
            <p:cNvCxnSpPr/>
            <p:nvPr/>
          </p:nvCxnSpPr>
          <p:spPr>
            <a:xfrm>
              <a:off x="6199322" y="4170336"/>
              <a:ext cx="0" cy="873600"/>
            </a:xfrm>
            <a:prstGeom prst="straightConnector1">
              <a:avLst/>
            </a:prstGeom>
            <a:noFill/>
            <a:ln cap="flat" cmpd="sng" w="9525">
              <a:solidFill>
                <a:srgbClr val="323232"/>
              </a:solidFill>
              <a:prstDash val="solid"/>
              <a:miter lim="800000"/>
              <a:headEnd len="sm" w="sm" type="none"/>
              <a:tailEnd len="sm" w="sm" type="none"/>
            </a:ln>
          </p:spPr>
        </p:cxnSp>
      </p:grpSp>
      <p:grpSp>
        <p:nvGrpSpPr>
          <p:cNvPr id="1204" name="Google Shape;1204;p120"/>
          <p:cNvGrpSpPr/>
          <p:nvPr/>
        </p:nvGrpSpPr>
        <p:grpSpPr>
          <a:xfrm>
            <a:off x="9175643" y="913091"/>
            <a:ext cx="0" cy="4271524"/>
            <a:chOff x="9329979" y="772412"/>
            <a:chExt cx="0" cy="4271524"/>
          </a:xfrm>
        </p:grpSpPr>
        <p:cxnSp>
          <p:nvCxnSpPr>
            <p:cNvPr id="1205" name="Google Shape;1205;p120"/>
            <p:cNvCxnSpPr/>
            <p:nvPr/>
          </p:nvCxnSpPr>
          <p:spPr>
            <a:xfrm>
              <a:off x="9329979" y="772412"/>
              <a:ext cx="0" cy="873600"/>
            </a:xfrm>
            <a:prstGeom prst="straightConnector1">
              <a:avLst/>
            </a:prstGeom>
            <a:noFill/>
            <a:ln cap="flat" cmpd="sng" w="9525">
              <a:solidFill>
                <a:srgbClr val="323232"/>
              </a:solidFill>
              <a:prstDash val="solid"/>
              <a:miter lim="800000"/>
              <a:headEnd len="sm" w="sm" type="none"/>
              <a:tailEnd len="sm" w="sm" type="none"/>
            </a:ln>
          </p:spPr>
        </p:cxnSp>
        <p:cxnSp>
          <p:nvCxnSpPr>
            <p:cNvPr id="1206" name="Google Shape;1206;p120"/>
            <p:cNvCxnSpPr/>
            <p:nvPr/>
          </p:nvCxnSpPr>
          <p:spPr>
            <a:xfrm>
              <a:off x="9329979" y="4170336"/>
              <a:ext cx="0" cy="873600"/>
            </a:xfrm>
            <a:prstGeom prst="straightConnector1">
              <a:avLst/>
            </a:prstGeom>
            <a:noFill/>
            <a:ln cap="flat" cmpd="sng" w="9525">
              <a:solidFill>
                <a:srgbClr val="323232"/>
              </a:solidFill>
              <a:prstDash val="solid"/>
              <a:miter lim="800000"/>
              <a:headEnd len="sm" w="sm" type="none"/>
              <a:tailEnd len="sm" w="sm" type="none"/>
            </a:ln>
          </p:spPr>
        </p:cxnSp>
      </p:grpSp>
      <p:grpSp>
        <p:nvGrpSpPr>
          <p:cNvPr id="1207" name="Google Shape;1207;p120"/>
          <p:cNvGrpSpPr/>
          <p:nvPr/>
        </p:nvGrpSpPr>
        <p:grpSpPr>
          <a:xfrm>
            <a:off x="2594233" y="2571161"/>
            <a:ext cx="1066114" cy="1026941"/>
            <a:chOff x="2605533" y="2539466"/>
            <a:chExt cx="1066114" cy="1026941"/>
          </a:xfrm>
        </p:grpSpPr>
        <p:grpSp>
          <p:nvGrpSpPr>
            <p:cNvPr id="1208" name="Google Shape;1208;p120"/>
            <p:cNvGrpSpPr/>
            <p:nvPr/>
          </p:nvGrpSpPr>
          <p:grpSpPr>
            <a:xfrm>
              <a:off x="2605533" y="2539466"/>
              <a:ext cx="418415" cy="1026941"/>
              <a:chOff x="2723877" y="2495227"/>
              <a:chExt cx="867900" cy="1026941"/>
            </a:xfrm>
          </p:grpSpPr>
          <p:cxnSp>
            <p:nvCxnSpPr>
              <p:cNvPr id="1209" name="Google Shape;1209;p120"/>
              <p:cNvCxnSpPr/>
              <p:nvPr/>
            </p:nvCxnSpPr>
            <p:spPr>
              <a:xfrm>
                <a:off x="2723877" y="2495227"/>
                <a:ext cx="867900" cy="0"/>
              </a:xfrm>
              <a:prstGeom prst="straightConnector1">
                <a:avLst/>
              </a:prstGeom>
              <a:noFill/>
              <a:ln cap="rnd" cmpd="sng" w="50800">
                <a:solidFill>
                  <a:srgbClr val="323232"/>
                </a:solidFill>
                <a:prstDash val="solid"/>
                <a:miter lim="800000"/>
                <a:headEnd len="sm" w="sm" type="none"/>
                <a:tailEnd len="med" w="med" type="stealth"/>
              </a:ln>
            </p:spPr>
          </p:cxnSp>
          <p:cxnSp>
            <p:nvCxnSpPr>
              <p:cNvPr id="1210" name="Google Shape;1210;p120"/>
              <p:cNvCxnSpPr/>
              <p:nvPr/>
            </p:nvCxnSpPr>
            <p:spPr>
              <a:xfrm>
                <a:off x="2723877" y="3008697"/>
                <a:ext cx="867900" cy="0"/>
              </a:xfrm>
              <a:prstGeom prst="straightConnector1">
                <a:avLst/>
              </a:prstGeom>
              <a:noFill/>
              <a:ln cap="rnd" cmpd="sng" w="50800">
                <a:solidFill>
                  <a:srgbClr val="323232"/>
                </a:solidFill>
                <a:prstDash val="solid"/>
                <a:miter lim="800000"/>
                <a:headEnd len="sm" w="sm" type="none"/>
                <a:tailEnd len="med" w="med" type="stealth"/>
              </a:ln>
            </p:spPr>
          </p:cxnSp>
          <p:cxnSp>
            <p:nvCxnSpPr>
              <p:cNvPr id="1211" name="Google Shape;1211;p120"/>
              <p:cNvCxnSpPr/>
              <p:nvPr/>
            </p:nvCxnSpPr>
            <p:spPr>
              <a:xfrm>
                <a:off x="2723877" y="3522168"/>
                <a:ext cx="867900" cy="0"/>
              </a:xfrm>
              <a:prstGeom prst="straightConnector1">
                <a:avLst/>
              </a:prstGeom>
              <a:noFill/>
              <a:ln cap="rnd" cmpd="sng" w="50800">
                <a:solidFill>
                  <a:srgbClr val="323232"/>
                </a:solidFill>
                <a:prstDash val="solid"/>
                <a:miter lim="800000"/>
                <a:headEnd len="sm" w="sm" type="none"/>
                <a:tailEnd len="med" w="med" type="stealth"/>
              </a:ln>
            </p:spPr>
          </p:cxnSp>
        </p:grpSp>
        <p:grpSp>
          <p:nvGrpSpPr>
            <p:cNvPr id="1212" name="Google Shape;1212;p120"/>
            <p:cNvGrpSpPr/>
            <p:nvPr/>
          </p:nvGrpSpPr>
          <p:grpSpPr>
            <a:xfrm>
              <a:off x="3253232" y="2539466"/>
              <a:ext cx="418415" cy="1026941"/>
              <a:chOff x="2723877" y="2495227"/>
              <a:chExt cx="867900" cy="1026941"/>
            </a:xfrm>
          </p:grpSpPr>
          <p:cxnSp>
            <p:nvCxnSpPr>
              <p:cNvPr id="1213" name="Google Shape;1213;p120"/>
              <p:cNvCxnSpPr/>
              <p:nvPr/>
            </p:nvCxnSpPr>
            <p:spPr>
              <a:xfrm>
                <a:off x="2723877" y="2495227"/>
                <a:ext cx="867900" cy="0"/>
              </a:xfrm>
              <a:prstGeom prst="straightConnector1">
                <a:avLst/>
              </a:prstGeom>
              <a:noFill/>
              <a:ln cap="rnd" cmpd="sng" w="50800">
                <a:solidFill>
                  <a:srgbClr val="323232"/>
                </a:solidFill>
                <a:prstDash val="solid"/>
                <a:miter lim="800000"/>
                <a:headEnd len="sm" w="sm" type="none"/>
                <a:tailEnd len="med" w="med" type="stealth"/>
              </a:ln>
            </p:spPr>
          </p:cxnSp>
          <p:cxnSp>
            <p:nvCxnSpPr>
              <p:cNvPr id="1214" name="Google Shape;1214;p120"/>
              <p:cNvCxnSpPr/>
              <p:nvPr/>
            </p:nvCxnSpPr>
            <p:spPr>
              <a:xfrm>
                <a:off x="2723877" y="3008697"/>
                <a:ext cx="867900" cy="0"/>
              </a:xfrm>
              <a:prstGeom prst="straightConnector1">
                <a:avLst/>
              </a:prstGeom>
              <a:noFill/>
              <a:ln cap="rnd" cmpd="sng" w="50800">
                <a:solidFill>
                  <a:srgbClr val="323232"/>
                </a:solidFill>
                <a:prstDash val="solid"/>
                <a:miter lim="800000"/>
                <a:headEnd len="sm" w="sm" type="none"/>
                <a:tailEnd len="med" w="med" type="stealth"/>
              </a:ln>
            </p:spPr>
          </p:cxnSp>
          <p:cxnSp>
            <p:nvCxnSpPr>
              <p:cNvPr id="1215" name="Google Shape;1215;p120"/>
              <p:cNvCxnSpPr/>
              <p:nvPr/>
            </p:nvCxnSpPr>
            <p:spPr>
              <a:xfrm>
                <a:off x="2723877" y="3522168"/>
                <a:ext cx="867900" cy="0"/>
              </a:xfrm>
              <a:prstGeom prst="straightConnector1">
                <a:avLst/>
              </a:prstGeom>
              <a:noFill/>
              <a:ln cap="rnd" cmpd="sng" w="50800">
                <a:solidFill>
                  <a:srgbClr val="323232"/>
                </a:solidFill>
                <a:prstDash val="solid"/>
                <a:miter lim="800000"/>
                <a:headEnd len="sm" w="sm" type="none"/>
                <a:tailEnd len="med" w="med" type="stealth"/>
              </a:ln>
            </p:spPr>
          </p:cxnSp>
        </p:grpSp>
      </p:grpSp>
      <p:grpSp>
        <p:nvGrpSpPr>
          <p:cNvPr id="1216" name="Google Shape;1216;p120"/>
          <p:cNvGrpSpPr/>
          <p:nvPr/>
        </p:nvGrpSpPr>
        <p:grpSpPr>
          <a:xfrm>
            <a:off x="5639650" y="2571161"/>
            <a:ext cx="1066114" cy="1026941"/>
            <a:chOff x="5521151" y="2497263"/>
            <a:chExt cx="1066114" cy="1026941"/>
          </a:xfrm>
        </p:grpSpPr>
        <p:grpSp>
          <p:nvGrpSpPr>
            <p:cNvPr id="1217" name="Google Shape;1217;p120"/>
            <p:cNvGrpSpPr/>
            <p:nvPr/>
          </p:nvGrpSpPr>
          <p:grpSpPr>
            <a:xfrm>
              <a:off x="5521151" y="2497263"/>
              <a:ext cx="418415" cy="1026941"/>
              <a:chOff x="2723877" y="2495227"/>
              <a:chExt cx="867900" cy="1026941"/>
            </a:xfrm>
          </p:grpSpPr>
          <p:cxnSp>
            <p:nvCxnSpPr>
              <p:cNvPr id="1218" name="Google Shape;1218;p120"/>
              <p:cNvCxnSpPr/>
              <p:nvPr/>
            </p:nvCxnSpPr>
            <p:spPr>
              <a:xfrm>
                <a:off x="2723877" y="2495227"/>
                <a:ext cx="867900" cy="0"/>
              </a:xfrm>
              <a:prstGeom prst="straightConnector1">
                <a:avLst/>
              </a:prstGeom>
              <a:noFill/>
              <a:ln cap="rnd" cmpd="sng" w="50800">
                <a:solidFill>
                  <a:srgbClr val="323232"/>
                </a:solidFill>
                <a:prstDash val="solid"/>
                <a:miter lim="800000"/>
                <a:headEnd len="sm" w="sm" type="none"/>
                <a:tailEnd len="med" w="med" type="stealth"/>
              </a:ln>
            </p:spPr>
          </p:cxnSp>
          <p:cxnSp>
            <p:nvCxnSpPr>
              <p:cNvPr id="1219" name="Google Shape;1219;p120"/>
              <p:cNvCxnSpPr/>
              <p:nvPr/>
            </p:nvCxnSpPr>
            <p:spPr>
              <a:xfrm>
                <a:off x="2723877" y="3008697"/>
                <a:ext cx="867900" cy="0"/>
              </a:xfrm>
              <a:prstGeom prst="straightConnector1">
                <a:avLst/>
              </a:prstGeom>
              <a:noFill/>
              <a:ln cap="rnd" cmpd="sng" w="50800">
                <a:solidFill>
                  <a:srgbClr val="323232"/>
                </a:solidFill>
                <a:prstDash val="solid"/>
                <a:miter lim="800000"/>
                <a:headEnd len="sm" w="sm" type="none"/>
                <a:tailEnd len="med" w="med" type="stealth"/>
              </a:ln>
            </p:spPr>
          </p:cxnSp>
          <p:cxnSp>
            <p:nvCxnSpPr>
              <p:cNvPr id="1220" name="Google Shape;1220;p120"/>
              <p:cNvCxnSpPr/>
              <p:nvPr/>
            </p:nvCxnSpPr>
            <p:spPr>
              <a:xfrm>
                <a:off x="2723877" y="3522168"/>
                <a:ext cx="867900" cy="0"/>
              </a:xfrm>
              <a:prstGeom prst="straightConnector1">
                <a:avLst/>
              </a:prstGeom>
              <a:noFill/>
              <a:ln cap="rnd" cmpd="sng" w="50800">
                <a:solidFill>
                  <a:srgbClr val="323232"/>
                </a:solidFill>
                <a:prstDash val="solid"/>
                <a:miter lim="800000"/>
                <a:headEnd len="sm" w="sm" type="none"/>
                <a:tailEnd len="med" w="med" type="stealth"/>
              </a:ln>
            </p:spPr>
          </p:cxnSp>
        </p:grpSp>
        <p:grpSp>
          <p:nvGrpSpPr>
            <p:cNvPr id="1221" name="Google Shape;1221;p120"/>
            <p:cNvGrpSpPr/>
            <p:nvPr/>
          </p:nvGrpSpPr>
          <p:grpSpPr>
            <a:xfrm>
              <a:off x="6168850" y="2497263"/>
              <a:ext cx="418415" cy="1026941"/>
              <a:chOff x="2723877" y="2495227"/>
              <a:chExt cx="867900" cy="1026941"/>
            </a:xfrm>
          </p:grpSpPr>
          <p:cxnSp>
            <p:nvCxnSpPr>
              <p:cNvPr id="1222" name="Google Shape;1222;p120"/>
              <p:cNvCxnSpPr/>
              <p:nvPr/>
            </p:nvCxnSpPr>
            <p:spPr>
              <a:xfrm>
                <a:off x="2723877" y="2495227"/>
                <a:ext cx="867900" cy="0"/>
              </a:xfrm>
              <a:prstGeom prst="straightConnector1">
                <a:avLst/>
              </a:prstGeom>
              <a:noFill/>
              <a:ln cap="rnd" cmpd="sng" w="50800">
                <a:solidFill>
                  <a:srgbClr val="323232"/>
                </a:solidFill>
                <a:prstDash val="solid"/>
                <a:miter lim="800000"/>
                <a:headEnd len="sm" w="sm" type="none"/>
                <a:tailEnd len="med" w="med" type="stealth"/>
              </a:ln>
            </p:spPr>
          </p:cxnSp>
          <p:cxnSp>
            <p:nvCxnSpPr>
              <p:cNvPr id="1223" name="Google Shape;1223;p120"/>
              <p:cNvCxnSpPr/>
              <p:nvPr/>
            </p:nvCxnSpPr>
            <p:spPr>
              <a:xfrm>
                <a:off x="2723877" y="3008697"/>
                <a:ext cx="867900" cy="0"/>
              </a:xfrm>
              <a:prstGeom prst="straightConnector1">
                <a:avLst/>
              </a:prstGeom>
              <a:noFill/>
              <a:ln cap="rnd" cmpd="sng" w="50800">
                <a:solidFill>
                  <a:srgbClr val="323232"/>
                </a:solidFill>
                <a:prstDash val="solid"/>
                <a:miter lim="800000"/>
                <a:headEnd len="sm" w="sm" type="none"/>
                <a:tailEnd len="med" w="med" type="stealth"/>
              </a:ln>
            </p:spPr>
          </p:cxnSp>
          <p:cxnSp>
            <p:nvCxnSpPr>
              <p:cNvPr id="1224" name="Google Shape;1224;p120"/>
              <p:cNvCxnSpPr/>
              <p:nvPr/>
            </p:nvCxnSpPr>
            <p:spPr>
              <a:xfrm>
                <a:off x="2723877" y="3522168"/>
                <a:ext cx="867900" cy="0"/>
              </a:xfrm>
              <a:prstGeom prst="straightConnector1">
                <a:avLst/>
              </a:prstGeom>
              <a:noFill/>
              <a:ln cap="rnd" cmpd="sng" w="50800">
                <a:solidFill>
                  <a:srgbClr val="323232"/>
                </a:solidFill>
                <a:prstDash val="solid"/>
                <a:miter lim="800000"/>
                <a:headEnd len="sm" w="sm" type="none"/>
                <a:tailEnd len="med" w="med" type="stealth"/>
              </a:ln>
            </p:spPr>
          </p:cxnSp>
        </p:grpSp>
      </p:grpSp>
      <p:grpSp>
        <p:nvGrpSpPr>
          <p:cNvPr id="1225" name="Google Shape;1225;p120"/>
          <p:cNvGrpSpPr/>
          <p:nvPr/>
        </p:nvGrpSpPr>
        <p:grpSpPr>
          <a:xfrm>
            <a:off x="8657945" y="2571161"/>
            <a:ext cx="1066114" cy="1026941"/>
            <a:chOff x="8658246" y="2539465"/>
            <a:chExt cx="1066114" cy="1026941"/>
          </a:xfrm>
        </p:grpSpPr>
        <p:grpSp>
          <p:nvGrpSpPr>
            <p:cNvPr id="1226" name="Google Shape;1226;p120"/>
            <p:cNvGrpSpPr/>
            <p:nvPr/>
          </p:nvGrpSpPr>
          <p:grpSpPr>
            <a:xfrm>
              <a:off x="8658246" y="2539465"/>
              <a:ext cx="418415" cy="1026941"/>
              <a:chOff x="2723877" y="2495227"/>
              <a:chExt cx="867900" cy="1026941"/>
            </a:xfrm>
          </p:grpSpPr>
          <p:cxnSp>
            <p:nvCxnSpPr>
              <p:cNvPr id="1227" name="Google Shape;1227;p120"/>
              <p:cNvCxnSpPr/>
              <p:nvPr/>
            </p:nvCxnSpPr>
            <p:spPr>
              <a:xfrm>
                <a:off x="2723877" y="2495227"/>
                <a:ext cx="867900" cy="0"/>
              </a:xfrm>
              <a:prstGeom prst="straightConnector1">
                <a:avLst/>
              </a:prstGeom>
              <a:noFill/>
              <a:ln cap="rnd" cmpd="sng" w="50800">
                <a:solidFill>
                  <a:srgbClr val="323232"/>
                </a:solidFill>
                <a:prstDash val="solid"/>
                <a:miter lim="800000"/>
                <a:headEnd len="sm" w="sm" type="none"/>
                <a:tailEnd len="med" w="med" type="stealth"/>
              </a:ln>
            </p:spPr>
          </p:cxnSp>
          <p:cxnSp>
            <p:nvCxnSpPr>
              <p:cNvPr id="1228" name="Google Shape;1228;p120"/>
              <p:cNvCxnSpPr/>
              <p:nvPr/>
            </p:nvCxnSpPr>
            <p:spPr>
              <a:xfrm>
                <a:off x="2723877" y="3008697"/>
                <a:ext cx="867900" cy="0"/>
              </a:xfrm>
              <a:prstGeom prst="straightConnector1">
                <a:avLst/>
              </a:prstGeom>
              <a:noFill/>
              <a:ln cap="rnd" cmpd="sng" w="50800">
                <a:solidFill>
                  <a:srgbClr val="323232"/>
                </a:solidFill>
                <a:prstDash val="solid"/>
                <a:miter lim="800000"/>
                <a:headEnd len="sm" w="sm" type="none"/>
                <a:tailEnd len="med" w="med" type="stealth"/>
              </a:ln>
            </p:spPr>
          </p:cxnSp>
          <p:cxnSp>
            <p:nvCxnSpPr>
              <p:cNvPr id="1229" name="Google Shape;1229;p120"/>
              <p:cNvCxnSpPr/>
              <p:nvPr/>
            </p:nvCxnSpPr>
            <p:spPr>
              <a:xfrm>
                <a:off x="2723877" y="3522168"/>
                <a:ext cx="867900" cy="0"/>
              </a:xfrm>
              <a:prstGeom prst="straightConnector1">
                <a:avLst/>
              </a:prstGeom>
              <a:noFill/>
              <a:ln cap="rnd" cmpd="sng" w="50800">
                <a:solidFill>
                  <a:srgbClr val="323232"/>
                </a:solidFill>
                <a:prstDash val="solid"/>
                <a:miter lim="800000"/>
                <a:headEnd len="sm" w="sm" type="none"/>
                <a:tailEnd len="med" w="med" type="stealth"/>
              </a:ln>
            </p:spPr>
          </p:cxnSp>
        </p:grpSp>
        <p:grpSp>
          <p:nvGrpSpPr>
            <p:cNvPr id="1230" name="Google Shape;1230;p120"/>
            <p:cNvGrpSpPr/>
            <p:nvPr/>
          </p:nvGrpSpPr>
          <p:grpSpPr>
            <a:xfrm>
              <a:off x="9305945" y="2539465"/>
              <a:ext cx="418415" cy="1026941"/>
              <a:chOff x="2723877" y="2495227"/>
              <a:chExt cx="867900" cy="1026941"/>
            </a:xfrm>
          </p:grpSpPr>
          <p:cxnSp>
            <p:nvCxnSpPr>
              <p:cNvPr id="1231" name="Google Shape;1231;p120"/>
              <p:cNvCxnSpPr/>
              <p:nvPr/>
            </p:nvCxnSpPr>
            <p:spPr>
              <a:xfrm>
                <a:off x="2723877" y="2495227"/>
                <a:ext cx="867900" cy="0"/>
              </a:xfrm>
              <a:prstGeom prst="straightConnector1">
                <a:avLst/>
              </a:prstGeom>
              <a:noFill/>
              <a:ln cap="rnd" cmpd="sng" w="50800">
                <a:solidFill>
                  <a:srgbClr val="323232"/>
                </a:solidFill>
                <a:prstDash val="solid"/>
                <a:miter lim="800000"/>
                <a:headEnd len="sm" w="sm" type="none"/>
                <a:tailEnd len="med" w="med" type="stealth"/>
              </a:ln>
            </p:spPr>
          </p:cxnSp>
          <p:cxnSp>
            <p:nvCxnSpPr>
              <p:cNvPr id="1232" name="Google Shape;1232;p120"/>
              <p:cNvCxnSpPr/>
              <p:nvPr/>
            </p:nvCxnSpPr>
            <p:spPr>
              <a:xfrm>
                <a:off x="2723877" y="3008697"/>
                <a:ext cx="867900" cy="0"/>
              </a:xfrm>
              <a:prstGeom prst="straightConnector1">
                <a:avLst/>
              </a:prstGeom>
              <a:noFill/>
              <a:ln cap="rnd" cmpd="sng" w="50800">
                <a:solidFill>
                  <a:srgbClr val="323232"/>
                </a:solidFill>
                <a:prstDash val="solid"/>
                <a:miter lim="800000"/>
                <a:headEnd len="sm" w="sm" type="none"/>
                <a:tailEnd len="med" w="med" type="stealth"/>
              </a:ln>
            </p:spPr>
          </p:cxnSp>
          <p:cxnSp>
            <p:nvCxnSpPr>
              <p:cNvPr id="1233" name="Google Shape;1233;p120"/>
              <p:cNvCxnSpPr/>
              <p:nvPr/>
            </p:nvCxnSpPr>
            <p:spPr>
              <a:xfrm>
                <a:off x="2723877" y="3522168"/>
                <a:ext cx="867900" cy="0"/>
              </a:xfrm>
              <a:prstGeom prst="straightConnector1">
                <a:avLst/>
              </a:prstGeom>
              <a:noFill/>
              <a:ln cap="rnd" cmpd="sng" w="50800">
                <a:solidFill>
                  <a:srgbClr val="323232"/>
                </a:solidFill>
                <a:prstDash val="solid"/>
                <a:miter lim="800000"/>
                <a:headEnd len="sm" w="sm" type="none"/>
                <a:tailEnd len="med" w="med" type="stealth"/>
              </a:ln>
            </p:spPr>
          </p:cxnSp>
        </p:grpSp>
      </p:grpSp>
      <p:sp>
        <p:nvSpPr>
          <p:cNvPr id="1234" name="Google Shape;1234;p120"/>
          <p:cNvSpPr txBox="1"/>
          <p:nvPr/>
        </p:nvSpPr>
        <p:spPr>
          <a:xfrm>
            <a:off x="857225" y="1273475"/>
            <a:ext cx="1553100" cy="90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t>To use organic manure</a:t>
            </a:r>
            <a:endParaRPr sz="1600"/>
          </a:p>
        </p:txBody>
      </p:sp>
      <p:sp>
        <p:nvSpPr>
          <p:cNvPr id="1235" name="Google Shape;1235;p120"/>
          <p:cNvSpPr txBox="1"/>
          <p:nvPr/>
        </p:nvSpPr>
        <p:spPr>
          <a:xfrm>
            <a:off x="3865850" y="1273475"/>
            <a:ext cx="1553100" cy="61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t>To use organic manure</a:t>
            </a:r>
            <a:endParaRPr sz="1600"/>
          </a:p>
        </p:txBody>
      </p:sp>
      <p:sp>
        <p:nvSpPr>
          <p:cNvPr id="1236" name="Google Shape;1236;p120"/>
          <p:cNvSpPr txBox="1"/>
          <p:nvPr/>
        </p:nvSpPr>
        <p:spPr>
          <a:xfrm>
            <a:off x="6852350" y="1273475"/>
            <a:ext cx="1553100" cy="90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t>Uses organic manure</a:t>
            </a:r>
            <a:endParaRPr sz="1600"/>
          </a:p>
        </p:txBody>
      </p:sp>
      <p:sp>
        <p:nvSpPr>
          <p:cNvPr id="1237" name="Google Shape;1237;p120"/>
          <p:cNvSpPr txBox="1"/>
          <p:nvPr/>
        </p:nvSpPr>
        <p:spPr>
          <a:xfrm>
            <a:off x="9945850" y="1273475"/>
            <a:ext cx="1553100" cy="90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t>Better soil conservation</a:t>
            </a:r>
            <a:endParaRPr sz="1600"/>
          </a:p>
        </p:txBody>
      </p:sp>
      <p:sp>
        <p:nvSpPr>
          <p:cNvPr id="1238" name="Google Shape;1238;p120"/>
          <p:cNvSpPr txBox="1"/>
          <p:nvPr/>
        </p:nvSpPr>
        <p:spPr>
          <a:xfrm>
            <a:off x="767107" y="5380806"/>
            <a:ext cx="10657800" cy="554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E07838"/>
                </a:solidFill>
              </a:rPr>
              <a:t>Decision-making Process</a:t>
            </a:r>
            <a:endParaRPr i="0" sz="1400" u="none" cap="none" strike="noStrike">
              <a:solidFill>
                <a:srgbClr val="E07838"/>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grpSp>
        <p:nvGrpSpPr>
          <p:cNvPr id="1243" name="Google Shape;1243;p121"/>
          <p:cNvGrpSpPr/>
          <p:nvPr/>
        </p:nvGrpSpPr>
        <p:grpSpPr>
          <a:xfrm>
            <a:off x="772332" y="928353"/>
            <a:ext cx="1722900" cy="2992067"/>
            <a:chOff x="756834" y="772412"/>
            <a:chExt cx="1722900" cy="2992067"/>
          </a:xfrm>
        </p:grpSpPr>
        <p:pic>
          <p:nvPicPr>
            <p:cNvPr id="1244" name="Google Shape;1244;p121"/>
            <p:cNvPicPr preferRelativeResize="0"/>
            <p:nvPr/>
          </p:nvPicPr>
          <p:blipFill rotWithShape="1">
            <a:blip r:embed="rId3">
              <a:alphaModFix/>
            </a:blip>
            <a:srcRect b="0" l="0" r="0" t="0"/>
            <a:stretch/>
          </p:blipFill>
          <p:spPr>
            <a:xfrm>
              <a:off x="762646" y="2057081"/>
              <a:ext cx="1707397" cy="1707398"/>
            </a:xfrm>
            <a:prstGeom prst="rect">
              <a:avLst/>
            </a:prstGeom>
            <a:noFill/>
            <a:ln>
              <a:noFill/>
            </a:ln>
          </p:spPr>
        </p:pic>
        <p:sp>
          <p:nvSpPr>
            <p:cNvPr id="1245" name="Google Shape;1245;p121"/>
            <p:cNvSpPr txBox="1"/>
            <p:nvPr/>
          </p:nvSpPr>
          <p:spPr>
            <a:xfrm>
              <a:off x="756834" y="772412"/>
              <a:ext cx="1722900" cy="430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E07838"/>
                  </a:solidFill>
                </a:rPr>
                <a:t>Desire</a:t>
              </a:r>
              <a:endParaRPr i="0" sz="1400" u="none" cap="none" strike="noStrike">
                <a:solidFill>
                  <a:srgbClr val="E07838"/>
                </a:solidFill>
              </a:endParaRPr>
            </a:p>
          </p:txBody>
        </p:sp>
      </p:grpSp>
      <p:grpSp>
        <p:nvGrpSpPr>
          <p:cNvPr id="1246" name="Google Shape;1246;p121"/>
          <p:cNvGrpSpPr/>
          <p:nvPr/>
        </p:nvGrpSpPr>
        <p:grpSpPr>
          <a:xfrm>
            <a:off x="3790627" y="928353"/>
            <a:ext cx="1734519" cy="3005627"/>
            <a:chOff x="3625958" y="772412"/>
            <a:chExt cx="1734519" cy="3005627"/>
          </a:xfrm>
        </p:grpSpPr>
        <p:pic>
          <p:nvPicPr>
            <p:cNvPr id="1247" name="Google Shape;1247;p121"/>
            <p:cNvPicPr preferRelativeResize="0"/>
            <p:nvPr/>
          </p:nvPicPr>
          <p:blipFill rotWithShape="1">
            <a:blip r:embed="rId4">
              <a:alphaModFix/>
            </a:blip>
            <a:srcRect b="0" l="0" r="0" t="0"/>
            <a:stretch/>
          </p:blipFill>
          <p:spPr>
            <a:xfrm>
              <a:off x="3625958" y="2043520"/>
              <a:ext cx="1734519" cy="1734519"/>
            </a:xfrm>
            <a:prstGeom prst="rect">
              <a:avLst/>
            </a:prstGeom>
            <a:noFill/>
            <a:ln>
              <a:noFill/>
            </a:ln>
          </p:spPr>
        </p:pic>
        <p:sp>
          <p:nvSpPr>
            <p:cNvPr id="1248" name="Google Shape;1248;p121"/>
            <p:cNvSpPr txBox="1"/>
            <p:nvPr/>
          </p:nvSpPr>
          <p:spPr>
            <a:xfrm>
              <a:off x="3633707" y="772412"/>
              <a:ext cx="1722900" cy="430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E07838"/>
                  </a:solidFill>
                </a:rPr>
                <a:t>Intention</a:t>
              </a:r>
              <a:endParaRPr i="0" sz="1400" u="none" cap="none" strike="noStrike">
                <a:solidFill>
                  <a:srgbClr val="E07838"/>
                </a:solidFill>
              </a:endParaRPr>
            </a:p>
          </p:txBody>
        </p:sp>
      </p:grpSp>
      <p:grpSp>
        <p:nvGrpSpPr>
          <p:cNvPr id="1249" name="Google Shape;1249;p121"/>
          <p:cNvGrpSpPr/>
          <p:nvPr/>
        </p:nvGrpSpPr>
        <p:grpSpPr>
          <a:xfrm>
            <a:off x="6820546" y="928354"/>
            <a:ext cx="1722900" cy="2959131"/>
            <a:chOff x="7006525" y="772413"/>
            <a:chExt cx="1722900" cy="2959130"/>
          </a:xfrm>
        </p:grpSpPr>
        <p:pic>
          <p:nvPicPr>
            <p:cNvPr id="1250" name="Google Shape;1250;p121"/>
            <p:cNvPicPr preferRelativeResize="0"/>
            <p:nvPr/>
          </p:nvPicPr>
          <p:blipFill rotWithShape="1">
            <a:blip r:embed="rId5">
              <a:alphaModFix/>
            </a:blip>
            <a:srcRect b="0" l="0" r="0" t="0"/>
            <a:stretch/>
          </p:blipFill>
          <p:spPr>
            <a:xfrm>
              <a:off x="7045270" y="2090014"/>
              <a:ext cx="1641529" cy="1641529"/>
            </a:xfrm>
            <a:prstGeom prst="rect">
              <a:avLst/>
            </a:prstGeom>
            <a:noFill/>
            <a:ln>
              <a:noFill/>
            </a:ln>
          </p:spPr>
        </p:pic>
        <p:sp>
          <p:nvSpPr>
            <p:cNvPr id="1251" name="Google Shape;1251;p121"/>
            <p:cNvSpPr txBox="1"/>
            <p:nvPr/>
          </p:nvSpPr>
          <p:spPr>
            <a:xfrm>
              <a:off x="7006525" y="772413"/>
              <a:ext cx="1722900" cy="430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E07838"/>
                  </a:solidFill>
                </a:rPr>
                <a:t>Action</a:t>
              </a:r>
              <a:endParaRPr i="0" sz="1400" u="none" cap="none" strike="noStrike">
                <a:solidFill>
                  <a:srgbClr val="E07838"/>
                </a:solidFill>
              </a:endParaRPr>
            </a:p>
          </p:txBody>
        </p:sp>
      </p:grpSp>
      <p:grpSp>
        <p:nvGrpSpPr>
          <p:cNvPr id="1252" name="Google Shape;1252;p121"/>
          <p:cNvGrpSpPr/>
          <p:nvPr/>
        </p:nvGrpSpPr>
        <p:grpSpPr>
          <a:xfrm>
            <a:off x="9838840" y="913092"/>
            <a:ext cx="1722900" cy="2997875"/>
            <a:chOff x="9823342" y="772413"/>
            <a:chExt cx="1722900" cy="2997875"/>
          </a:xfrm>
        </p:grpSpPr>
        <p:pic>
          <p:nvPicPr>
            <p:cNvPr id="1253" name="Google Shape;1253;p121"/>
            <p:cNvPicPr preferRelativeResize="0"/>
            <p:nvPr/>
          </p:nvPicPr>
          <p:blipFill rotWithShape="1">
            <a:blip r:embed="rId6">
              <a:alphaModFix/>
            </a:blip>
            <a:srcRect b="0" l="0" r="0" t="0"/>
            <a:stretch/>
          </p:blipFill>
          <p:spPr>
            <a:xfrm>
              <a:off x="9823342" y="2051269"/>
              <a:ext cx="1719019" cy="1719019"/>
            </a:xfrm>
            <a:prstGeom prst="rect">
              <a:avLst/>
            </a:prstGeom>
            <a:noFill/>
            <a:ln>
              <a:noFill/>
            </a:ln>
          </p:spPr>
        </p:pic>
        <p:sp>
          <p:nvSpPr>
            <p:cNvPr id="1254" name="Google Shape;1254;p121"/>
            <p:cNvSpPr txBox="1"/>
            <p:nvPr/>
          </p:nvSpPr>
          <p:spPr>
            <a:xfrm>
              <a:off x="9823342" y="772413"/>
              <a:ext cx="1722900" cy="430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E07838"/>
                  </a:solidFill>
                </a:rPr>
                <a:t>Outcome</a:t>
              </a:r>
              <a:endParaRPr i="0" sz="1400" u="none" cap="none" strike="noStrike">
                <a:solidFill>
                  <a:srgbClr val="E07838"/>
                </a:solidFill>
              </a:endParaRPr>
            </a:p>
          </p:txBody>
        </p:sp>
      </p:grpSp>
      <p:grpSp>
        <p:nvGrpSpPr>
          <p:cNvPr id="1255" name="Google Shape;1255;p121"/>
          <p:cNvGrpSpPr/>
          <p:nvPr/>
        </p:nvGrpSpPr>
        <p:grpSpPr>
          <a:xfrm>
            <a:off x="3127429" y="913091"/>
            <a:ext cx="0" cy="4271524"/>
            <a:chOff x="2882685" y="772412"/>
            <a:chExt cx="0" cy="4271524"/>
          </a:xfrm>
        </p:grpSpPr>
        <p:cxnSp>
          <p:nvCxnSpPr>
            <p:cNvPr id="1256" name="Google Shape;1256;p121"/>
            <p:cNvCxnSpPr/>
            <p:nvPr/>
          </p:nvCxnSpPr>
          <p:spPr>
            <a:xfrm>
              <a:off x="2882685" y="772412"/>
              <a:ext cx="0" cy="873600"/>
            </a:xfrm>
            <a:prstGeom prst="straightConnector1">
              <a:avLst/>
            </a:prstGeom>
            <a:noFill/>
            <a:ln cap="flat" cmpd="sng" w="9525">
              <a:solidFill>
                <a:srgbClr val="323232"/>
              </a:solidFill>
              <a:prstDash val="solid"/>
              <a:miter lim="800000"/>
              <a:headEnd len="sm" w="sm" type="none"/>
              <a:tailEnd len="sm" w="sm" type="none"/>
            </a:ln>
          </p:spPr>
        </p:cxnSp>
        <p:cxnSp>
          <p:nvCxnSpPr>
            <p:cNvPr id="1257" name="Google Shape;1257;p121"/>
            <p:cNvCxnSpPr/>
            <p:nvPr/>
          </p:nvCxnSpPr>
          <p:spPr>
            <a:xfrm>
              <a:off x="2882685" y="4170336"/>
              <a:ext cx="0" cy="873600"/>
            </a:xfrm>
            <a:prstGeom prst="straightConnector1">
              <a:avLst/>
            </a:prstGeom>
            <a:noFill/>
            <a:ln cap="flat" cmpd="sng" w="9525">
              <a:solidFill>
                <a:srgbClr val="323232"/>
              </a:solidFill>
              <a:prstDash val="solid"/>
              <a:miter lim="800000"/>
              <a:headEnd len="sm" w="sm" type="none"/>
              <a:tailEnd len="sm" w="sm" type="none"/>
            </a:ln>
          </p:spPr>
        </p:cxnSp>
      </p:grpSp>
      <p:grpSp>
        <p:nvGrpSpPr>
          <p:cNvPr id="1258" name="Google Shape;1258;p121"/>
          <p:cNvGrpSpPr/>
          <p:nvPr/>
        </p:nvGrpSpPr>
        <p:grpSpPr>
          <a:xfrm>
            <a:off x="6157348" y="913091"/>
            <a:ext cx="0" cy="4271524"/>
            <a:chOff x="6199322" y="772412"/>
            <a:chExt cx="0" cy="4271524"/>
          </a:xfrm>
        </p:grpSpPr>
        <p:cxnSp>
          <p:nvCxnSpPr>
            <p:cNvPr id="1259" name="Google Shape;1259;p121"/>
            <p:cNvCxnSpPr/>
            <p:nvPr/>
          </p:nvCxnSpPr>
          <p:spPr>
            <a:xfrm>
              <a:off x="6199322" y="772412"/>
              <a:ext cx="0" cy="873600"/>
            </a:xfrm>
            <a:prstGeom prst="straightConnector1">
              <a:avLst/>
            </a:prstGeom>
            <a:noFill/>
            <a:ln cap="flat" cmpd="sng" w="9525">
              <a:solidFill>
                <a:srgbClr val="323232"/>
              </a:solidFill>
              <a:prstDash val="solid"/>
              <a:miter lim="800000"/>
              <a:headEnd len="sm" w="sm" type="none"/>
              <a:tailEnd len="sm" w="sm" type="none"/>
            </a:ln>
          </p:spPr>
        </p:cxnSp>
        <p:cxnSp>
          <p:nvCxnSpPr>
            <p:cNvPr id="1260" name="Google Shape;1260;p121"/>
            <p:cNvCxnSpPr/>
            <p:nvPr/>
          </p:nvCxnSpPr>
          <p:spPr>
            <a:xfrm>
              <a:off x="6199322" y="4170336"/>
              <a:ext cx="0" cy="873600"/>
            </a:xfrm>
            <a:prstGeom prst="straightConnector1">
              <a:avLst/>
            </a:prstGeom>
            <a:noFill/>
            <a:ln cap="flat" cmpd="sng" w="9525">
              <a:solidFill>
                <a:srgbClr val="323232"/>
              </a:solidFill>
              <a:prstDash val="solid"/>
              <a:miter lim="800000"/>
              <a:headEnd len="sm" w="sm" type="none"/>
              <a:tailEnd len="sm" w="sm" type="none"/>
            </a:ln>
          </p:spPr>
        </p:cxnSp>
      </p:grpSp>
      <p:grpSp>
        <p:nvGrpSpPr>
          <p:cNvPr id="1261" name="Google Shape;1261;p121"/>
          <p:cNvGrpSpPr/>
          <p:nvPr/>
        </p:nvGrpSpPr>
        <p:grpSpPr>
          <a:xfrm>
            <a:off x="9175643" y="913091"/>
            <a:ext cx="0" cy="4271524"/>
            <a:chOff x="9329979" y="772412"/>
            <a:chExt cx="0" cy="4271524"/>
          </a:xfrm>
        </p:grpSpPr>
        <p:cxnSp>
          <p:nvCxnSpPr>
            <p:cNvPr id="1262" name="Google Shape;1262;p121"/>
            <p:cNvCxnSpPr/>
            <p:nvPr/>
          </p:nvCxnSpPr>
          <p:spPr>
            <a:xfrm>
              <a:off x="9329979" y="772412"/>
              <a:ext cx="0" cy="873600"/>
            </a:xfrm>
            <a:prstGeom prst="straightConnector1">
              <a:avLst/>
            </a:prstGeom>
            <a:noFill/>
            <a:ln cap="flat" cmpd="sng" w="9525">
              <a:solidFill>
                <a:srgbClr val="323232"/>
              </a:solidFill>
              <a:prstDash val="solid"/>
              <a:miter lim="800000"/>
              <a:headEnd len="sm" w="sm" type="none"/>
              <a:tailEnd len="sm" w="sm" type="none"/>
            </a:ln>
          </p:spPr>
        </p:cxnSp>
        <p:cxnSp>
          <p:nvCxnSpPr>
            <p:cNvPr id="1263" name="Google Shape;1263;p121"/>
            <p:cNvCxnSpPr/>
            <p:nvPr/>
          </p:nvCxnSpPr>
          <p:spPr>
            <a:xfrm>
              <a:off x="9329979" y="4170336"/>
              <a:ext cx="0" cy="873600"/>
            </a:xfrm>
            <a:prstGeom prst="straightConnector1">
              <a:avLst/>
            </a:prstGeom>
            <a:noFill/>
            <a:ln cap="flat" cmpd="sng" w="9525">
              <a:solidFill>
                <a:srgbClr val="323232"/>
              </a:solidFill>
              <a:prstDash val="solid"/>
              <a:miter lim="800000"/>
              <a:headEnd len="sm" w="sm" type="none"/>
              <a:tailEnd len="sm" w="sm" type="none"/>
            </a:ln>
          </p:spPr>
        </p:cxnSp>
      </p:grpSp>
      <p:cxnSp>
        <p:nvCxnSpPr>
          <p:cNvPr id="1264" name="Google Shape;1264;p121"/>
          <p:cNvCxnSpPr/>
          <p:nvPr/>
        </p:nvCxnSpPr>
        <p:spPr>
          <a:xfrm rot="-3359452">
            <a:off x="2594400" y="2571218"/>
            <a:ext cx="418361" cy="0"/>
          </a:xfrm>
          <a:prstGeom prst="straightConnector1">
            <a:avLst/>
          </a:prstGeom>
          <a:noFill/>
          <a:ln cap="rnd" cmpd="sng" w="50800">
            <a:solidFill>
              <a:srgbClr val="66AAD7"/>
            </a:solidFill>
            <a:prstDash val="solid"/>
            <a:miter lim="800000"/>
            <a:headEnd len="sm" w="sm" type="none"/>
            <a:tailEnd len="med" w="med" type="stealth"/>
          </a:ln>
        </p:spPr>
      </p:cxnSp>
      <p:cxnSp>
        <p:nvCxnSpPr>
          <p:cNvPr id="1265" name="Google Shape;1265;p121"/>
          <p:cNvCxnSpPr/>
          <p:nvPr/>
        </p:nvCxnSpPr>
        <p:spPr>
          <a:xfrm rot="10800000">
            <a:off x="2594307" y="3084631"/>
            <a:ext cx="418500" cy="0"/>
          </a:xfrm>
          <a:prstGeom prst="straightConnector1">
            <a:avLst/>
          </a:prstGeom>
          <a:noFill/>
          <a:ln cap="rnd" cmpd="sng" w="50800">
            <a:solidFill>
              <a:srgbClr val="66AAD7"/>
            </a:solidFill>
            <a:prstDash val="solid"/>
            <a:miter lim="800000"/>
            <a:headEnd len="sm" w="sm" type="none"/>
            <a:tailEnd len="med" w="med" type="stealth"/>
          </a:ln>
        </p:spPr>
      </p:cxnSp>
      <p:cxnSp>
        <p:nvCxnSpPr>
          <p:cNvPr id="1266" name="Google Shape;1266;p121"/>
          <p:cNvCxnSpPr/>
          <p:nvPr/>
        </p:nvCxnSpPr>
        <p:spPr>
          <a:xfrm>
            <a:off x="2594352" y="3598102"/>
            <a:ext cx="418500" cy="0"/>
          </a:xfrm>
          <a:prstGeom prst="straightConnector1">
            <a:avLst/>
          </a:prstGeom>
          <a:noFill/>
          <a:ln cap="rnd" cmpd="sng" w="50800">
            <a:solidFill>
              <a:srgbClr val="66AAD7"/>
            </a:solidFill>
            <a:prstDash val="solid"/>
            <a:miter lim="800000"/>
            <a:headEnd len="sm" w="sm" type="none"/>
            <a:tailEnd len="med" w="med" type="stealth"/>
          </a:ln>
        </p:spPr>
      </p:cxnSp>
      <p:cxnSp>
        <p:nvCxnSpPr>
          <p:cNvPr id="1267" name="Google Shape;1267;p121"/>
          <p:cNvCxnSpPr/>
          <p:nvPr/>
        </p:nvCxnSpPr>
        <p:spPr>
          <a:xfrm rot="2700000">
            <a:off x="3242070" y="2571115"/>
            <a:ext cx="418324" cy="0"/>
          </a:xfrm>
          <a:prstGeom prst="straightConnector1">
            <a:avLst/>
          </a:prstGeom>
          <a:noFill/>
          <a:ln cap="rnd" cmpd="sng" w="50800">
            <a:solidFill>
              <a:srgbClr val="0071BC"/>
            </a:solidFill>
            <a:prstDash val="solid"/>
            <a:miter lim="800000"/>
            <a:headEnd len="sm" w="sm" type="none"/>
            <a:tailEnd len="med" w="med" type="stealth"/>
          </a:ln>
        </p:spPr>
      </p:cxnSp>
      <p:cxnSp>
        <p:nvCxnSpPr>
          <p:cNvPr id="1268" name="Google Shape;1268;p121"/>
          <p:cNvCxnSpPr/>
          <p:nvPr/>
        </p:nvCxnSpPr>
        <p:spPr>
          <a:xfrm rot="-3600937">
            <a:off x="3242016" y="3084627"/>
            <a:ext cx="418398" cy="0"/>
          </a:xfrm>
          <a:prstGeom prst="straightConnector1">
            <a:avLst/>
          </a:prstGeom>
          <a:noFill/>
          <a:ln cap="rnd" cmpd="sng" w="50800">
            <a:solidFill>
              <a:srgbClr val="0071BC"/>
            </a:solidFill>
            <a:prstDash val="solid"/>
            <a:miter lim="800000"/>
            <a:headEnd len="sm" w="sm" type="none"/>
            <a:tailEnd len="med" w="med" type="stealth"/>
          </a:ln>
        </p:spPr>
      </p:cxnSp>
      <p:cxnSp>
        <p:nvCxnSpPr>
          <p:cNvPr id="1269" name="Google Shape;1269;p121"/>
          <p:cNvCxnSpPr/>
          <p:nvPr/>
        </p:nvCxnSpPr>
        <p:spPr>
          <a:xfrm rot="1919539">
            <a:off x="3242066" y="3598078"/>
            <a:ext cx="418455" cy="0"/>
          </a:xfrm>
          <a:prstGeom prst="straightConnector1">
            <a:avLst/>
          </a:prstGeom>
          <a:noFill/>
          <a:ln cap="rnd" cmpd="sng" w="50800">
            <a:solidFill>
              <a:srgbClr val="0071BC"/>
            </a:solidFill>
            <a:prstDash val="solid"/>
            <a:miter lim="800000"/>
            <a:headEnd len="sm" w="sm" type="none"/>
            <a:tailEnd len="med" w="med" type="stealth"/>
          </a:ln>
        </p:spPr>
      </p:cxnSp>
      <p:cxnSp>
        <p:nvCxnSpPr>
          <p:cNvPr id="1270" name="Google Shape;1270;p121"/>
          <p:cNvCxnSpPr/>
          <p:nvPr/>
        </p:nvCxnSpPr>
        <p:spPr>
          <a:xfrm rot="-4499828">
            <a:off x="5639814" y="2571209"/>
            <a:ext cx="418361" cy="0"/>
          </a:xfrm>
          <a:prstGeom prst="straightConnector1">
            <a:avLst/>
          </a:prstGeom>
          <a:noFill/>
          <a:ln cap="rnd" cmpd="sng" w="50800">
            <a:solidFill>
              <a:srgbClr val="0071BC"/>
            </a:solidFill>
            <a:prstDash val="solid"/>
            <a:miter lim="800000"/>
            <a:headEnd len="sm" w="sm" type="none"/>
            <a:tailEnd len="med" w="med" type="stealth"/>
          </a:ln>
        </p:spPr>
      </p:cxnSp>
      <p:cxnSp>
        <p:nvCxnSpPr>
          <p:cNvPr id="1271" name="Google Shape;1271;p121"/>
          <p:cNvCxnSpPr/>
          <p:nvPr/>
        </p:nvCxnSpPr>
        <p:spPr>
          <a:xfrm rot="5400000">
            <a:off x="5639747" y="3084654"/>
            <a:ext cx="418500" cy="0"/>
          </a:xfrm>
          <a:prstGeom prst="straightConnector1">
            <a:avLst/>
          </a:prstGeom>
          <a:noFill/>
          <a:ln cap="rnd" cmpd="sng" w="50800">
            <a:solidFill>
              <a:srgbClr val="0071BC"/>
            </a:solidFill>
            <a:prstDash val="solid"/>
            <a:miter lim="800000"/>
            <a:headEnd len="sm" w="sm" type="none"/>
            <a:tailEnd len="med" w="med" type="stealth"/>
          </a:ln>
        </p:spPr>
      </p:cxnSp>
      <p:cxnSp>
        <p:nvCxnSpPr>
          <p:cNvPr id="1272" name="Google Shape;1272;p121"/>
          <p:cNvCxnSpPr/>
          <p:nvPr/>
        </p:nvCxnSpPr>
        <p:spPr>
          <a:xfrm rot="-5999337">
            <a:off x="5639756" y="3598051"/>
            <a:ext cx="418545" cy="0"/>
          </a:xfrm>
          <a:prstGeom prst="straightConnector1">
            <a:avLst/>
          </a:prstGeom>
          <a:noFill/>
          <a:ln cap="rnd" cmpd="sng" w="50800">
            <a:solidFill>
              <a:srgbClr val="0071BC"/>
            </a:solidFill>
            <a:prstDash val="solid"/>
            <a:miter lim="800000"/>
            <a:headEnd len="sm" w="sm" type="none"/>
            <a:tailEnd len="med" w="med" type="stealth"/>
          </a:ln>
        </p:spPr>
      </p:cxnSp>
      <p:cxnSp>
        <p:nvCxnSpPr>
          <p:cNvPr id="1273" name="Google Shape;1273;p121"/>
          <p:cNvCxnSpPr/>
          <p:nvPr/>
        </p:nvCxnSpPr>
        <p:spPr>
          <a:xfrm rot="3900922">
            <a:off x="6287448" y="2571136"/>
            <a:ext cx="418349" cy="0"/>
          </a:xfrm>
          <a:prstGeom prst="straightConnector1">
            <a:avLst/>
          </a:prstGeom>
          <a:noFill/>
          <a:ln cap="rnd" cmpd="sng" w="50800">
            <a:solidFill>
              <a:srgbClr val="00558D"/>
            </a:solidFill>
            <a:prstDash val="solid"/>
            <a:miter lim="800000"/>
            <a:headEnd len="sm" w="sm" type="none"/>
            <a:tailEnd len="med" w="med" type="stealth"/>
          </a:ln>
        </p:spPr>
      </p:cxnSp>
      <p:cxnSp>
        <p:nvCxnSpPr>
          <p:cNvPr id="1274" name="Google Shape;1274;p121"/>
          <p:cNvCxnSpPr/>
          <p:nvPr/>
        </p:nvCxnSpPr>
        <p:spPr>
          <a:xfrm>
            <a:off x="6287468" y="3084631"/>
            <a:ext cx="418500" cy="0"/>
          </a:xfrm>
          <a:prstGeom prst="straightConnector1">
            <a:avLst/>
          </a:prstGeom>
          <a:noFill/>
          <a:ln cap="rnd" cmpd="sng" w="50800">
            <a:solidFill>
              <a:srgbClr val="00558D"/>
            </a:solidFill>
            <a:prstDash val="solid"/>
            <a:miter lim="800000"/>
            <a:headEnd len="sm" w="sm" type="none"/>
            <a:tailEnd len="med" w="med" type="stealth"/>
          </a:ln>
        </p:spPr>
      </p:cxnSp>
      <p:cxnSp>
        <p:nvCxnSpPr>
          <p:cNvPr id="1275" name="Google Shape;1275;p121"/>
          <p:cNvCxnSpPr/>
          <p:nvPr/>
        </p:nvCxnSpPr>
        <p:spPr>
          <a:xfrm rot="-1799063">
            <a:off x="6287500" y="3598166"/>
            <a:ext cx="418398" cy="0"/>
          </a:xfrm>
          <a:prstGeom prst="straightConnector1">
            <a:avLst/>
          </a:prstGeom>
          <a:noFill/>
          <a:ln cap="rnd" cmpd="sng" w="50800">
            <a:solidFill>
              <a:srgbClr val="00558D"/>
            </a:solidFill>
            <a:prstDash val="solid"/>
            <a:miter lim="800000"/>
            <a:headEnd len="sm" w="sm" type="none"/>
            <a:tailEnd len="med" w="med" type="stealth"/>
          </a:ln>
        </p:spPr>
      </p:cxnSp>
      <p:cxnSp>
        <p:nvCxnSpPr>
          <p:cNvPr id="1276" name="Google Shape;1276;p121"/>
          <p:cNvCxnSpPr/>
          <p:nvPr/>
        </p:nvCxnSpPr>
        <p:spPr>
          <a:xfrm rot="1499078">
            <a:off x="8658093" y="2571088"/>
            <a:ext cx="418349" cy="0"/>
          </a:xfrm>
          <a:prstGeom prst="straightConnector1">
            <a:avLst/>
          </a:prstGeom>
          <a:noFill/>
          <a:ln cap="rnd" cmpd="sng" w="50800">
            <a:solidFill>
              <a:srgbClr val="00558D"/>
            </a:solidFill>
            <a:prstDash val="solid"/>
            <a:miter lim="800000"/>
            <a:headEnd len="sm" w="sm" type="none"/>
            <a:tailEnd len="med" w="med" type="stealth"/>
          </a:ln>
        </p:spPr>
      </p:cxnSp>
      <p:cxnSp>
        <p:nvCxnSpPr>
          <p:cNvPr id="1277" name="Google Shape;1277;p121"/>
          <p:cNvCxnSpPr/>
          <p:nvPr/>
        </p:nvCxnSpPr>
        <p:spPr>
          <a:xfrm rot="10800000">
            <a:off x="8658019" y="3084631"/>
            <a:ext cx="418500" cy="0"/>
          </a:xfrm>
          <a:prstGeom prst="straightConnector1">
            <a:avLst/>
          </a:prstGeom>
          <a:noFill/>
          <a:ln cap="rnd" cmpd="sng" w="50800">
            <a:solidFill>
              <a:srgbClr val="00558D"/>
            </a:solidFill>
            <a:prstDash val="solid"/>
            <a:miter lim="800000"/>
            <a:headEnd len="sm" w="sm" type="none"/>
            <a:tailEnd len="med" w="med" type="stealth"/>
          </a:ln>
        </p:spPr>
      </p:cxnSp>
      <p:cxnSp>
        <p:nvCxnSpPr>
          <p:cNvPr id="1278" name="Google Shape;1278;p121"/>
          <p:cNvCxnSpPr/>
          <p:nvPr/>
        </p:nvCxnSpPr>
        <p:spPr>
          <a:xfrm rot="1499078">
            <a:off x="8658093" y="3598029"/>
            <a:ext cx="418349" cy="0"/>
          </a:xfrm>
          <a:prstGeom prst="straightConnector1">
            <a:avLst/>
          </a:prstGeom>
          <a:noFill/>
          <a:ln cap="rnd" cmpd="sng" w="50800">
            <a:solidFill>
              <a:srgbClr val="00558D"/>
            </a:solidFill>
            <a:prstDash val="solid"/>
            <a:miter lim="800000"/>
            <a:headEnd len="sm" w="sm" type="none"/>
            <a:tailEnd len="med" w="med" type="stealth"/>
          </a:ln>
        </p:spPr>
      </p:cxnSp>
      <p:cxnSp>
        <p:nvCxnSpPr>
          <p:cNvPr id="1279" name="Google Shape;1279;p121"/>
          <p:cNvCxnSpPr/>
          <p:nvPr/>
        </p:nvCxnSpPr>
        <p:spPr>
          <a:xfrm rot="-1799063">
            <a:off x="9305795" y="2571225"/>
            <a:ext cx="418398" cy="0"/>
          </a:xfrm>
          <a:prstGeom prst="straightConnector1">
            <a:avLst/>
          </a:prstGeom>
          <a:noFill/>
          <a:ln cap="rnd" cmpd="sng" w="50800">
            <a:solidFill>
              <a:srgbClr val="323232"/>
            </a:solidFill>
            <a:prstDash val="solid"/>
            <a:miter lim="800000"/>
            <a:headEnd len="sm" w="sm" type="none"/>
            <a:tailEnd len="med" w="med" type="stealth"/>
          </a:ln>
        </p:spPr>
      </p:cxnSp>
      <p:cxnSp>
        <p:nvCxnSpPr>
          <p:cNvPr id="1280" name="Google Shape;1280;p121"/>
          <p:cNvCxnSpPr/>
          <p:nvPr/>
        </p:nvCxnSpPr>
        <p:spPr>
          <a:xfrm rot="2999995">
            <a:off x="9305729" y="3084703"/>
            <a:ext cx="418645" cy="0"/>
          </a:xfrm>
          <a:prstGeom prst="straightConnector1">
            <a:avLst/>
          </a:prstGeom>
          <a:noFill/>
          <a:ln cap="rnd" cmpd="sng" w="50800">
            <a:solidFill>
              <a:srgbClr val="323232"/>
            </a:solidFill>
            <a:prstDash val="solid"/>
            <a:miter lim="800000"/>
            <a:headEnd len="sm" w="sm" type="none"/>
            <a:tailEnd len="med" w="med" type="stealth"/>
          </a:ln>
        </p:spPr>
      </p:cxnSp>
      <p:cxnSp>
        <p:nvCxnSpPr>
          <p:cNvPr id="1281" name="Google Shape;1281;p121"/>
          <p:cNvCxnSpPr/>
          <p:nvPr/>
        </p:nvCxnSpPr>
        <p:spPr>
          <a:xfrm rot="4800663">
            <a:off x="9305686" y="3598153"/>
            <a:ext cx="418545" cy="0"/>
          </a:xfrm>
          <a:prstGeom prst="straightConnector1">
            <a:avLst/>
          </a:prstGeom>
          <a:noFill/>
          <a:ln cap="rnd" cmpd="sng" w="50800">
            <a:solidFill>
              <a:srgbClr val="323232"/>
            </a:solidFill>
            <a:prstDash val="solid"/>
            <a:miter lim="800000"/>
            <a:headEnd len="sm" w="sm" type="none"/>
            <a:tailEnd len="med" w="med" type="stealth"/>
          </a:ln>
        </p:spPr>
      </p:cxnSp>
      <p:sp>
        <p:nvSpPr>
          <p:cNvPr id="1282" name="Google Shape;1282;p121"/>
          <p:cNvSpPr txBox="1"/>
          <p:nvPr/>
        </p:nvSpPr>
        <p:spPr>
          <a:xfrm>
            <a:off x="2472368" y="1942694"/>
            <a:ext cx="887400" cy="369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323232"/>
                </a:solidFill>
                <a:latin typeface="Arial"/>
                <a:ea typeface="Arial"/>
                <a:cs typeface="Arial"/>
                <a:sym typeface="Arial"/>
              </a:rPr>
              <a:t>I’m not sure what I want.</a:t>
            </a:r>
            <a:endParaRPr b="0" i="0" sz="1200" u="none" cap="none" strike="noStrike">
              <a:solidFill>
                <a:srgbClr val="323232"/>
              </a:solidFill>
              <a:latin typeface="Arial"/>
              <a:ea typeface="Arial"/>
              <a:cs typeface="Arial"/>
              <a:sym typeface="Arial"/>
            </a:endParaRPr>
          </a:p>
        </p:txBody>
      </p:sp>
      <p:sp>
        <p:nvSpPr>
          <p:cNvPr id="1283" name="Google Shape;1283;p121"/>
          <p:cNvSpPr txBox="1"/>
          <p:nvPr/>
        </p:nvSpPr>
        <p:spPr>
          <a:xfrm>
            <a:off x="3052100" y="3836482"/>
            <a:ext cx="887400" cy="369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323232"/>
                </a:solidFill>
                <a:latin typeface="Arial"/>
                <a:ea typeface="Arial"/>
                <a:cs typeface="Arial"/>
                <a:sym typeface="Arial"/>
              </a:rPr>
              <a:t>I’m not in the mood.</a:t>
            </a:r>
            <a:endParaRPr b="0" i="0" sz="1400" u="none" cap="none" strike="noStrike">
              <a:solidFill>
                <a:srgbClr val="000000"/>
              </a:solidFill>
              <a:latin typeface="Arial"/>
              <a:ea typeface="Arial"/>
              <a:cs typeface="Arial"/>
              <a:sym typeface="Arial"/>
            </a:endParaRPr>
          </a:p>
        </p:txBody>
      </p:sp>
      <p:sp>
        <p:nvSpPr>
          <p:cNvPr id="1284" name="Google Shape;1284;p121"/>
          <p:cNvSpPr txBox="1"/>
          <p:nvPr/>
        </p:nvSpPr>
        <p:spPr>
          <a:xfrm>
            <a:off x="5459414" y="3928445"/>
            <a:ext cx="887400" cy="369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323232"/>
                </a:solidFill>
                <a:latin typeface="Arial"/>
                <a:ea typeface="Arial"/>
                <a:cs typeface="Arial"/>
                <a:sym typeface="Arial"/>
              </a:rPr>
              <a:t>It’ll take too long.</a:t>
            </a:r>
            <a:endParaRPr b="0" i="0" sz="1400" u="none" cap="none" strike="noStrike">
              <a:solidFill>
                <a:srgbClr val="000000"/>
              </a:solidFill>
              <a:latin typeface="Arial"/>
              <a:ea typeface="Arial"/>
              <a:cs typeface="Arial"/>
              <a:sym typeface="Arial"/>
            </a:endParaRPr>
          </a:p>
        </p:txBody>
      </p:sp>
      <p:sp>
        <p:nvSpPr>
          <p:cNvPr id="1285" name="Google Shape;1285;p121"/>
          <p:cNvSpPr txBox="1"/>
          <p:nvPr/>
        </p:nvSpPr>
        <p:spPr>
          <a:xfrm>
            <a:off x="5442379" y="1942694"/>
            <a:ext cx="887400" cy="369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323232"/>
                </a:solidFill>
                <a:latin typeface="Arial"/>
                <a:ea typeface="Arial"/>
                <a:cs typeface="Arial"/>
                <a:sym typeface="Arial"/>
              </a:rPr>
              <a:t>I’ll do it tomorrow.</a:t>
            </a:r>
            <a:endParaRPr b="0" i="0" sz="1400" u="none" cap="none" strike="noStrike">
              <a:solidFill>
                <a:srgbClr val="000000"/>
              </a:solidFill>
              <a:latin typeface="Arial"/>
              <a:ea typeface="Arial"/>
              <a:cs typeface="Arial"/>
              <a:sym typeface="Arial"/>
            </a:endParaRPr>
          </a:p>
        </p:txBody>
      </p:sp>
      <p:sp>
        <p:nvSpPr>
          <p:cNvPr id="1286" name="Google Shape;1286;p121"/>
          <p:cNvSpPr txBox="1"/>
          <p:nvPr/>
        </p:nvSpPr>
        <p:spPr>
          <a:xfrm>
            <a:off x="6664327" y="3401527"/>
            <a:ext cx="887400" cy="369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323232"/>
                </a:solidFill>
                <a:latin typeface="Arial"/>
                <a:ea typeface="Arial"/>
                <a:cs typeface="Arial"/>
                <a:sym typeface="Arial"/>
              </a:rPr>
              <a:t>It’s too complicated.</a:t>
            </a:r>
            <a:endParaRPr b="0" i="0" sz="1400" u="none" cap="none" strike="noStrike">
              <a:solidFill>
                <a:srgbClr val="000000"/>
              </a:solidFill>
              <a:latin typeface="Arial"/>
              <a:ea typeface="Arial"/>
              <a:cs typeface="Arial"/>
              <a:sym typeface="Arial"/>
            </a:endParaRPr>
          </a:p>
        </p:txBody>
      </p:sp>
      <p:sp>
        <p:nvSpPr>
          <p:cNvPr id="1287" name="Google Shape;1287;p121"/>
          <p:cNvSpPr txBox="1"/>
          <p:nvPr/>
        </p:nvSpPr>
        <p:spPr>
          <a:xfrm>
            <a:off x="8402540" y="1810277"/>
            <a:ext cx="887400" cy="554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323232"/>
                </a:solidFill>
                <a:latin typeface="Arial"/>
                <a:ea typeface="Arial"/>
                <a:cs typeface="Arial"/>
                <a:sym typeface="Arial"/>
              </a:rPr>
              <a:t>What’s everyone else doing?</a:t>
            </a:r>
            <a:endParaRPr b="0" i="0" sz="1200" u="none" cap="none" strike="noStrike">
              <a:solidFill>
                <a:srgbClr val="323232"/>
              </a:solidFill>
              <a:latin typeface="Arial"/>
              <a:ea typeface="Arial"/>
              <a:cs typeface="Arial"/>
              <a:sym typeface="Arial"/>
            </a:endParaRPr>
          </a:p>
        </p:txBody>
      </p:sp>
      <p:sp>
        <p:nvSpPr>
          <p:cNvPr id="1288" name="Google Shape;1288;p121"/>
          <p:cNvSpPr txBox="1"/>
          <p:nvPr/>
        </p:nvSpPr>
        <p:spPr>
          <a:xfrm>
            <a:off x="8941102" y="3889369"/>
            <a:ext cx="1246500" cy="369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323232"/>
                </a:solidFill>
                <a:latin typeface="Arial"/>
                <a:ea typeface="Arial"/>
                <a:cs typeface="Arial"/>
                <a:sym typeface="Arial"/>
              </a:rPr>
              <a:t>It isn’t what I thought it would be.</a:t>
            </a:r>
            <a:endParaRPr b="0" i="0" sz="1400" u="none" cap="none" strike="noStrike">
              <a:solidFill>
                <a:srgbClr val="000000"/>
              </a:solidFill>
              <a:latin typeface="Arial"/>
              <a:ea typeface="Arial"/>
              <a:cs typeface="Arial"/>
              <a:sym typeface="Arial"/>
            </a:endParaRPr>
          </a:p>
        </p:txBody>
      </p:sp>
      <p:sp>
        <p:nvSpPr>
          <p:cNvPr id="1289" name="Google Shape;1289;p121"/>
          <p:cNvSpPr txBox="1"/>
          <p:nvPr/>
        </p:nvSpPr>
        <p:spPr>
          <a:xfrm>
            <a:off x="857225" y="1273475"/>
            <a:ext cx="1553100" cy="90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t>To use organic manure</a:t>
            </a:r>
            <a:endParaRPr sz="1600"/>
          </a:p>
        </p:txBody>
      </p:sp>
      <p:sp>
        <p:nvSpPr>
          <p:cNvPr id="1290" name="Google Shape;1290;p121"/>
          <p:cNvSpPr txBox="1"/>
          <p:nvPr/>
        </p:nvSpPr>
        <p:spPr>
          <a:xfrm>
            <a:off x="3865850" y="1273475"/>
            <a:ext cx="1553100" cy="61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t>To use organic manure</a:t>
            </a:r>
            <a:endParaRPr sz="1600"/>
          </a:p>
        </p:txBody>
      </p:sp>
      <p:sp>
        <p:nvSpPr>
          <p:cNvPr id="1291" name="Google Shape;1291;p121"/>
          <p:cNvSpPr txBox="1"/>
          <p:nvPr/>
        </p:nvSpPr>
        <p:spPr>
          <a:xfrm>
            <a:off x="6852350" y="1273475"/>
            <a:ext cx="1553100" cy="90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t>Uses organic manure</a:t>
            </a:r>
            <a:endParaRPr sz="1600"/>
          </a:p>
        </p:txBody>
      </p:sp>
      <p:sp>
        <p:nvSpPr>
          <p:cNvPr id="1292" name="Google Shape;1292;p121"/>
          <p:cNvSpPr txBox="1"/>
          <p:nvPr/>
        </p:nvSpPr>
        <p:spPr>
          <a:xfrm>
            <a:off x="9945850" y="1273475"/>
            <a:ext cx="1553100" cy="90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t>Better soil conservation</a:t>
            </a:r>
            <a:endParaRPr sz="1600"/>
          </a:p>
        </p:txBody>
      </p:sp>
      <p:sp>
        <p:nvSpPr>
          <p:cNvPr id="1293" name="Google Shape;1293;p121"/>
          <p:cNvSpPr txBox="1"/>
          <p:nvPr/>
        </p:nvSpPr>
        <p:spPr>
          <a:xfrm>
            <a:off x="767107" y="5380806"/>
            <a:ext cx="10657800" cy="554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E07838"/>
                </a:solidFill>
              </a:rPr>
              <a:t>Decision-making Process</a:t>
            </a:r>
            <a:endParaRPr i="0" sz="1400" u="none" cap="none" strike="noStrike">
              <a:solidFill>
                <a:srgbClr val="E07838"/>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7" name="Shape 1297"/>
        <p:cNvGrpSpPr/>
        <p:nvPr/>
      </p:nvGrpSpPr>
      <p:grpSpPr>
        <a:xfrm>
          <a:off x="0" y="0"/>
          <a:ext cx="0" cy="0"/>
          <a:chOff x="0" y="0"/>
          <a:chExt cx="0" cy="0"/>
        </a:xfrm>
      </p:grpSpPr>
      <p:grpSp>
        <p:nvGrpSpPr>
          <p:cNvPr id="1298" name="Google Shape;1298;p122"/>
          <p:cNvGrpSpPr/>
          <p:nvPr/>
        </p:nvGrpSpPr>
        <p:grpSpPr>
          <a:xfrm>
            <a:off x="772332" y="928353"/>
            <a:ext cx="1722900" cy="2992067"/>
            <a:chOff x="756834" y="772412"/>
            <a:chExt cx="1722900" cy="2992067"/>
          </a:xfrm>
        </p:grpSpPr>
        <p:pic>
          <p:nvPicPr>
            <p:cNvPr id="1299" name="Google Shape;1299;p122"/>
            <p:cNvPicPr preferRelativeResize="0"/>
            <p:nvPr/>
          </p:nvPicPr>
          <p:blipFill rotWithShape="1">
            <a:blip r:embed="rId3">
              <a:alphaModFix/>
            </a:blip>
            <a:srcRect b="0" l="0" r="0" t="0"/>
            <a:stretch/>
          </p:blipFill>
          <p:spPr>
            <a:xfrm>
              <a:off x="762646" y="2057081"/>
              <a:ext cx="1707397" cy="1707398"/>
            </a:xfrm>
            <a:prstGeom prst="rect">
              <a:avLst/>
            </a:prstGeom>
            <a:noFill/>
            <a:ln>
              <a:noFill/>
            </a:ln>
          </p:spPr>
        </p:pic>
        <p:sp>
          <p:nvSpPr>
            <p:cNvPr id="1300" name="Google Shape;1300;p122"/>
            <p:cNvSpPr txBox="1"/>
            <p:nvPr/>
          </p:nvSpPr>
          <p:spPr>
            <a:xfrm>
              <a:off x="756834" y="772412"/>
              <a:ext cx="1722900" cy="430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E07838"/>
                  </a:solidFill>
                </a:rPr>
                <a:t>Desire</a:t>
              </a:r>
              <a:endParaRPr i="0" sz="1400" u="none" cap="none" strike="noStrike">
                <a:solidFill>
                  <a:srgbClr val="E07838"/>
                </a:solidFill>
              </a:endParaRPr>
            </a:p>
          </p:txBody>
        </p:sp>
      </p:grpSp>
      <p:grpSp>
        <p:nvGrpSpPr>
          <p:cNvPr id="1301" name="Google Shape;1301;p122"/>
          <p:cNvGrpSpPr/>
          <p:nvPr/>
        </p:nvGrpSpPr>
        <p:grpSpPr>
          <a:xfrm>
            <a:off x="3790627" y="928353"/>
            <a:ext cx="1734519" cy="3005627"/>
            <a:chOff x="3625958" y="772412"/>
            <a:chExt cx="1734519" cy="3005627"/>
          </a:xfrm>
        </p:grpSpPr>
        <p:pic>
          <p:nvPicPr>
            <p:cNvPr id="1302" name="Google Shape;1302;p122"/>
            <p:cNvPicPr preferRelativeResize="0"/>
            <p:nvPr/>
          </p:nvPicPr>
          <p:blipFill rotWithShape="1">
            <a:blip r:embed="rId4">
              <a:alphaModFix/>
            </a:blip>
            <a:srcRect b="0" l="0" r="0" t="0"/>
            <a:stretch/>
          </p:blipFill>
          <p:spPr>
            <a:xfrm>
              <a:off x="3625958" y="2043520"/>
              <a:ext cx="1734519" cy="1734519"/>
            </a:xfrm>
            <a:prstGeom prst="rect">
              <a:avLst/>
            </a:prstGeom>
            <a:noFill/>
            <a:ln>
              <a:noFill/>
            </a:ln>
          </p:spPr>
        </p:pic>
        <p:sp>
          <p:nvSpPr>
            <p:cNvPr id="1303" name="Google Shape;1303;p122"/>
            <p:cNvSpPr txBox="1"/>
            <p:nvPr/>
          </p:nvSpPr>
          <p:spPr>
            <a:xfrm>
              <a:off x="3633707" y="772412"/>
              <a:ext cx="1722900" cy="430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E07838"/>
                  </a:solidFill>
                </a:rPr>
                <a:t>Intention</a:t>
              </a:r>
              <a:endParaRPr i="0" sz="1400" u="none" cap="none" strike="noStrike">
                <a:solidFill>
                  <a:srgbClr val="E07838"/>
                </a:solidFill>
              </a:endParaRPr>
            </a:p>
          </p:txBody>
        </p:sp>
      </p:grpSp>
      <p:grpSp>
        <p:nvGrpSpPr>
          <p:cNvPr id="1304" name="Google Shape;1304;p122"/>
          <p:cNvGrpSpPr/>
          <p:nvPr/>
        </p:nvGrpSpPr>
        <p:grpSpPr>
          <a:xfrm>
            <a:off x="6820546" y="928354"/>
            <a:ext cx="1722900" cy="2959131"/>
            <a:chOff x="7006525" y="772413"/>
            <a:chExt cx="1722900" cy="2959130"/>
          </a:xfrm>
        </p:grpSpPr>
        <p:pic>
          <p:nvPicPr>
            <p:cNvPr id="1305" name="Google Shape;1305;p122"/>
            <p:cNvPicPr preferRelativeResize="0"/>
            <p:nvPr/>
          </p:nvPicPr>
          <p:blipFill rotWithShape="1">
            <a:blip r:embed="rId5">
              <a:alphaModFix/>
            </a:blip>
            <a:srcRect b="0" l="0" r="0" t="0"/>
            <a:stretch/>
          </p:blipFill>
          <p:spPr>
            <a:xfrm>
              <a:off x="7045270" y="2090014"/>
              <a:ext cx="1641529" cy="1641529"/>
            </a:xfrm>
            <a:prstGeom prst="rect">
              <a:avLst/>
            </a:prstGeom>
            <a:noFill/>
            <a:ln>
              <a:noFill/>
            </a:ln>
          </p:spPr>
        </p:pic>
        <p:sp>
          <p:nvSpPr>
            <p:cNvPr id="1306" name="Google Shape;1306;p122"/>
            <p:cNvSpPr txBox="1"/>
            <p:nvPr/>
          </p:nvSpPr>
          <p:spPr>
            <a:xfrm>
              <a:off x="7006525" y="772413"/>
              <a:ext cx="1722900" cy="430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E07838"/>
                  </a:solidFill>
                </a:rPr>
                <a:t>Action</a:t>
              </a:r>
              <a:endParaRPr i="0" sz="1400" u="none" cap="none" strike="noStrike">
                <a:solidFill>
                  <a:srgbClr val="E07838"/>
                </a:solidFill>
              </a:endParaRPr>
            </a:p>
          </p:txBody>
        </p:sp>
      </p:grpSp>
      <p:grpSp>
        <p:nvGrpSpPr>
          <p:cNvPr id="1307" name="Google Shape;1307;p122"/>
          <p:cNvGrpSpPr/>
          <p:nvPr/>
        </p:nvGrpSpPr>
        <p:grpSpPr>
          <a:xfrm>
            <a:off x="9838840" y="913092"/>
            <a:ext cx="1722900" cy="2997875"/>
            <a:chOff x="9823342" y="772413"/>
            <a:chExt cx="1722900" cy="2997875"/>
          </a:xfrm>
        </p:grpSpPr>
        <p:pic>
          <p:nvPicPr>
            <p:cNvPr id="1308" name="Google Shape;1308;p122"/>
            <p:cNvPicPr preferRelativeResize="0"/>
            <p:nvPr/>
          </p:nvPicPr>
          <p:blipFill rotWithShape="1">
            <a:blip r:embed="rId6">
              <a:alphaModFix/>
            </a:blip>
            <a:srcRect b="0" l="0" r="0" t="0"/>
            <a:stretch/>
          </p:blipFill>
          <p:spPr>
            <a:xfrm>
              <a:off x="9823342" y="2051269"/>
              <a:ext cx="1719019" cy="1719019"/>
            </a:xfrm>
            <a:prstGeom prst="rect">
              <a:avLst/>
            </a:prstGeom>
            <a:noFill/>
            <a:ln>
              <a:noFill/>
            </a:ln>
          </p:spPr>
        </p:pic>
        <p:sp>
          <p:nvSpPr>
            <p:cNvPr id="1309" name="Google Shape;1309;p122"/>
            <p:cNvSpPr txBox="1"/>
            <p:nvPr/>
          </p:nvSpPr>
          <p:spPr>
            <a:xfrm>
              <a:off x="9823342" y="772413"/>
              <a:ext cx="1722900" cy="430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E07838"/>
                  </a:solidFill>
                </a:rPr>
                <a:t>Outcome</a:t>
              </a:r>
              <a:endParaRPr i="0" sz="1400" u="none" cap="none" strike="noStrike">
                <a:solidFill>
                  <a:srgbClr val="E07838"/>
                </a:solidFill>
              </a:endParaRPr>
            </a:p>
          </p:txBody>
        </p:sp>
      </p:grpSp>
      <p:grpSp>
        <p:nvGrpSpPr>
          <p:cNvPr id="1310" name="Google Shape;1310;p122"/>
          <p:cNvGrpSpPr/>
          <p:nvPr/>
        </p:nvGrpSpPr>
        <p:grpSpPr>
          <a:xfrm>
            <a:off x="3127429" y="913091"/>
            <a:ext cx="0" cy="4271524"/>
            <a:chOff x="2882685" y="772412"/>
            <a:chExt cx="0" cy="4271524"/>
          </a:xfrm>
        </p:grpSpPr>
        <p:cxnSp>
          <p:nvCxnSpPr>
            <p:cNvPr id="1311" name="Google Shape;1311;p122"/>
            <p:cNvCxnSpPr/>
            <p:nvPr/>
          </p:nvCxnSpPr>
          <p:spPr>
            <a:xfrm>
              <a:off x="2882685" y="772412"/>
              <a:ext cx="0" cy="873600"/>
            </a:xfrm>
            <a:prstGeom prst="straightConnector1">
              <a:avLst/>
            </a:prstGeom>
            <a:noFill/>
            <a:ln cap="flat" cmpd="sng" w="9525">
              <a:solidFill>
                <a:srgbClr val="323232"/>
              </a:solidFill>
              <a:prstDash val="solid"/>
              <a:miter lim="800000"/>
              <a:headEnd len="sm" w="sm" type="none"/>
              <a:tailEnd len="sm" w="sm" type="none"/>
            </a:ln>
          </p:spPr>
        </p:cxnSp>
        <p:cxnSp>
          <p:nvCxnSpPr>
            <p:cNvPr id="1312" name="Google Shape;1312;p122"/>
            <p:cNvCxnSpPr/>
            <p:nvPr/>
          </p:nvCxnSpPr>
          <p:spPr>
            <a:xfrm>
              <a:off x="2882685" y="4170336"/>
              <a:ext cx="0" cy="873600"/>
            </a:xfrm>
            <a:prstGeom prst="straightConnector1">
              <a:avLst/>
            </a:prstGeom>
            <a:noFill/>
            <a:ln cap="flat" cmpd="sng" w="9525">
              <a:solidFill>
                <a:srgbClr val="323232"/>
              </a:solidFill>
              <a:prstDash val="solid"/>
              <a:miter lim="800000"/>
              <a:headEnd len="sm" w="sm" type="none"/>
              <a:tailEnd len="sm" w="sm" type="none"/>
            </a:ln>
          </p:spPr>
        </p:cxnSp>
      </p:grpSp>
      <p:grpSp>
        <p:nvGrpSpPr>
          <p:cNvPr id="1313" name="Google Shape;1313;p122"/>
          <p:cNvGrpSpPr/>
          <p:nvPr/>
        </p:nvGrpSpPr>
        <p:grpSpPr>
          <a:xfrm>
            <a:off x="6157348" y="913091"/>
            <a:ext cx="0" cy="4271524"/>
            <a:chOff x="6199322" y="772412"/>
            <a:chExt cx="0" cy="4271524"/>
          </a:xfrm>
        </p:grpSpPr>
        <p:cxnSp>
          <p:nvCxnSpPr>
            <p:cNvPr id="1314" name="Google Shape;1314;p122"/>
            <p:cNvCxnSpPr/>
            <p:nvPr/>
          </p:nvCxnSpPr>
          <p:spPr>
            <a:xfrm>
              <a:off x="6199322" y="772412"/>
              <a:ext cx="0" cy="873600"/>
            </a:xfrm>
            <a:prstGeom prst="straightConnector1">
              <a:avLst/>
            </a:prstGeom>
            <a:noFill/>
            <a:ln cap="flat" cmpd="sng" w="9525">
              <a:solidFill>
                <a:srgbClr val="323232"/>
              </a:solidFill>
              <a:prstDash val="solid"/>
              <a:miter lim="800000"/>
              <a:headEnd len="sm" w="sm" type="none"/>
              <a:tailEnd len="sm" w="sm" type="none"/>
            </a:ln>
          </p:spPr>
        </p:cxnSp>
        <p:cxnSp>
          <p:nvCxnSpPr>
            <p:cNvPr id="1315" name="Google Shape;1315;p122"/>
            <p:cNvCxnSpPr/>
            <p:nvPr/>
          </p:nvCxnSpPr>
          <p:spPr>
            <a:xfrm>
              <a:off x="6199322" y="4170336"/>
              <a:ext cx="0" cy="873600"/>
            </a:xfrm>
            <a:prstGeom prst="straightConnector1">
              <a:avLst/>
            </a:prstGeom>
            <a:noFill/>
            <a:ln cap="flat" cmpd="sng" w="9525">
              <a:solidFill>
                <a:srgbClr val="323232"/>
              </a:solidFill>
              <a:prstDash val="solid"/>
              <a:miter lim="800000"/>
              <a:headEnd len="sm" w="sm" type="none"/>
              <a:tailEnd len="sm" w="sm" type="none"/>
            </a:ln>
          </p:spPr>
        </p:cxnSp>
      </p:grpSp>
      <p:grpSp>
        <p:nvGrpSpPr>
          <p:cNvPr id="1316" name="Google Shape;1316;p122"/>
          <p:cNvGrpSpPr/>
          <p:nvPr/>
        </p:nvGrpSpPr>
        <p:grpSpPr>
          <a:xfrm>
            <a:off x="9175643" y="913091"/>
            <a:ext cx="0" cy="4271524"/>
            <a:chOff x="9329979" y="772412"/>
            <a:chExt cx="0" cy="4271524"/>
          </a:xfrm>
        </p:grpSpPr>
        <p:cxnSp>
          <p:nvCxnSpPr>
            <p:cNvPr id="1317" name="Google Shape;1317;p122"/>
            <p:cNvCxnSpPr/>
            <p:nvPr/>
          </p:nvCxnSpPr>
          <p:spPr>
            <a:xfrm>
              <a:off x="9329979" y="772412"/>
              <a:ext cx="0" cy="873600"/>
            </a:xfrm>
            <a:prstGeom prst="straightConnector1">
              <a:avLst/>
            </a:prstGeom>
            <a:noFill/>
            <a:ln cap="flat" cmpd="sng" w="9525">
              <a:solidFill>
                <a:srgbClr val="323232"/>
              </a:solidFill>
              <a:prstDash val="solid"/>
              <a:miter lim="800000"/>
              <a:headEnd len="sm" w="sm" type="none"/>
              <a:tailEnd len="sm" w="sm" type="none"/>
            </a:ln>
          </p:spPr>
        </p:cxnSp>
        <p:cxnSp>
          <p:nvCxnSpPr>
            <p:cNvPr id="1318" name="Google Shape;1318;p122"/>
            <p:cNvCxnSpPr/>
            <p:nvPr/>
          </p:nvCxnSpPr>
          <p:spPr>
            <a:xfrm>
              <a:off x="9329979" y="4170336"/>
              <a:ext cx="0" cy="873600"/>
            </a:xfrm>
            <a:prstGeom prst="straightConnector1">
              <a:avLst/>
            </a:prstGeom>
            <a:noFill/>
            <a:ln cap="flat" cmpd="sng" w="9525">
              <a:solidFill>
                <a:srgbClr val="323232"/>
              </a:solidFill>
              <a:prstDash val="solid"/>
              <a:miter lim="800000"/>
              <a:headEnd len="sm" w="sm" type="none"/>
              <a:tailEnd len="sm" w="sm" type="none"/>
            </a:ln>
          </p:spPr>
        </p:cxnSp>
      </p:grpSp>
      <p:cxnSp>
        <p:nvCxnSpPr>
          <p:cNvPr id="1319" name="Google Shape;1319;p122"/>
          <p:cNvCxnSpPr/>
          <p:nvPr/>
        </p:nvCxnSpPr>
        <p:spPr>
          <a:xfrm rot="-3359452">
            <a:off x="2594400" y="2571218"/>
            <a:ext cx="418361" cy="0"/>
          </a:xfrm>
          <a:prstGeom prst="straightConnector1">
            <a:avLst/>
          </a:prstGeom>
          <a:noFill/>
          <a:ln cap="rnd" cmpd="sng" w="50800">
            <a:solidFill>
              <a:srgbClr val="D8D8D8"/>
            </a:solidFill>
            <a:prstDash val="solid"/>
            <a:miter lim="800000"/>
            <a:headEnd len="sm" w="sm" type="none"/>
            <a:tailEnd len="med" w="med" type="stealth"/>
          </a:ln>
        </p:spPr>
      </p:cxnSp>
      <p:cxnSp>
        <p:nvCxnSpPr>
          <p:cNvPr id="1320" name="Google Shape;1320;p122"/>
          <p:cNvCxnSpPr/>
          <p:nvPr/>
        </p:nvCxnSpPr>
        <p:spPr>
          <a:xfrm rot="10800000">
            <a:off x="2594307" y="3084631"/>
            <a:ext cx="418500" cy="0"/>
          </a:xfrm>
          <a:prstGeom prst="straightConnector1">
            <a:avLst/>
          </a:prstGeom>
          <a:noFill/>
          <a:ln cap="rnd" cmpd="sng" w="50800">
            <a:solidFill>
              <a:srgbClr val="66AAD7"/>
            </a:solidFill>
            <a:prstDash val="solid"/>
            <a:miter lim="800000"/>
            <a:headEnd len="sm" w="sm" type="none"/>
            <a:tailEnd len="med" w="med" type="stealth"/>
          </a:ln>
        </p:spPr>
      </p:cxnSp>
      <p:cxnSp>
        <p:nvCxnSpPr>
          <p:cNvPr id="1321" name="Google Shape;1321;p122"/>
          <p:cNvCxnSpPr/>
          <p:nvPr/>
        </p:nvCxnSpPr>
        <p:spPr>
          <a:xfrm>
            <a:off x="2594352" y="3598102"/>
            <a:ext cx="418500" cy="0"/>
          </a:xfrm>
          <a:prstGeom prst="straightConnector1">
            <a:avLst/>
          </a:prstGeom>
          <a:noFill/>
          <a:ln cap="rnd" cmpd="sng" w="50800">
            <a:solidFill>
              <a:srgbClr val="66AAD7"/>
            </a:solidFill>
            <a:prstDash val="solid"/>
            <a:miter lim="800000"/>
            <a:headEnd len="sm" w="sm" type="none"/>
            <a:tailEnd len="med" w="med" type="stealth"/>
          </a:ln>
        </p:spPr>
      </p:cxnSp>
      <p:cxnSp>
        <p:nvCxnSpPr>
          <p:cNvPr id="1322" name="Google Shape;1322;p122"/>
          <p:cNvCxnSpPr/>
          <p:nvPr/>
        </p:nvCxnSpPr>
        <p:spPr>
          <a:xfrm rot="2700000">
            <a:off x="3242070" y="2571115"/>
            <a:ext cx="418324" cy="0"/>
          </a:xfrm>
          <a:prstGeom prst="straightConnector1">
            <a:avLst/>
          </a:prstGeom>
          <a:noFill/>
          <a:ln cap="rnd" cmpd="sng" w="50800">
            <a:solidFill>
              <a:srgbClr val="0071BC"/>
            </a:solidFill>
            <a:prstDash val="solid"/>
            <a:miter lim="800000"/>
            <a:headEnd len="sm" w="sm" type="none"/>
            <a:tailEnd len="med" w="med" type="stealth"/>
          </a:ln>
        </p:spPr>
      </p:cxnSp>
      <p:cxnSp>
        <p:nvCxnSpPr>
          <p:cNvPr id="1323" name="Google Shape;1323;p122"/>
          <p:cNvCxnSpPr/>
          <p:nvPr/>
        </p:nvCxnSpPr>
        <p:spPr>
          <a:xfrm rot="-3600937">
            <a:off x="3242016" y="3084627"/>
            <a:ext cx="418398" cy="0"/>
          </a:xfrm>
          <a:prstGeom prst="straightConnector1">
            <a:avLst/>
          </a:prstGeom>
          <a:noFill/>
          <a:ln cap="rnd" cmpd="sng" w="50800">
            <a:solidFill>
              <a:srgbClr val="0071BC"/>
            </a:solidFill>
            <a:prstDash val="solid"/>
            <a:miter lim="800000"/>
            <a:headEnd len="sm" w="sm" type="none"/>
            <a:tailEnd len="med" w="med" type="stealth"/>
          </a:ln>
        </p:spPr>
      </p:cxnSp>
      <p:cxnSp>
        <p:nvCxnSpPr>
          <p:cNvPr id="1324" name="Google Shape;1324;p122"/>
          <p:cNvCxnSpPr/>
          <p:nvPr/>
        </p:nvCxnSpPr>
        <p:spPr>
          <a:xfrm rot="1919539">
            <a:off x="3242066" y="3598078"/>
            <a:ext cx="418455" cy="0"/>
          </a:xfrm>
          <a:prstGeom prst="straightConnector1">
            <a:avLst/>
          </a:prstGeom>
          <a:noFill/>
          <a:ln cap="rnd" cmpd="sng" w="50800">
            <a:solidFill>
              <a:srgbClr val="D8D8D8"/>
            </a:solidFill>
            <a:prstDash val="solid"/>
            <a:miter lim="800000"/>
            <a:headEnd len="sm" w="sm" type="none"/>
            <a:tailEnd len="med" w="med" type="stealth"/>
          </a:ln>
        </p:spPr>
      </p:cxnSp>
      <p:cxnSp>
        <p:nvCxnSpPr>
          <p:cNvPr id="1325" name="Google Shape;1325;p122"/>
          <p:cNvCxnSpPr/>
          <p:nvPr/>
        </p:nvCxnSpPr>
        <p:spPr>
          <a:xfrm rot="-4499828">
            <a:off x="5639814" y="2571209"/>
            <a:ext cx="418361" cy="0"/>
          </a:xfrm>
          <a:prstGeom prst="straightConnector1">
            <a:avLst/>
          </a:prstGeom>
          <a:noFill/>
          <a:ln cap="rnd" cmpd="sng" w="50800">
            <a:solidFill>
              <a:srgbClr val="D8D8D8"/>
            </a:solidFill>
            <a:prstDash val="solid"/>
            <a:miter lim="800000"/>
            <a:headEnd len="sm" w="sm" type="none"/>
            <a:tailEnd len="med" w="med" type="stealth"/>
          </a:ln>
        </p:spPr>
      </p:cxnSp>
      <p:cxnSp>
        <p:nvCxnSpPr>
          <p:cNvPr id="1326" name="Google Shape;1326;p122"/>
          <p:cNvCxnSpPr/>
          <p:nvPr/>
        </p:nvCxnSpPr>
        <p:spPr>
          <a:xfrm rot="5400000">
            <a:off x="5639747" y="3084654"/>
            <a:ext cx="418500" cy="0"/>
          </a:xfrm>
          <a:prstGeom prst="straightConnector1">
            <a:avLst/>
          </a:prstGeom>
          <a:noFill/>
          <a:ln cap="rnd" cmpd="sng" w="50800">
            <a:solidFill>
              <a:srgbClr val="0071BC"/>
            </a:solidFill>
            <a:prstDash val="solid"/>
            <a:miter lim="800000"/>
            <a:headEnd len="sm" w="sm" type="none"/>
            <a:tailEnd len="med" w="med" type="stealth"/>
          </a:ln>
        </p:spPr>
      </p:cxnSp>
      <p:cxnSp>
        <p:nvCxnSpPr>
          <p:cNvPr id="1327" name="Google Shape;1327;p122"/>
          <p:cNvCxnSpPr/>
          <p:nvPr/>
        </p:nvCxnSpPr>
        <p:spPr>
          <a:xfrm rot="-5999337">
            <a:off x="5639756" y="3598051"/>
            <a:ext cx="418545" cy="0"/>
          </a:xfrm>
          <a:prstGeom prst="straightConnector1">
            <a:avLst/>
          </a:prstGeom>
          <a:noFill/>
          <a:ln cap="rnd" cmpd="sng" w="50800">
            <a:solidFill>
              <a:srgbClr val="D8D8D8"/>
            </a:solidFill>
            <a:prstDash val="solid"/>
            <a:miter lim="800000"/>
            <a:headEnd len="sm" w="sm" type="none"/>
            <a:tailEnd len="med" w="med" type="stealth"/>
          </a:ln>
        </p:spPr>
      </p:cxnSp>
      <p:cxnSp>
        <p:nvCxnSpPr>
          <p:cNvPr id="1328" name="Google Shape;1328;p122"/>
          <p:cNvCxnSpPr/>
          <p:nvPr/>
        </p:nvCxnSpPr>
        <p:spPr>
          <a:xfrm rot="3900922">
            <a:off x="6287448" y="2571136"/>
            <a:ext cx="418349" cy="0"/>
          </a:xfrm>
          <a:prstGeom prst="straightConnector1">
            <a:avLst/>
          </a:prstGeom>
          <a:noFill/>
          <a:ln cap="rnd" cmpd="sng" w="50800">
            <a:solidFill>
              <a:srgbClr val="00558D"/>
            </a:solidFill>
            <a:prstDash val="solid"/>
            <a:miter lim="800000"/>
            <a:headEnd len="sm" w="sm" type="none"/>
            <a:tailEnd len="med" w="med" type="stealth"/>
          </a:ln>
        </p:spPr>
      </p:cxnSp>
      <p:cxnSp>
        <p:nvCxnSpPr>
          <p:cNvPr id="1329" name="Google Shape;1329;p122"/>
          <p:cNvCxnSpPr/>
          <p:nvPr/>
        </p:nvCxnSpPr>
        <p:spPr>
          <a:xfrm>
            <a:off x="6287468" y="3084631"/>
            <a:ext cx="418500" cy="0"/>
          </a:xfrm>
          <a:prstGeom prst="straightConnector1">
            <a:avLst/>
          </a:prstGeom>
          <a:noFill/>
          <a:ln cap="rnd" cmpd="sng" w="50800">
            <a:solidFill>
              <a:srgbClr val="00558D"/>
            </a:solidFill>
            <a:prstDash val="solid"/>
            <a:miter lim="800000"/>
            <a:headEnd len="sm" w="sm" type="none"/>
            <a:tailEnd len="med" w="med" type="stealth"/>
          </a:ln>
        </p:spPr>
      </p:cxnSp>
      <p:cxnSp>
        <p:nvCxnSpPr>
          <p:cNvPr id="1330" name="Google Shape;1330;p122"/>
          <p:cNvCxnSpPr/>
          <p:nvPr/>
        </p:nvCxnSpPr>
        <p:spPr>
          <a:xfrm rot="-1799063">
            <a:off x="6287500" y="3598166"/>
            <a:ext cx="418398" cy="0"/>
          </a:xfrm>
          <a:prstGeom prst="straightConnector1">
            <a:avLst/>
          </a:prstGeom>
          <a:noFill/>
          <a:ln cap="rnd" cmpd="sng" w="50800">
            <a:solidFill>
              <a:srgbClr val="D8D8D8"/>
            </a:solidFill>
            <a:prstDash val="solid"/>
            <a:miter lim="800000"/>
            <a:headEnd len="sm" w="sm" type="none"/>
            <a:tailEnd len="med" w="med" type="stealth"/>
          </a:ln>
        </p:spPr>
      </p:cxnSp>
      <p:cxnSp>
        <p:nvCxnSpPr>
          <p:cNvPr id="1331" name="Google Shape;1331;p122"/>
          <p:cNvCxnSpPr/>
          <p:nvPr/>
        </p:nvCxnSpPr>
        <p:spPr>
          <a:xfrm rot="1499078">
            <a:off x="8658093" y="2571088"/>
            <a:ext cx="418349" cy="0"/>
          </a:xfrm>
          <a:prstGeom prst="straightConnector1">
            <a:avLst/>
          </a:prstGeom>
          <a:noFill/>
          <a:ln cap="rnd" cmpd="sng" w="50800">
            <a:solidFill>
              <a:srgbClr val="D8D8D8"/>
            </a:solidFill>
            <a:prstDash val="solid"/>
            <a:miter lim="800000"/>
            <a:headEnd len="sm" w="sm" type="none"/>
            <a:tailEnd len="med" w="med" type="stealth"/>
          </a:ln>
        </p:spPr>
      </p:cxnSp>
      <p:cxnSp>
        <p:nvCxnSpPr>
          <p:cNvPr id="1332" name="Google Shape;1332;p122"/>
          <p:cNvCxnSpPr/>
          <p:nvPr/>
        </p:nvCxnSpPr>
        <p:spPr>
          <a:xfrm rot="10800000">
            <a:off x="8658019" y="3084631"/>
            <a:ext cx="418500" cy="0"/>
          </a:xfrm>
          <a:prstGeom prst="straightConnector1">
            <a:avLst/>
          </a:prstGeom>
          <a:noFill/>
          <a:ln cap="rnd" cmpd="sng" w="50800">
            <a:solidFill>
              <a:srgbClr val="00558D"/>
            </a:solidFill>
            <a:prstDash val="solid"/>
            <a:miter lim="800000"/>
            <a:headEnd len="sm" w="sm" type="none"/>
            <a:tailEnd len="med" w="med" type="stealth"/>
          </a:ln>
        </p:spPr>
      </p:cxnSp>
      <p:cxnSp>
        <p:nvCxnSpPr>
          <p:cNvPr id="1333" name="Google Shape;1333;p122"/>
          <p:cNvCxnSpPr/>
          <p:nvPr/>
        </p:nvCxnSpPr>
        <p:spPr>
          <a:xfrm rot="1499078">
            <a:off x="8658093" y="3598029"/>
            <a:ext cx="418349" cy="0"/>
          </a:xfrm>
          <a:prstGeom prst="straightConnector1">
            <a:avLst/>
          </a:prstGeom>
          <a:noFill/>
          <a:ln cap="rnd" cmpd="sng" w="50800">
            <a:solidFill>
              <a:srgbClr val="00558D"/>
            </a:solidFill>
            <a:prstDash val="solid"/>
            <a:miter lim="800000"/>
            <a:headEnd len="sm" w="sm" type="none"/>
            <a:tailEnd len="med" w="med" type="stealth"/>
          </a:ln>
        </p:spPr>
      </p:cxnSp>
      <p:cxnSp>
        <p:nvCxnSpPr>
          <p:cNvPr id="1334" name="Google Shape;1334;p122"/>
          <p:cNvCxnSpPr/>
          <p:nvPr/>
        </p:nvCxnSpPr>
        <p:spPr>
          <a:xfrm>
            <a:off x="9305763" y="2571161"/>
            <a:ext cx="418500" cy="0"/>
          </a:xfrm>
          <a:prstGeom prst="straightConnector1">
            <a:avLst/>
          </a:prstGeom>
          <a:noFill/>
          <a:ln cap="rnd" cmpd="sng" w="50800">
            <a:solidFill>
              <a:srgbClr val="FF0000"/>
            </a:solidFill>
            <a:prstDash val="solid"/>
            <a:miter lim="800000"/>
            <a:headEnd len="sm" w="sm" type="none"/>
            <a:tailEnd len="med" w="med" type="stealth"/>
          </a:ln>
        </p:spPr>
      </p:cxnSp>
      <p:cxnSp>
        <p:nvCxnSpPr>
          <p:cNvPr id="1335" name="Google Shape;1335;p122"/>
          <p:cNvCxnSpPr/>
          <p:nvPr/>
        </p:nvCxnSpPr>
        <p:spPr>
          <a:xfrm>
            <a:off x="9305763" y="3084631"/>
            <a:ext cx="418500" cy="0"/>
          </a:xfrm>
          <a:prstGeom prst="straightConnector1">
            <a:avLst/>
          </a:prstGeom>
          <a:noFill/>
          <a:ln cap="rnd" cmpd="sng" w="50800">
            <a:solidFill>
              <a:srgbClr val="FF0000"/>
            </a:solidFill>
            <a:prstDash val="solid"/>
            <a:miter lim="800000"/>
            <a:headEnd len="sm" w="sm" type="none"/>
            <a:tailEnd len="med" w="med" type="stealth"/>
          </a:ln>
        </p:spPr>
      </p:cxnSp>
      <p:sp>
        <p:nvSpPr>
          <p:cNvPr id="1336" name="Google Shape;1336;p122"/>
          <p:cNvSpPr txBox="1"/>
          <p:nvPr/>
        </p:nvSpPr>
        <p:spPr>
          <a:xfrm>
            <a:off x="2472368" y="2149326"/>
            <a:ext cx="887400" cy="184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0000"/>
                </a:solidFill>
                <a:latin typeface="Arial"/>
                <a:ea typeface="Arial"/>
                <a:cs typeface="Arial"/>
                <a:sym typeface="Arial"/>
              </a:rPr>
              <a:t>Timeliness</a:t>
            </a:r>
            <a:endParaRPr b="1" i="0" sz="1200" u="none" cap="none" strike="noStrike">
              <a:solidFill>
                <a:srgbClr val="FF0000"/>
              </a:solidFill>
              <a:latin typeface="Arial"/>
              <a:ea typeface="Arial"/>
              <a:cs typeface="Arial"/>
              <a:sym typeface="Arial"/>
            </a:endParaRPr>
          </a:p>
        </p:txBody>
      </p:sp>
      <p:sp>
        <p:nvSpPr>
          <p:cNvPr id="1337" name="Google Shape;1337;p122"/>
          <p:cNvSpPr txBox="1"/>
          <p:nvPr/>
        </p:nvSpPr>
        <p:spPr>
          <a:xfrm>
            <a:off x="3052100" y="3836482"/>
            <a:ext cx="887400" cy="184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0000"/>
                </a:solidFill>
                <a:latin typeface="Arial"/>
                <a:ea typeface="Arial"/>
                <a:cs typeface="Arial"/>
                <a:sym typeface="Arial"/>
              </a:rPr>
              <a:t>Aspirations</a:t>
            </a:r>
            <a:endParaRPr b="1" i="0" sz="1200" u="none" cap="none" strike="noStrike">
              <a:solidFill>
                <a:srgbClr val="FF0000"/>
              </a:solidFill>
              <a:latin typeface="Arial"/>
              <a:ea typeface="Arial"/>
              <a:cs typeface="Arial"/>
              <a:sym typeface="Arial"/>
            </a:endParaRPr>
          </a:p>
        </p:txBody>
      </p:sp>
      <p:sp>
        <p:nvSpPr>
          <p:cNvPr id="1338" name="Google Shape;1338;p122"/>
          <p:cNvSpPr txBox="1"/>
          <p:nvPr/>
        </p:nvSpPr>
        <p:spPr>
          <a:xfrm>
            <a:off x="5459414" y="3928445"/>
            <a:ext cx="887400" cy="184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0000"/>
                </a:solidFill>
                <a:latin typeface="Arial"/>
                <a:ea typeface="Arial"/>
                <a:cs typeface="Arial"/>
                <a:sym typeface="Arial"/>
              </a:rPr>
              <a:t>Framing</a:t>
            </a:r>
            <a:endParaRPr b="1" i="0" sz="1200" u="none" cap="none" strike="noStrike">
              <a:solidFill>
                <a:srgbClr val="FF0000"/>
              </a:solidFill>
              <a:latin typeface="Arial"/>
              <a:ea typeface="Arial"/>
              <a:cs typeface="Arial"/>
              <a:sym typeface="Arial"/>
            </a:endParaRPr>
          </a:p>
        </p:txBody>
      </p:sp>
      <p:sp>
        <p:nvSpPr>
          <p:cNvPr id="1339" name="Google Shape;1339;p122"/>
          <p:cNvSpPr txBox="1"/>
          <p:nvPr/>
        </p:nvSpPr>
        <p:spPr>
          <a:xfrm>
            <a:off x="5442379" y="2149326"/>
            <a:ext cx="887400" cy="184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0000"/>
                </a:solidFill>
                <a:latin typeface="Arial"/>
                <a:ea typeface="Arial"/>
                <a:cs typeface="Arial"/>
                <a:sym typeface="Arial"/>
              </a:rPr>
              <a:t>Framing</a:t>
            </a:r>
            <a:endParaRPr b="1" i="0" sz="1200" u="none" cap="none" strike="noStrike">
              <a:solidFill>
                <a:srgbClr val="FF0000"/>
              </a:solidFill>
              <a:latin typeface="Arial"/>
              <a:ea typeface="Arial"/>
              <a:cs typeface="Arial"/>
              <a:sym typeface="Arial"/>
            </a:endParaRPr>
          </a:p>
        </p:txBody>
      </p:sp>
      <p:sp>
        <p:nvSpPr>
          <p:cNvPr id="1340" name="Google Shape;1340;p122"/>
          <p:cNvSpPr txBox="1"/>
          <p:nvPr/>
        </p:nvSpPr>
        <p:spPr>
          <a:xfrm>
            <a:off x="6664327" y="3401527"/>
            <a:ext cx="887400" cy="184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0000"/>
                </a:solidFill>
                <a:latin typeface="Arial"/>
                <a:ea typeface="Arial"/>
                <a:cs typeface="Arial"/>
                <a:sym typeface="Arial"/>
              </a:rPr>
              <a:t>Simplicity</a:t>
            </a:r>
            <a:endParaRPr b="1" i="0" sz="1200" u="none" cap="none" strike="noStrike">
              <a:solidFill>
                <a:srgbClr val="FF0000"/>
              </a:solidFill>
              <a:latin typeface="Arial"/>
              <a:ea typeface="Arial"/>
              <a:cs typeface="Arial"/>
              <a:sym typeface="Arial"/>
            </a:endParaRPr>
          </a:p>
        </p:txBody>
      </p:sp>
      <p:sp>
        <p:nvSpPr>
          <p:cNvPr id="1341" name="Google Shape;1341;p122"/>
          <p:cNvSpPr txBox="1"/>
          <p:nvPr/>
        </p:nvSpPr>
        <p:spPr>
          <a:xfrm>
            <a:off x="8402540" y="2149326"/>
            <a:ext cx="887400" cy="184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0000"/>
                </a:solidFill>
                <a:latin typeface="Arial"/>
                <a:ea typeface="Arial"/>
                <a:cs typeface="Arial"/>
                <a:sym typeface="Arial"/>
              </a:rPr>
              <a:t>Social Proof</a:t>
            </a:r>
            <a:endParaRPr b="1" i="0" sz="1200" u="none" cap="none" strike="noStrike">
              <a:solidFill>
                <a:srgbClr val="FF0000"/>
              </a:solidFill>
              <a:latin typeface="Arial"/>
              <a:ea typeface="Arial"/>
              <a:cs typeface="Arial"/>
              <a:sym typeface="Arial"/>
            </a:endParaRPr>
          </a:p>
        </p:txBody>
      </p:sp>
      <p:cxnSp>
        <p:nvCxnSpPr>
          <p:cNvPr id="1342" name="Google Shape;1342;p122"/>
          <p:cNvCxnSpPr/>
          <p:nvPr/>
        </p:nvCxnSpPr>
        <p:spPr>
          <a:xfrm>
            <a:off x="2594353" y="2571161"/>
            <a:ext cx="418500" cy="0"/>
          </a:xfrm>
          <a:prstGeom prst="straightConnector1">
            <a:avLst/>
          </a:prstGeom>
          <a:noFill/>
          <a:ln cap="rnd" cmpd="sng" w="50800">
            <a:solidFill>
              <a:srgbClr val="FF0000"/>
            </a:solidFill>
            <a:prstDash val="solid"/>
            <a:miter lim="800000"/>
            <a:headEnd len="sm" w="sm" type="none"/>
            <a:tailEnd len="med" w="med" type="stealth"/>
          </a:ln>
        </p:spPr>
      </p:cxnSp>
      <p:cxnSp>
        <p:nvCxnSpPr>
          <p:cNvPr id="1343" name="Google Shape;1343;p122"/>
          <p:cNvCxnSpPr/>
          <p:nvPr/>
        </p:nvCxnSpPr>
        <p:spPr>
          <a:xfrm>
            <a:off x="3232747" y="3587732"/>
            <a:ext cx="418500" cy="0"/>
          </a:xfrm>
          <a:prstGeom prst="straightConnector1">
            <a:avLst/>
          </a:prstGeom>
          <a:noFill/>
          <a:ln cap="rnd" cmpd="sng" w="50800">
            <a:solidFill>
              <a:srgbClr val="FF0000"/>
            </a:solidFill>
            <a:prstDash val="solid"/>
            <a:miter lim="800000"/>
            <a:headEnd len="sm" w="sm" type="none"/>
            <a:tailEnd len="med" w="med" type="stealth"/>
          </a:ln>
        </p:spPr>
      </p:cxnSp>
      <p:cxnSp>
        <p:nvCxnSpPr>
          <p:cNvPr id="1344" name="Google Shape;1344;p122"/>
          <p:cNvCxnSpPr/>
          <p:nvPr/>
        </p:nvCxnSpPr>
        <p:spPr>
          <a:xfrm>
            <a:off x="5639770" y="2571162"/>
            <a:ext cx="418500" cy="0"/>
          </a:xfrm>
          <a:prstGeom prst="straightConnector1">
            <a:avLst/>
          </a:prstGeom>
          <a:noFill/>
          <a:ln cap="rnd" cmpd="sng" w="50800">
            <a:solidFill>
              <a:srgbClr val="FF0000"/>
            </a:solidFill>
            <a:prstDash val="solid"/>
            <a:miter lim="800000"/>
            <a:headEnd len="sm" w="sm" type="none"/>
            <a:tailEnd len="med" w="med" type="stealth"/>
          </a:ln>
        </p:spPr>
      </p:cxnSp>
      <p:cxnSp>
        <p:nvCxnSpPr>
          <p:cNvPr id="1345" name="Google Shape;1345;p122"/>
          <p:cNvCxnSpPr/>
          <p:nvPr/>
        </p:nvCxnSpPr>
        <p:spPr>
          <a:xfrm>
            <a:off x="5639768" y="3587980"/>
            <a:ext cx="418500" cy="0"/>
          </a:xfrm>
          <a:prstGeom prst="straightConnector1">
            <a:avLst/>
          </a:prstGeom>
          <a:noFill/>
          <a:ln cap="rnd" cmpd="sng" w="50800">
            <a:solidFill>
              <a:srgbClr val="FF0000"/>
            </a:solidFill>
            <a:prstDash val="solid"/>
            <a:miter lim="800000"/>
            <a:headEnd len="sm" w="sm" type="none"/>
            <a:tailEnd len="med" w="med" type="stealth"/>
          </a:ln>
        </p:spPr>
      </p:cxnSp>
      <p:cxnSp>
        <p:nvCxnSpPr>
          <p:cNvPr id="1346" name="Google Shape;1346;p122"/>
          <p:cNvCxnSpPr/>
          <p:nvPr/>
        </p:nvCxnSpPr>
        <p:spPr>
          <a:xfrm>
            <a:off x="8637047" y="2550959"/>
            <a:ext cx="418500" cy="0"/>
          </a:xfrm>
          <a:prstGeom prst="straightConnector1">
            <a:avLst/>
          </a:prstGeom>
          <a:noFill/>
          <a:ln cap="rnd" cmpd="sng" w="50800">
            <a:solidFill>
              <a:srgbClr val="FF0000"/>
            </a:solidFill>
            <a:prstDash val="solid"/>
            <a:miter lim="800000"/>
            <a:headEnd len="sm" w="sm" type="none"/>
            <a:tailEnd len="med" w="med" type="stealth"/>
          </a:ln>
        </p:spPr>
      </p:cxnSp>
      <p:cxnSp>
        <p:nvCxnSpPr>
          <p:cNvPr id="1347" name="Google Shape;1347;p122"/>
          <p:cNvCxnSpPr/>
          <p:nvPr/>
        </p:nvCxnSpPr>
        <p:spPr>
          <a:xfrm>
            <a:off x="9305764" y="3593823"/>
            <a:ext cx="418500" cy="0"/>
          </a:xfrm>
          <a:prstGeom prst="straightConnector1">
            <a:avLst/>
          </a:prstGeom>
          <a:noFill/>
          <a:ln cap="rnd" cmpd="sng" w="50800">
            <a:solidFill>
              <a:srgbClr val="FF0000"/>
            </a:solidFill>
            <a:prstDash val="solid"/>
            <a:miter lim="800000"/>
            <a:headEnd len="sm" w="sm" type="none"/>
            <a:tailEnd len="med" w="med" type="stealth"/>
          </a:ln>
        </p:spPr>
      </p:cxnSp>
      <p:cxnSp>
        <p:nvCxnSpPr>
          <p:cNvPr id="1348" name="Google Shape;1348;p122"/>
          <p:cNvCxnSpPr/>
          <p:nvPr/>
        </p:nvCxnSpPr>
        <p:spPr>
          <a:xfrm>
            <a:off x="6299712" y="3587731"/>
            <a:ext cx="418500" cy="0"/>
          </a:xfrm>
          <a:prstGeom prst="straightConnector1">
            <a:avLst/>
          </a:prstGeom>
          <a:noFill/>
          <a:ln cap="rnd" cmpd="sng" w="50800">
            <a:solidFill>
              <a:srgbClr val="FF0000"/>
            </a:solidFill>
            <a:prstDash val="solid"/>
            <a:miter lim="800000"/>
            <a:headEnd len="sm" w="sm" type="none"/>
            <a:tailEnd len="med" w="med" type="stealth"/>
          </a:ln>
        </p:spPr>
      </p:cxnSp>
      <p:sp>
        <p:nvSpPr>
          <p:cNvPr id="1349" name="Google Shape;1349;p122"/>
          <p:cNvSpPr txBox="1"/>
          <p:nvPr/>
        </p:nvSpPr>
        <p:spPr>
          <a:xfrm>
            <a:off x="857225" y="1273475"/>
            <a:ext cx="1553100" cy="90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t>To use organic manure</a:t>
            </a:r>
            <a:endParaRPr sz="1600"/>
          </a:p>
        </p:txBody>
      </p:sp>
      <p:sp>
        <p:nvSpPr>
          <p:cNvPr id="1350" name="Google Shape;1350;p122"/>
          <p:cNvSpPr txBox="1"/>
          <p:nvPr/>
        </p:nvSpPr>
        <p:spPr>
          <a:xfrm>
            <a:off x="3865850" y="1273475"/>
            <a:ext cx="1553100" cy="61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t>To use organic manure</a:t>
            </a:r>
            <a:endParaRPr sz="1600"/>
          </a:p>
        </p:txBody>
      </p:sp>
      <p:sp>
        <p:nvSpPr>
          <p:cNvPr id="1351" name="Google Shape;1351;p122"/>
          <p:cNvSpPr txBox="1"/>
          <p:nvPr/>
        </p:nvSpPr>
        <p:spPr>
          <a:xfrm>
            <a:off x="6852350" y="1273475"/>
            <a:ext cx="1553100" cy="90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t>Uses organic manure</a:t>
            </a:r>
            <a:endParaRPr sz="1600"/>
          </a:p>
        </p:txBody>
      </p:sp>
      <p:sp>
        <p:nvSpPr>
          <p:cNvPr id="1352" name="Google Shape;1352;p122"/>
          <p:cNvSpPr txBox="1"/>
          <p:nvPr/>
        </p:nvSpPr>
        <p:spPr>
          <a:xfrm>
            <a:off x="9945850" y="1273475"/>
            <a:ext cx="1553100" cy="90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t>Better soil conservation</a:t>
            </a:r>
            <a:endParaRPr sz="1600"/>
          </a:p>
        </p:txBody>
      </p:sp>
      <p:sp>
        <p:nvSpPr>
          <p:cNvPr id="1353" name="Google Shape;1353;p122"/>
          <p:cNvSpPr txBox="1"/>
          <p:nvPr/>
        </p:nvSpPr>
        <p:spPr>
          <a:xfrm>
            <a:off x="767107" y="5380806"/>
            <a:ext cx="10657800" cy="554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E07838"/>
                </a:solidFill>
              </a:rPr>
              <a:t>Decision-making Process</a:t>
            </a:r>
            <a:endParaRPr i="0" sz="1400" u="none" cap="none" strike="noStrike">
              <a:solidFill>
                <a:srgbClr val="E07838"/>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7" name="Shape 1357"/>
        <p:cNvGrpSpPr/>
        <p:nvPr/>
      </p:nvGrpSpPr>
      <p:grpSpPr>
        <a:xfrm>
          <a:off x="0" y="0"/>
          <a:ext cx="0" cy="0"/>
          <a:chOff x="0" y="0"/>
          <a:chExt cx="0" cy="0"/>
        </a:xfrm>
      </p:grpSpPr>
      <p:sp>
        <p:nvSpPr>
          <p:cNvPr id="1358" name="Google Shape;1358;p123"/>
          <p:cNvSpPr txBox="1"/>
          <p:nvPr>
            <p:ph idx="12" type="sldNum"/>
          </p:nvPr>
        </p:nvSpPr>
        <p:spPr>
          <a:xfrm>
            <a:off x="8777553" y="6377052"/>
            <a:ext cx="2804100" cy="342900"/>
          </a:xfrm>
          <a:prstGeom prst="rect">
            <a:avLst/>
          </a:prstGeom>
        </p:spPr>
        <p:txBody>
          <a:bodyPr anchorCtr="0" anchor="ctr" bIns="0" lIns="0" spcFirstLastPara="1" rIns="0" wrap="square" tIns="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200">
              <a:latin typeface="Calibri"/>
              <a:ea typeface="Calibri"/>
              <a:cs typeface="Calibri"/>
              <a:sym typeface="Calibri"/>
            </a:endParaRPr>
          </a:p>
        </p:txBody>
      </p:sp>
      <p:sp>
        <p:nvSpPr>
          <p:cNvPr id="1359" name="Google Shape;1359;p123"/>
          <p:cNvSpPr txBox="1"/>
          <p:nvPr>
            <p:ph type="ctrTitle"/>
          </p:nvPr>
        </p:nvSpPr>
        <p:spPr>
          <a:xfrm>
            <a:off x="533400" y="228600"/>
            <a:ext cx="10845900" cy="60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400"/>
              <a:buFont typeface="Arial"/>
              <a:buNone/>
            </a:pPr>
            <a:r>
              <a:rPr lang="en-US" sz="3300">
                <a:solidFill>
                  <a:srgbClr val="040404"/>
                </a:solidFill>
                <a:latin typeface="Arial"/>
                <a:ea typeface="Arial"/>
                <a:cs typeface="Arial"/>
                <a:sym typeface="Arial"/>
              </a:rPr>
              <a:t>What is needed for any behaviour?</a:t>
            </a:r>
            <a:endParaRPr sz="3300">
              <a:solidFill>
                <a:srgbClr val="040404"/>
              </a:solidFill>
              <a:latin typeface="Arial"/>
              <a:ea typeface="Arial"/>
              <a:cs typeface="Arial"/>
              <a:sym typeface="Arial"/>
            </a:endParaRPr>
          </a:p>
        </p:txBody>
      </p:sp>
      <p:pic>
        <p:nvPicPr>
          <p:cNvPr id="1360" name="Google Shape;1360;p123"/>
          <p:cNvPicPr preferRelativeResize="0"/>
          <p:nvPr/>
        </p:nvPicPr>
        <p:blipFill>
          <a:blip r:embed="rId3">
            <a:alphaModFix/>
          </a:blip>
          <a:stretch>
            <a:fillRect/>
          </a:stretch>
        </p:blipFill>
        <p:spPr>
          <a:xfrm>
            <a:off x="2795332" y="1085225"/>
            <a:ext cx="5315993" cy="4806250"/>
          </a:xfrm>
          <a:prstGeom prst="rect">
            <a:avLst/>
          </a:prstGeom>
          <a:noFill/>
          <a:ln>
            <a:noFill/>
          </a:ln>
        </p:spPr>
      </p:pic>
      <p:pic>
        <p:nvPicPr>
          <p:cNvPr id="1361" name="Google Shape;1361;p123"/>
          <p:cNvPicPr preferRelativeResize="0"/>
          <p:nvPr/>
        </p:nvPicPr>
        <p:blipFill rotWithShape="1">
          <a:blip r:embed="rId3">
            <a:alphaModFix/>
          </a:blip>
          <a:srcRect b="44386" l="57257" r="6291" t="39649"/>
          <a:stretch/>
        </p:blipFill>
        <p:spPr>
          <a:xfrm>
            <a:off x="5851786" y="4414944"/>
            <a:ext cx="1937708" cy="767344"/>
          </a:xfrm>
          <a:prstGeom prst="rect">
            <a:avLst/>
          </a:prstGeom>
          <a:noFill/>
          <a:ln>
            <a:noFill/>
          </a:ln>
        </p:spPr>
      </p:pic>
      <p:pic>
        <p:nvPicPr>
          <p:cNvPr id="1362" name="Google Shape;1362;p123"/>
          <p:cNvPicPr preferRelativeResize="0"/>
          <p:nvPr/>
        </p:nvPicPr>
        <p:blipFill rotWithShape="1">
          <a:blip r:embed="rId3">
            <a:alphaModFix/>
          </a:blip>
          <a:srcRect b="15050" l="57257" r="6291" t="68985"/>
          <a:stretch/>
        </p:blipFill>
        <p:spPr>
          <a:xfrm>
            <a:off x="5851786" y="2988367"/>
            <a:ext cx="1937708" cy="767344"/>
          </a:xfrm>
          <a:prstGeom prst="rect">
            <a:avLst/>
          </a:prstGeom>
          <a:noFill/>
          <a:ln>
            <a:noFill/>
          </a:ln>
        </p:spPr>
      </p:pic>
      <p:pic>
        <p:nvPicPr>
          <p:cNvPr id="1363" name="Google Shape;1363;p123"/>
          <p:cNvPicPr preferRelativeResize="0"/>
          <p:nvPr/>
        </p:nvPicPr>
        <p:blipFill rotWithShape="1">
          <a:blip r:embed="rId3">
            <a:alphaModFix/>
          </a:blip>
          <a:srcRect b="50957" l="39273" r="43194" t="46395"/>
          <a:stretch/>
        </p:blipFill>
        <p:spPr>
          <a:xfrm flipH="1" rot="5400000">
            <a:off x="6481337" y="2609712"/>
            <a:ext cx="678600" cy="112575"/>
          </a:xfrm>
          <a:prstGeom prst="rect">
            <a:avLst/>
          </a:prstGeom>
          <a:noFill/>
          <a:ln>
            <a:noFill/>
          </a:ln>
        </p:spPr>
      </p:pic>
      <p:pic>
        <p:nvPicPr>
          <p:cNvPr id="1364" name="Google Shape;1364;p123"/>
          <p:cNvPicPr preferRelativeResize="0"/>
          <p:nvPr/>
        </p:nvPicPr>
        <p:blipFill rotWithShape="1">
          <a:blip r:embed="rId3">
            <a:alphaModFix/>
          </a:blip>
          <a:srcRect b="50957" l="39273" r="43194" t="46395"/>
          <a:stretch/>
        </p:blipFill>
        <p:spPr>
          <a:xfrm flipH="1" rot="5400000">
            <a:off x="6481337" y="4038712"/>
            <a:ext cx="678600" cy="112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sp>
        <p:nvSpPr>
          <p:cNvPr id="1369" name="Google Shape;1369;p124"/>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3300">
                <a:solidFill>
                  <a:srgbClr val="040404"/>
                </a:solidFill>
                <a:latin typeface="Arial"/>
                <a:ea typeface="Arial"/>
                <a:cs typeface="Arial"/>
                <a:sym typeface="Arial"/>
              </a:rPr>
              <a:t>What is capability?</a:t>
            </a:r>
            <a:endParaRPr/>
          </a:p>
        </p:txBody>
      </p:sp>
      <p:sp>
        <p:nvSpPr>
          <p:cNvPr id="1370" name="Google Shape;1370;p124"/>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400">
                <a:latin typeface="Arial"/>
                <a:ea typeface="Arial"/>
                <a:cs typeface="Arial"/>
                <a:sym typeface="Arial"/>
              </a:rPr>
              <a:t>Capability is a measure of whether an individual is even </a:t>
            </a:r>
            <a:r>
              <a:rPr b="1" lang="en-US" sz="2400">
                <a:latin typeface="Arial"/>
                <a:ea typeface="Arial"/>
                <a:cs typeface="Arial"/>
                <a:sym typeface="Arial"/>
              </a:rPr>
              <a:t>able to engage </a:t>
            </a:r>
            <a:r>
              <a:rPr lang="en-US" sz="2400">
                <a:latin typeface="Arial"/>
                <a:ea typeface="Arial"/>
                <a:cs typeface="Arial"/>
                <a:sym typeface="Arial"/>
              </a:rPr>
              <a:t>in a particular behaviour. This includes:</a:t>
            </a:r>
            <a:endParaRPr sz="2400">
              <a:latin typeface="Arial"/>
              <a:ea typeface="Arial"/>
              <a:cs typeface="Arial"/>
              <a:sym typeface="Arial"/>
            </a:endParaRPr>
          </a:p>
          <a:p>
            <a:pPr indent="0" lvl="0" marL="0" rtl="0" algn="l">
              <a:spcBef>
                <a:spcPts val="0"/>
              </a:spcBef>
              <a:spcAft>
                <a:spcPts val="0"/>
              </a:spcAft>
              <a:buNone/>
            </a:pPr>
            <a:r>
              <a:t/>
            </a:r>
            <a:endParaRPr/>
          </a:p>
        </p:txBody>
      </p:sp>
      <p:sp>
        <p:nvSpPr>
          <p:cNvPr id="1371" name="Google Shape;1371;p124"/>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Arial"/>
                <a:ea typeface="Arial"/>
                <a:cs typeface="Arial"/>
                <a:sym typeface="Arial"/>
              </a:rPr>
              <a:t>Physical capability: </a:t>
            </a:r>
            <a:r>
              <a:rPr lang="en-US">
                <a:latin typeface="Arial"/>
                <a:ea typeface="Arial"/>
                <a:cs typeface="Arial"/>
                <a:sym typeface="Arial"/>
              </a:rPr>
              <a:t>Physical ability to perform the behaviour. E.g learning to ride a bike needs physical strength and coordination to balance and pedal.</a:t>
            </a:r>
            <a:endParaRPr sz="1400"/>
          </a:p>
        </p:txBody>
      </p:sp>
      <p:sp>
        <p:nvSpPr>
          <p:cNvPr id="1372" name="Google Shape;1372;p124"/>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Arial"/>
                <a:ea typeface="Arial"/>
                <a:cs typeface="Arial"/>
                <a:sym typeface="Arial"/>
              </a:rPr>
              <a:t>Psychological capability: </a:t>
            </a:r>
            <a:r>
              <a:rPr lang="en-US">
                <a:latin typeface="Arial"/>
                <a:ea typeface="Arial"/>
                <a:cs typeface="Arial"/>
                <a:sym typeface="Arial"/>
              </a:rPr>
              <a:t>Mental skills or knowledge to perform the behavior. E.g. Needing to learn the rules of healthy eating before they can follow a balanced diet.</a:t>
            </a:r>
            <a:endParaRPr sz="2000">
              <a:latin typeface="Arial"/>
              <a:ea typeface="Arial"/>
              <a:cs typeface="Arial"/>
              <a:sym typeface="Arial"/>
            </a:endParaRPr>
          </a:p>
          <a:p>
            <a:pPr indent="0" lvl="0" marL="0" rtl="0" algn="l">
              <a:spcBef>
                <a:spcPts val="0"/>
              </a:spcBef>
              <a:spcAft>
                <a:spcPts val="0"/>
              </a:spcAft>
              <a:buNone/>
            </a:pPr>
            <a:r>
              <a:t/>
            </a:r>
            <a:endParaRPr sz="2000">
              <a:latin typeface="Arial"/>
              <a:ea typeface="Arial"/>
              <a:cs typeface="Arial"/>
              <a:sym typeface="Arial"/>
            </a:endParaRPr>
          </a:p>
          <a:p>
            <a:pPr indent="0" lvl="0" marL="0" rtl="0" algn="l">
              <a:spcBef>
                <a:spcPts val="0"/>
              </a:spcBef>
              <a:spcAft>
                <a:spcPts val="0"/>
              </a:spcAft>
              <a:buNone/>
            </a:pPr>
            <a:r>
              <a:t/>
            </a:r>
            <a:endParaRPr sz="1400"/>
          </a:p>
        </p:txBody>
      </p:sp>
      <p:sp>
        <p:nvSpPr>
          <p:cNvPr id="1373" name="Google Shape;1373;p124"/>
          <p:cNvSpPr/>
          <p:nvPr/>
        </p:nvSpPr>
        <p:spPr>
          <a:xfrm>
            <a:off x="5532851" y="3979989"/>
            <a:ext cx="397912" cy="396857"/>
          </a:xfrm>
          <a:custGeom>
            <a:rect b="b" l="l" r="r" t="t"/>
            <a:pathLst>
              <a:path extrusionOk="0" h="12036" w="12068">
                <a:moveTo>
                  <a:pt x="4222" y="630"/>
                </a:moveTo>
                <a:cubicBezTo>
                  <a:pt x="5010" y="630"/>
                  <a:pt x="5640" y="1292"/>
                  <a:pt x="5640" y="2048"/>
                </a:cubicBezTo>
                <a:lnTo>
                  <a:pt x="5640" y="9767"/>
                </a:lnTo>
                <a:cubicBezTo>
                  <a:pt x="5703" y="10617"/>
                  <a:pt x="5073" y="11311"/>
                  <a:pt x="4285" y="11311"/>
                </a:cubicBezTo>
                <a:cubicBezTo>
                  <a:pt x="3498" y="11311"/>
                  <a:pt x="2868" y="10680"/>
                  <a:pt x="2868" y="9893"/>
                </a:cubicBezTo>
                <a:lnTo>
                  <a:pt x="2868" y="9830"/>
                </a:lnTo>
                <a:cubicBezTo>
                  <a:pt x="3403" y="9767"/>
                  <a:pt x="3907" y="9515"/>
                  <a:pt x="4254" y="9137"/>
                </a:cubicBezTo>
                <a:cubicBezTo>
                  <a:pt x="4380" y="9011"/>
                  <a:pt x="4380" y="8790"/>
                  <a:pt x="4254" y="8633"/>
                </a:cubicBezTo>
                <a:cubicBezTo>
                  <a:pt x="4191" y="8570"/>
                  <a:pt x="4104" y="8538"/>
                  <a:pt x="4014" y="8538"/>
                </a:cubicBezTo>
                <a:cubicBezTo>
                  <a:pt x="3923" y="8538"/>
                  <a:pt x="3829" y="8570"/>
                  <a:pt x="3750" y="8633"/>
                </a:cubicBezTo>
                <a:cubicBezTo>
                  <a:pt x="3435" y="8948"/>
                  <a:pt x="2962" y="9137"/>
                  <a:pt x="2490" y="9137"/>
                </a:cubicBezTo>
                <a:cubicBezTo>
                  <a:pt x="1513" y="9137"/>
                  <a:pt x="725" y="8349"/>
                  <a:pt x="725" y="7372"/>
                </a:cubicBezTo>
                <a:cubicBezTo>
                  <a:pt x="725" y="7057"/>
                  <a:pt x="788" y="6742"/>
                  <a:pt x="946" y="6490"/>
                </a:cubicBezTo>
                <a:cubicBezTo>
                  <a:pt x="1387" y="6805"/>
                  <a:pt x="1891" y="6994"/>
                  <a:pt x="2490" y="6994"/>
                </a:cubicBezTo>
                <a:cubicBezTo>
                  <a:pt x="2679" y="6994"/>
                  <a:pt x="2836" y="6837"/>
                  <a:pt x="2836" y="6648"/>
                </a:cubicBezTo>
                <a:cubicBezTo>
                  <a:pt x="2836" y="6459"/>
                  <a:pt x="2679" y="6301"/>
                  <a:pt x="2490" y="6301"/>
                </a:cubicBezTo>
                <a:cubicBezTo>
                  <a:pt x="1513" y="6301"/>
                  <a:pt x="725" y="5514"/>
                  <a:pt x="725" y="4537"/>
                </a:cubicBezTo>
                <a:cubicBezTo>
                  <a:pt x="725" y="3623"/>
                  <a:pt x="1387" y="2899"/>
                  <a:pt x="2238" y="2804"/>
                </a:cubicBezTo>
                <a:cubicBezTo>
                  <a:pt x="2521" y="3623"/>
                  <a:pt x="3309" y="4159"/>
                  <a:pt x="4222" y="4159"/>
                </a:cubicBezTo>
                <a:cubicBezTo>
                  <a:pt x="4411" y="4159"/>
                  <a:pt x="4569" y="4001"/>
                  <a:pt x="4569" y="3812"/>
                </a:cubicBezTo>
                <a:cubicBezTo>
                  <a:pt x="4569" y="3623"/>
                  <a:pt x="4411" y="3466"/>
                  <a:pt x="4222" y="3466"/>
                </a:cubicBezTo>
                <a:cubicBezTo>
                  <a:pt x="3435" y="3466"/>
                  <a:pt x="2805" y="2836"/>
                  <a:pt x="2805" y="2048"/>
                </a:cubicBezTo>
                <a:cubicBezTo>
                  <a:pt x="2805" y="1261"/>
                  <a:pt x="3435" y="630"/>
                  <a:pt x="4222" y="630"/>
                </a:cubicBezTo>
                <a:close/>
                <a:moveTo>
                  <a:pt x="7814" y="788"/>
                </a:moveTo>
                <a:cubicBezTo>
                  <a:pt x="8602" y="788"/>
                  <a:pt x="9232" y="1418"/>
                  <a:pt x="9232" y="2206"/>
                </a:cubicBezTo>
                <a:cubicBezTo>
                  <a:pt x="9232" y="2993"/>
                  <a:pt x="8602" y="3623"/>
                  <a:pt x="7814" y="3623"/>
                </a:cubicBezTo>
                <a:cubicBezTo>
                  <a:pt x="7593" y="3623"/>
                  <a:pt x="7436" y="3781"/>
                  <a:pt x="7436" y="3970"/>
                </a:cubicBezTo>
                <a:cubicBezTo>
                  <a:pt x="7436" y="4159"/>
                  <a:pt x="7593" y="4316"/>
                  <a:pt x="7814" y="4316"/>
                </a:cubicBezTo>
                <a:cubicBezTo>
                  <a:pt x="8696" y="4316"/>
                  <a:pt x="9484" y="3749"/>
                  <a:pt x="9767" y="2962"/>
                </a:cubicBezTo>
                <a:cubicBezTo>
                  <a:pt x="10649" y="3056"/>
                  <a:pt x="11311" y="3812"/>
                  <a:pt x="11311" y="4695"/>
                </a:cubicBezTo>
                <a:cubicBezTo>
                  <a:pt x="11311" y="5671"/>
                  <a:pt x="10523" y="6459"/>
                  <a:pt x="9547" y="6459"/>
                </a:cubicBezTo>
                <a:cubicBezTo>
                  <a:pt x="9326" y="6459"/>
                  <a:pt x="9169" y="6616"/>
                  <a:pt x="9169" y="6805"/>
                </a:cubicBezTo>
                <a:cubicBezTo>
                  <a:pt x="9169" y="6994"/>
                  <a:pt x="9326" y="7152"/>
                  <a:pt x="9547" y="7152"/>
                </a:cubicBezTo>
                <a:cubicBezTo>
                  <a:pt x="10114" y="7152"/>
                  <a:pt x="10649" y="6963"/>
                  <a:pt x="11059" y="6648"/>
                </a:cubicBezTo>
                <a:cubicBezTo>
                  <a:pt x="11217" y="6931"/>
                  <a:pt x="11311" y="7215"/>
                  <a:pt x="11311" y="7530"/>
                </a:cubicBezTo>
                <a:cubicBezTo>
                  <a:pt x="11374" y="8381"/>
                  <a:pt x="10586" y="9168"/>
                  <a:pt x="9610" y="9168"/>
                </a:cubicBezTo>
                <a:cubicBezTo>
                  <a:pt x="9137" y="9168"/>
                  <a:pt x="8696" y="8979"/>
                  <a:pt x="8350" y="8664"/>
                </a:cubicBezTo>
                <a:cubicBezTo>
                  <a:pt x="8287" y="8601"/>
                  <a:pt x="8200" y="8570"/>
                  <a:pt x="8109" y="8570"/>
                </a:cubicBezTo>
                <a:cubicBezTo>
                  <a:pt x="8019" y="8570"/>
                  <a:pt x="7924" y="8601"/>
                  <a:pt x="7845" y="8664"/>
                </a:cubicBezTo>
                <a:cubicBezTo>
                  <a:pt x="7719" y="8790"/>
                  <a:pt x="7719" y="9011"/>
                  <a:pt x="7845" y="9168"/>
                </a:cubicBezTo>
                <a:cubicBezTo>
                  <a:pt x="8224" y="9578"/>
                  <a:pt x="8696" y="9798"/>
                  <a:pt x="9232" y="9893"/>
                </a:cubicBezTo>
                <a:lnTo>
                  <a:pt x="9232" y="9924"/>
                </a:lnTo>
                <a:cubicBezTo>
                  <a:pt x="9232" y="10712"/>
                  <a:pt x="8602" y="11342"/>
                  <a:pt x="7814" y="11342"/>
                </a:cubicBezTo>
                <a:cubicBezTo>
                  <a:pt x="7026" y="11342"/>
                  <a:pt x="6396" y="10680"/>
                  <a:pt x="6396" y="9924"/>
                </a:cubicBezTo>
                <a:lnTo>
                  <a:pt x="6396" y="2206"/>
                </a:lnTo>
                <a:cubicBezTo>
                  <a:pt x="6396" y="1418"/>
                  <a:pt x="7058" y="788"/>
                  <a:pt x="7814" y="788"/>
                </a:cubicBezTo>
                <a:close/>
                <a:moveTo>
                  <a:pt x="4254" y="0"/>
                </a:moveTo>
                <a:cubicBezTo>
                  <a:pt x="3088" y="0"/>
                  <a:pt x="2143" y="977"/>
                  <a:pt x="2143" y="2111"/>
                </a:cubicBezTo>
                <a:lnTo>
                  <a:pt x="2143" y="2174"/>
                </a:lnTo>
                <a:cubicBezTo>
                  <a:pt x="946" y="2332"/>
                  <a:pt x="1" y="3340"/>
                  <a:pt x="1" y="4600"/>
                </a:cubicBezTo>
                <a:cubicBezTo>
                  <a:pt x="1" y="5104"/>
                  <a:pt x="158" y="5640"/>
                  <a:pt x="442" y="6018"/>
                </a:cubicBezTo>
                <a:cubicBezTo>
                  <a:pt x="158" y="6427"/>
                  <a:pt x="1" y="6931"/>
                  <a:pt x="1" y="7435"/>
                </a:cubicBezTo>
                <a:cubicBezTo>
                  <a:pt x="1" y="8696"/>
                  <a:pt x="946" y="9735"/>
                  <a:pt x="2143" y="9861"/>
                </a:cubicBezTo>
                <a:lnTo>
                  <a:pt x="2143" y="9924"/>
                </a:lnTo>
                <a:cubicBezTo>
                  <a:pt x="2143" y="11090"/>
                  <a:pt x="3088" y="12035"/>
                  <a:pt x="4254" y="12035"/>
                </a:cubicBezTo>
                <a:cubicBezTo>
                  <a:pt x="5010" y="12035"/>
                  <a:pt x="5640" y="11657"/>
                  <a:pt x="6050" y="11058"/>
                </a:cubicBezTo>
                <a:cubicBezTo>
                  <a:pt x="6428" y="11657"/>
                  <a:pt x="7089" y="12035"/>
                  <a:pt x="7814" y="12035"/>
                </a:cubicBezTo>
                <a:cubicBezTo>
                  <a:pt x="8980" y="12035"/>
                  <a:pt x="9925" y="11058"/>
                  <a:pt x="9925" y="9924"/>
                </a:cubicBezTo>
                <a:lnTo>
                  <a:pt x="9925" y="9861"/>
                </a:lnTo>
                <a:cubicBezTo>
                  <a:pt x="11122" y="9704"/>
                  <a:pt x="12067" y="8696"/>
                  <a:pt x="12067" y="7435"/>
                </a:cubicBezTo>
                <a:cubicBezTo>
                  <a:pt x="12067" y="6931"/>
                  <a:pt x="11910" y="6459"/>
                  <a:pt x="11626" y="6018"/>
                </a:cubicBezTo>
                <a:cubicBezTo>
                  <a:pt x="11910" y="5577"/>
                  <a:pt x="12067" y="5104"/>
                  <a:pt x="12067" y="4600"/>
                </a:cubicBezTo>
                <a:cubicBezTo>
                  <a:pt x="12067" y="3371"/>
                  <a:pt x="11154" y="2363"/>
                  <a:pt x="9925" y="2174"/>
                </a:cubicBezTo>
                <a:lnTo>
                  <a:pt x="9925" y="2111"/>
                </a:lnTo>
                <a:cubicBezTo>
                  <a:pt x="9925" y="945"/>
                  <a:pt x="8980" y="0"/>
                  <a:pt x="7814" y="0"/>
                </a:cubicBezTo>
                <a:cubicBezTo>
                  <a:pt x="7089" y="0"/>
                  <a:pt x="6428" y="378"/>
                  <a:pt x="6050" y="977"/>
                </a:cubicBezTo>
                <a:cubicBezTo>
                  <a:pt x="5640" y="378"/>
                  <a:pt x="4979" y="0"/>
                  <a:pt x="42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74" name="Google Shape;1374;p124"/>
          <p:cNvGrpSpPr/>
          <p:nvPr/>
        </p:nvGrpSpPr>
        <p:grpSpPr>
          <a:xfrm>
            <a:off x="5532311" y="1697502"/>
            <a:ext cx="398993" cy="388599"/>
            <a:chOff x="2872725" y="1954475"/>
            <a:chExt cx="295375" cy="295400"/>
          </a:xfrm>
        </p:grpSpPr>
        <p:sp>
          <p:nvSpPr>
            <p:cNvPr id="1375" name="Google Shape;1375;p124"/>
            <p:cNvSpPr/>
            <p:nvPr/>
          </p:nvSpPr>
          <p:spPr>
            <a:xfrm>
              <a:off x="2959350" y="1954475"/>
              <a:ext cx="122100" cy="139450"/>
            </a:xfrm>
            <a:custGeom>
              <a:rect b="b" l="l" r="r" t="t"/>
              <a:pathLst>
                <a:path extrusionOk="0" h="5578" w="4884">
                  <a:moveTo>
                    <a:pt x="2395" y="694"/>
                  </a:moveTo>
                  <a:cubicBezTo>
                    <a:pt x="2805" y="694"/>
                    <a:pt x="3120" y="1009"/>
                    <a:pt x="3120" y="1418"/>
                  </a:cubicBezTo>
                  <a:cubicBezTo>
                    <a:pt x="3120" y="1797"/>
                    <a:pt x="2805" y="2112"/>
                    <a:pt x="2395" y="2112"/>
                  </a:cubicBezTo>
                  <a:cubicBezTo>
                    <a:pt x="2017" y="2112"/>
                    <a:pt x="1702" y="1797"/>
                    <a:pt x="1702" y="1418"/>
                  </a:cubicBezTo>
                  <a:cubicBezTo>
                    <a:pt x="1733" y="1009"/>
                    <a:pt x="2048" y="694"/>
                    <a:pt x="2395" y="694"/>
                  </a:cubicBezTo>
                  <a:close/>
                  <a:moveTo>
                    <a:pt x="2395" y="2742"/>
                  </a:moveTo>
                  <a:cubicBezTo>
                    <a:pt x="3340" y="2742"/>
                    <a:pt x="4128" y="3529"/>
                    <a:pt x="4128" y="4537"/>
                  </a:cubicBezTo>
                  <a:lnTo>
                    <a:pt x="4128" y="4884"/>
                  </a:lnTo>
                  <a:lnTo>
                    <a:pt x="662" y="4884"/>
                  </a:lnTo>
                  <a:lnTo>
                    <a:pt x="662" y="4537"/>
                  </a:lnTo>
                  <a:cubicBezTo>
                    <a:pt x="662" y="3529"/>
                    <a:pt x="1450" y="2742"/>
                    <a:pt x="2395" y="2742"/>
                  </a:cubicBezTo>
                  <a:close/>
                  <a:moveTo>
                    <a:pt x="2490" y="1"/>
                  </a:moveTo>
                  <a:cubicBezTo>
                    <a:pt x="1733" y="1"/>
                    <a:pt x="1103" y="631"/>
                    <a:pt x="1103" y="1387"/>
                  </a:cubicBezTo>
                  <a:cubicBezTo>
                    <a:pt x="1103" y="1734"/>
                    <a:pt x="1229" y="2049"/>
                    <a:pt x="1450" y="2332"/>
                  </a:cubicBezTo>
                  <a:cubicBezTo>
                    <a:pt x="568" y="2710"/>
                    <a:pt x="1" y="3529"/>
                    <a:pt x="1" y="4537"/>
                  </a:cubicBezTo>
                  <a:lnTo>
                    <a:pt x="1" y="5231"/>
                  </a:lnTo>
                  <a:cubicBezTo>
                    <a:pt x="1" y="5420"/>
                    <a:pt x="158" y="5577"/>
                    <a:pt x="347" y="5577"/>
                  </a:cubicBezTo>
                  <a:lnTo>
                    <a:pt x="4537" y="5577"/>
                  </a:lnTo>
                  <a:cubicBezTo>
                    <a:pt x="4726" y="5577"/>
                    <a:pt x="4884" y="5420"/>
                    <a:pt x="4884" y="5231"/>
                  </a:cubicBezTo>
                  <a:lnTo>
                    <a:pt x="4884" y="4537"/>
                  </a:lnTo>
                  <a:cubicBezTo>
                    <a:pt x="4884" y="3529"/>
                    <a:pt x="4317" y="2710"/>
                    <a:pt x="3498" y="2332"/>
                  </a:cubicBezTo>
                  <a:cubicBezTo>
                    <a:pt x="3750" y="2080"/>
                    <a:pt x="3844" y="1765"/>
                    <a:pt x="3844" y="1387"/>
                  </a:cubicBezTo>
                  <a:cubicBezTo>
                    <a:pt x="3844" y="631"/>
                    <a:pt x="3214" y="1"/>
                    <a:pt x="24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24"/>
            <p:cNvSpPr/>
            <p:nvPr/>
          </p:nvSpPr>
          <p:spPr>
            <a:xfrm>
              <a:off x="2906575" y="2146650"/>
              <a:ext cx="191425" cy="69350"/>
            </a:xfrm>
            <a:custGeom>
              <a:rect b="b" l="l" r="r" t="t"/>
              <a:pathLst>
                <a:path extrusionOk="0" h="2774" w="7657">
                  <a:moveTo>
                    <a:pt x="1419" y="694"/>
                  </a:moveTo>
                  <a:lnTo>
                    <a:pt x="1419" y="2080"/>
                  </a:lnTo>
                  <a:lnTo>
                    <a:pt x="694" y="2080"/>
                  </a:lnTo>
                  <a:lnTo>
                    <a:pt x="694" y="694"/>
                  </a:lnTo>
                  <a:close/>
                  <a:moveTo>
                    <a:pt x="2773" y="694"/>
                  </a:moveTo>
                  <a:lnTo>
                    <a:pt x="2773" y="2080"/>
                  </a:lnTo>
                  <a:lnTo>
                    <a:pt x="2080" y="2080"/>
                  </a:lnTo>
                  <a:lnTo>
                    <a:pt x="2080" y="694"/>
                  </a:lnTo>
                  <a:close/>
                  <a:moveTo>
                    <a:pt x="4159" y="694"/>
                  </a:moveTo>
                  <a:lnTo>
                    <a:pt x="4159" y="2080"/>
                  </a:lnTo>
                  <a:lnTo>
                    <a:pt x="3466" y="2080"/>
                  </a:lnTo>
                  <a:lnTo>
                    <a:pt x="3466" y="694"/>
                  </a:lnTo>
                  <a:close/>
                  <a:moveTo>
                    <a:pt x="6995" y="694"/>
                  </a:moveTo>
                  <a:lnTo>
                    <a:pt x="6995" y="2080"/>
                  </a:lnTo>
                  <a:lnTo>
                    <a:pt x="4884" y="2080"/>
                  </a:lnTo>
                  <a:lnTo>
                    <a:pt x="4884" y="694"/>
                  </a:lnTo>
                  <a:close/>
                  <a:moveTo>
                    <a:pt x="347" y="1"/>
                  </a:moveTo>
                  <a:cubicBezTo>
                    <a:pt x="158" y="1"/>
                    <a:pt x="1" y="158"/>
                    <a:pt x="1" y="347"/>
                  </a:cubicBezTo>
                  <a:lnTo>
                    <a:pt x="1" y="2427"/>
                  </a:lnTo>
                  <a:cubicBezTo>
                    <a:pt x="1" y="2616"/>
                    <a:pt x="158" y="2773"/>
                    <a:pt x="347" y="2773"/>
                  </a:cubicBezTo>
                  <a:lnTo>
                    <a:pt x="7310" y="2773"/>
                  </a:lnTo>
                  <a:cubicBezTo>
                    <a:pt x="7499" y="2773"/>
                    <a:pt x="7657" y="2616"/>
                    <a:pt x="7657" y="2427"/>
                  </a:cubicBezTo>
                  <a:lnTo>
                    <a:pt x="7657" y="347"/>
                  </a:lnTo>
                  <a:cubicBezTo>
                    <a:pt x="7657" y="127"/>
                    <a:pt x="7499" y="1"/>
                    <a:pt x="73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24"/>
            <p:cNvSpPr/>
            <p:nvPr/>
          </p:nvSpPr>
          <p:spPr>
            <a:xfrm>
              <a:off x="2872725" y="2112000"/>
              <a:ext cx="295375" cy="137875"/>
            </a:xfrm>
            <a:custGeom>
              <a:rect b="b" l="l" r="r" t="t"/>
              <a:pathLst>
                <a:path extrusionOk="0" h="5515" w="11815">
                  <a:moveTo>
                    <a:pt x="11121" y="2080"/>
                  </a:moveTo>
                  <a:lnTo>
                    <a:pt x="11121" y="3466"/>
                  </a:lnTo>
                  <a:lnTo>
                    <a:pt x="10397" y="3466"/>
                  </a:lnTo>
                  <a:lnTo>
                    <a:pt x="10397" y="2080"/>
                  </a:lnTo>
                  <a:close/>
                  <a:moveTo>
                    <a:pt x="9389" y="662"/>
                  </a:moveTo>
                  <a:cubicBezTo>
                    <a:pt x="9578" y="662"/>
                    <a:pt x="9735" y="820"/>
                    <a:pt x="9735" y="1009"/>
                  </a:cubicBezTo>
                  <a:lnTo>
                    <a:pt x="9735" y="4474"/>
                  </a:lnTo>
                  <a:cubicBezTo>
                    <a:pt x="9735" y="4663"/>
                    <a:pt x="9578" y="4852"/>
                    <a:pt x="9389" y="4852"/>
                  </a:cubicBezTo>
                  <a:lnTo>
                    <a:pt x="1040" y="4852"/>
                  </a:lnTo>
                  <a:cubicBezTo>
                    <a:pt x="819" y="4852"/>
                    <a:pt x="662" y="4663"/>
                    <a:pt x="662" y="4474"/>
                  </a:cubicBezTo>
                  <a:lnTo>
                    <a:pt x="662" y="1009"/>
                  </a:lnTo>
                  <a:cubicBezTo>
                    <a:pt x="662" y="820"/>
                    <a:pt x="819" y="662"/>
                    <a:pt x="1040" y="662"/>
                  </a:cubicBezTo>
                  <a:close/>
                  <a:moveTo>
                    <a:pt x="1040" y="1"/>
                  </a:moveTo>
                  <a:cubicBezTo>
                    <a:pt x="441" y="1"/>
                    <a:pt x="0" y="473"/>
                    <a:pt x="0" y="1009"/>
                  </a:cubicBezTo>
                  <a:lnTo>
                    <a:pt x="0" y="4474"/>
                  </a:lnTo>
                  <a:cubicBezTo>
                    <a:pt x="0" y="5073"/>
                    <a:pt x="473" y="5514"/>
                    <a:pt x="1040" y="5514"/>
                  </a:cubicBezTo>
                  <a:lnTo>
                    <a:pt x="9357" y="5514"/>
                  </a:lnTo>
                  <a:cubicBezTo>
                    <a:pt x="9956" y="5514"/>
                    <a:pt x="10397" y="5041"/>
                    <a:pt x="10397" y="4474"/>
                  </a:cubicBezTo>
                  <a:lnTo>
                    <a:pt x="10397" y="4128"/>
                  </a:lnTo>
                  <a:lnTo>
                    <a:pt x="11436" y="4128"/>
                  </a:lnTo>
                  <a:cubicBezTo>
                    <a:pt x="11625" y="4128"/>
                    <a:pt x="11783" y="3970"/>
                    <a:pt x="11783" y="3781"/>
                  </a:cubicBezTo>
                  <a:lnTo>
                    <a:pt x="11783" y="1702"/>
                  </a:lnTo>
                  <a:cubicBezTo>
                    <a:pt x="11814" y="1513"/>
                    <a:pt x="11657" y="1387"/>
                    <a:pt x="11468" y="1387"/>
                  </a:cubicBezTo>
                  <a:lnTo>
                    <a:pt x="10397" y="1387"/>
                  </a:lnTo>
                  <a:lnTo>
                    <a:pt x="10397" y="1009"/>
                  </a:lnTo>
                  <a:cubicBezTo>
                    <a:pt x="10397" y="442"/>
                    <a:pt x="9924" y="1"/>
                    <a:pt x="935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1" name="Shape 1381"/>
        <p:cNvGrpSpPr/>
        <p:nvPr/>
      </p:nvGrpSpPr>
      <p:grpSpPr>
        <a:xfrm>
          <a:off x="0" y="0"/>
          <a:ext cx="0" cy="0"/>
          <a:chOff x="0" y="0"/>
          <a:chExt cx="0" cy="0"/>
        </a:xfrm>
      </p:grpSpPr>
      <p:sp>
        <p:nvSpPr>
          <p:cNvPr id="1382" name="Google Shape;1382;p125"/>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3300">
                <a:solidFill>
                  <a:srgbClr val="040404"/>
                </a:solidFill>
                <a:latin typeface="Arial"/>
                <a:ea typeface="Arial"/>
                <a:cs typeface="Arial"/>
                <a:sym typeface="Arial"/>
              </a:rPr>
              <a:t>What is opportunity?</a:t>
            </a:r>
            <a:endParaRPr/>
          </a:p>
        </p:txBody>
      </p:sp>
      <p:sp>
        <p:nvSpPr>
          <p:cNvPr id="1383" name="Google Shape;1383;p125"/>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400">
                <a:latin typeface="Arial"/>
                <a:ea typeface="Arial"/>
                <a:cs typeface="Arial"/>
                <a:sym typeface="Arial"/>
              </a:rPr>
              <a:t>Opportunity captures whether an individual is </a:t>
            </a:r>
            <a:r>
              <a:rPr b="1" lang="en-US" sz="2400">
                <a:latin typeface="Arial"/>
                <a:ea typeface="Arial"/>
                <a:cs typeface="Arial"/>
                <a:sym typeface="Arial"/>
              </a:rPr>
              <a:t>allowed to engage</a:t>
            </a:r>
            <a:r>
              <a:rPr lang="en-US" sz="2400">
                <a:latin typeface="Arial"/>
                <a:ea typeface="Arial"/>
                <a:cs typeface="Arial"/>
                <a:sym typeface="Arial"/>
              </a:rPr>
              <a:t> in the behaviour. This includes:</a:t>
            </a:r>
            <a:endParaRPr sz="2400">
              <a:latin typeface="Arial"/>
              <a:ea typeface="Arial"/>
              <a:cs typeface="Arial"/>
              <a:sym typeface="Arial"/>
            </a:endParaRPr>
          </a:p>
          <a:p>
            <a:pPr indent="0" lvl="0" marL="0" rtl="0" algn="l">
              <a:spcBef>
                <a:spcPts val="0"/>
              </a:spcBef>
              <a:spcAft>
                <a:spcPts val="0"/>
              </a:spcAft>
              <a:buNone/>
            </a:pPr>
            <a:r>
              <a:t/>
            </a:r>
            <a:endParaRPr/>
          </a:p>
        </p:txBody>
      </p:sp>
      <p:sp>
        <p:nvSpPr>
          <p:cNvPr id="1384" name="Google Shape;1384;p125"/>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Arial"/>
                <a:ea typeface="Arial"/>
                <a:cs typeface="Arial"/>
                <a:sym typeface="Arial"/>
              </a:rPr>
              <a:t>Physical opportunity: </a:t>
            </a:r>
            <a:r>
              <a:rPr lang="en-US">
                <a:latin typeface="Arial"/>
                <a:ea typeface="Arial"/>
                <a:cs typeface="Arial"/>
                <a:sym typeface="Arial"/>
              </a:rPr>
              <a:t>Whether the environment provides the resources or settings for the behavior. E.g. No bike lanes or safe roads can deter even capable cyclists. </a:t>
            </a:r>
            <a:endParaRPr/>
          </a:p>
        </p:txBody>
      </p:sp>
      <p:sp>
        <p:nvSpPr>
          <p:cNvPr id="1385" name="Google Shape;1385;p125"/>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Arial"/>
                <a:ea typeface="Arial"/>
                <a:cs typeface="Arial"/>
                <a:sym typeface="Arial"/>
              </a:rPr>
              <a:t>Social opportunity: </a:t>
            </a:r>
            <a:r>
              <a:rPr lang="en-US">
                <a:latin typeface="Arial"/>
                <a:ea typeface="Arial"/>
                <a:cs typeface="Arial"/>
                <a:sym typeface="Arial"/>
              </a:rPr>
              <a:t>Social factors like cultural norms or peer pressure. E.g. people might be more likely to eat healthy if their social group exercise regularly and make healthy choices.</a:t>
            </a:r>
            <a:endParaRPr/>
          </a:p>
        </p:txBody>
      </p:sp>
      <p:grpSp>
        <p:nvGrpSpPr>
          <p:cNvPr id="1386" name="Google Shape;1386;p125"/>
          <p:cNvGrpSpPr/>
          <p:nvPr/>
        </p:nvGrpSpPr>
        <p:grpSpPr>
          <a:xfrm>
            <a:off x="5531540" y="3982967"/>
            <a:ext cx="401154" cy="389618"/>
            <a:chOff x="2141000" y="1954475"/>
            <a:chExt cx="296975" cy="296175"/>
          </a:xfrm>
        </p:grpSpPr>
        <p:sp>
          <p:nvSpPr>
            <p:cNvPr id="1387" name="Google Shape;1387;p125"/>
            <p:cNvSpPr/>
            <p:nvPr/>
          </p:nvSpPr>
          <p:spPr>
            <a:xfrm>
              <a:off x="2280425" y="1989925"/>
              <a:ext cx="104775" cy="68550"/>
            </a:xfrm>
            <a:custGeom>
              <a:rect b="b" l="l" r="r" t="t"/>
              <a:pathLst>
                <a:path extrusionOk="0" h="2742" w="4191">
                  <a:moveTo>
                    <a:pt x="347" y="0"/>
                  </a:moveTo>
                  <a:cubicBezTo>
                    <a:pt x="158" y="0"/>
                    <a:pt x="0" y="158"/>
                    <a:pt x="0" y="347"/>
                  </a:cubicBezTo>
                  <a:cubicBezTo>
                    <a:pt x="0" y="505"/>
                    <a:pt x="158" y="662"/>
                    <a:pt x="315" y="662"/>
                  </a:cubicBezTo>
                  <a:lnTo>
                    <a:pt x="2426" y="662"/>
                  </a:lnTo>
                  <a:cubicBezTo>
                    <a:pt x="2615" y="662"/>
                    <a:pt x="2773" y="820"/>
                    <a:pt x="2773" y="1009"/>
                  </a:cubicBezTo>
                  <a:lnTo>
                    <a:pt x="2773" y="1576"/>
                  </a:lnTo>
                  <a:lnTo>
                    <a:pt x="2678" y="1450"/>
                  </a:lnTo>
                  <a:cubicBezTo>
                    <a:pt x="2615" y="1387"/>
                    <a:pt x="2521" y="1355"/>
                    <a:pt x="2430" y="1355"/>
                  </a:cubicBezTo>
                  <a:cubicBezTo>
                    <a:pt x="2340" y="1355"/>
                    <a:pt x="2253" y="1387"/>
                    <a:pt x="2206" y="1450"/>
                  </a:cubicBezTo>
                  <a:cubicBezTo>
                    <a:pt x="2080" y="1576"/>
                    <a:pt x="2080" y="1796"/>
                    <a:pt x="2206" y="1922"/>
                  </a:cubicBezTo>
                  <a:lnTo>
                    <a:pt x="2899" y="2647"/>
                  </a:lnTo>
                  <a:cubicBezTo>
                    <a:pt x="2993" y="2710"/>
                    <a:pt x="3056" y="2741"/>
                    <a:pt x="3151" y="2741"/>
                  </a:cubicBezTo>
                  <a:cubicBezTo>
                    <a:pt x="3214" y="2741"/>
                    <a:pt x="3340" y="2710"/>
                    <a:pt x="3371" y="2647"/>
                  </a:cubicBezTo>
                  <a:lnTo>
                    <a:pt x="4096" y="1922"/>
                  </a:lnTo>
                  <a:cubicBezTo>
                    <a:pt x="4191" y="1796"/>
                    <a:pt x="4191" y="1576"/>
                    <a:pt x="4096" y="1450"/>
                  </a:cubicBezTo>
                  <a:cubicBezTo>
                    <a:pt x="4033" y="1387"/>
                    <a:pt x="3938" y="1355"/>
                    <a:pt x="3848" y="1355"/>
                  </a:cubicBezTo>
                  <a:cubicBezTo>
                    <a:pt x="3757" y="1355"/>
                    <a:pt x="3671" y="1387"/>
                    <a:pt x="3623" y="1450"/>
                  </a:cubicBezTo>
                  <a:lnTo>
                    <a:pt x="3497" y="1576"/>
                  </a:lnTo>
                  <a:lnTo>
                    <a:pt x="3497" y="1009"/>
                  </a:lnTo>
                  <a:cubicBezTo>
                    <a:pt x="3497" y="442"/>
                    <a:pt x="3025" y="0"/>
                    <a:pt x="245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125"/>
            <p:cNvSpPr/>
            <p:nvPr/>
          </p:nvSpPr>
          <p:spPr>
            <a:xfrm>
              <a:off x="2174875" y="2145875"/>
              <a:ext cx="105575" cy="69325"/>
            </a:xfrm>
            <a:custGeom>
              <a:rect b="b" l="l" r="r" t="t"/>
              <a:pathLst>
                <a:path extrusionOk="0" h="2773" w="4223">
                  <a:moveTo>
                    <a:pt x="1056" y="0"/>
                  </a:moveTo>
                  <a:cubicBezTo>
                    <a:pt x="969" y="0"/>
                    <a:pt x="883" y="32"/>
                    <a:pt x="820" y="95"/>
                  </a:cubicBezTo>
                  <a:lnTo>
                    <a:pt x="95" y="820"/>
                  </a:lnTo>
                  <a:cubicBezTo>
                    <a:pt x="1" y="914"/>
                    <a:pt x="1" y="1166"/>
                    <a:pt x="95" y="1292"/>
                  </a:cubicBezTo>
                  <a:cubicBezTo>
                    <a:pt x="158" y="1339"/>
                    <a:pt x="253" y="1363"/>
                    <a:pt x="343" y="1363"/>
                  </a:cubicBezTo>
                  <a:cubicBezTo>
                    <a:pt x="434" y="1363"/>
                    <a:pt x="521" y="1339"/>
                    <a:pt x="568" y="1292"/>
                  </a:cubicBezTo>
                  <a:lnTo>
                    <a:pt x="694" y="1166"/>
                  </a:lnTo>
                  <a:lnTo>
                    <a:pt x="694" y="1702"/>
                  </a:lnTo>
                  <a:cubicBezTo>
                    <a:pt x="757" y="2300"/>
                    <a:pt x="1229" y="2773"/>
                    <a:pt x="1765" y="2773"/>
                  </a:cubicBezTo>
                  <a:lnTo>
                    <a:pt x="3844" y="2773"/>
                  </a:lnTo>
                  <a:cubicBezTo>
                    <a:pt x="4065" y="2773"/>
                    <a:pt x="4222" y="2615"/>
                    <a:pt x="4222" y="2426"/>
                  </a:cubicBezTo>
                  <a:cubicBezTo>
                    <a:pt x="4222" y="2237"/>
                    <a:pt x="4065" y="2080"/>
                    <a:pt x="3844" y="2080"/>
                  </a:cubicBezTo>
                  <a:lnTo>
                    <a:pt x="1765" y="2080"/>
                  </a:lnTo>
                  <a:cubicBezTo>
                    <a:pt x="1576" y="2080"/>
                    <a:pt x="1418" y="1922"/>
                    <a:pt x="1418" y="1702"/>
                  </a:cubicBezTo>
                  <a:lnTo>
                    <a:pt x="1418" y="1166"/>
                  </a:lnTo>
                  <a:lnTo>
                    <a:pt x="1544" y="1292"/>
                  </a:lnTo>
                  <a:cubicBezTo>
                    <a:pt x="1592" y="1339"/>
                    <a:pt x="1678" y="1363"/>
                    <a:pt x="1769" y="1363"/>
                  </a:cubicBezTo>
                  <a:cubicBezTo>
                    <a:pt x="1859" y="1363"/>
                    <a:pt x="1954" y="1339"/>
                    <a:pt x="2017" y="1292"/>
                  </a:cubicBezTo>
                  <a:cubicBezTo>
                    <a:pt x="2112" y="1166"/>
                    <a:pt x="2112" y="914"/>
                    <a:pt x="2017" y="820"/>
                  </a:cubicBezTo>
                  <a:lnTo>
                    <a:pt x="1292" y="95"/>
                  </a:lnTo>
                  <a:cubicBezTo>
                    <a:pt x="1229" y="32"/>
                    <a:pt x="1143" y="0"/>
                    <a:pt x="10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125"/>
            <p:cNvSpPr/>
            <p:nvPr/>
          </p:nvSpPr>
          <p:spPr>
            <a:xfrm>
              <a:off x="2141000" y="1954475"/>
              <a:ext cx="139450" cy="174100"/>
            </a:xfrm>
            <a:custGeom>
              <a:rect b="b" l="l" r="r" t="t"/>
              <a:pathLst>
                <a:path extrusionOk="0" h="6964" w="5578">
                  <a:moveTo>
                    <a:pt x="2773" y="694"/>
                  </a:moveTo>
                  <a:cubicBezTo>
                    <a:pt x="3372" y="694"/>
                    <a:pt x="3782" y="1166"/>
                    <a:pt x="3782" y="1734"/>
                  </a:cubicBezTo>
                  <a:cubicBezTo>
                    <a:pt x="3782" y="2301"/>
                    <a:pt x="3309" y="2742"/>
                    <a:pt x="2773" y="2742"/>
                  </a:cubicBezTo>
                  <a:cubicBezTo>
                    <a:pt x="2175" y="2742"/>
                    <a:pt x="1734" y="2269"/>
                    <a:pt x="1734" y="1734"/>
                  </a:cubicBezTo>
                  <a:cubicBezTo>
                    <a:pt x="1734" y="1166"/>
                    <a:pt x="2206" y="694"/>
                    <a:pt x="2773" y="694"/>
                  </a:cubicBezTo>
                  <a:close/>
                  <a:moveTo>
                    <a:pt x="2773" y="3466"/>
                  </a:moveTo>
                  <a:cubicBezTo>
                    <a:pt x="3908" y="3466"/>
                    <a:pt x="4853" y="4411"/>
                    <a:pt x="4853" y="5546"/>
                  </a:cubicBezTo>
                  <a:lnTo>
                    <a:pt x="4853" y="6270"/>
                  </a:lnTo>
                  <a:lnTo>
                    <a:pt x="694" y="6270"/>
                  </a:lnTo>
                  <a:lnTo>
                    <a:pt x="694" y="5546"/>
                  </a:lnTo>
                  <a:cubicBezTo>
                    <a:pt x="694" y="4411"/>
                    <a:pt x="1639" y="3466"/>
                    <a:pt x="2773" y="3466"/>
                  </a:cubicBezTo>
                  <a:close/>
                  <a:moveTo>
                    <a:pt x="2805" y="1"/>
                  </a:moveTo>
                  <a:cubicBezTo>
                    <a:pt x="1860" y="1"/>
                    <a:pt x="1072" y="788"/>
                    <a:pt x="1072" y="1734"/>
                  </a:cubicBezTo>
                  <a:cubicBezTo>
                    <a:pt x="1072" y="2238"/>
                    <a:pt x="1324" y="2710"/>
                    <a:pt x="1671" y="3025"/>
                  </a:cubicBezTo>
                  <a:cubicBezTo>
                    <a:pt x="726" y="3466"/>
                    <a:pt x="64" y="4443"/>
                    <a:pt x="64" y="5577"/>
                  </a:cubicBezTo>
                  <a:lnTo>
                    <a:pt x="64" y="6617"/>
                  </a:lnTo>
                  <a:cubicBezTo>
                    <a:pt x="1" y="6806"/>
                    <a:pt x="159" y="6963"/>
                    <a:pt x="379" y="6963"/>
                  </a:cubicBezTo>
                  <a:lnTo>
                    <a:pt x="5199" y="6963"/>
                  </a:lnTo>
                  <a:cubicBezTo>
                    <a:pt x="5420" y="6963"/>
                    <a:pt x="5577" y="6806"/>
                    <a:pt x="5577" y="6617"/>
                  </a:cubicBezTo>
                  <a:lnTo>
                    <a:pt x="5577" y="5577"/>
                  </a:lnTo>
                  <a:cubicBezTo>
                    <a:pt x="5577" y="4443"/>
                    <a:pt x="4884" y="3498"/>
                    <a:pt x="3939" y="3025"/>
                  </a:cubicBezTo>
                  <a:cubicBezTo>
                    <a:pt x="4317" y="2710"/>
                    <a:pt x="4538" y="2238"/>
                    <a:pt x="4538" y="1734"/>
                  </a:cubicBezTo>
                  <a:cubicBezTo>
                    <a:pt x="4538" y="788"/>
                    <a:pt x="3750" y="1"/>
                    <a:pt x="280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125"/>
            <p:cNvSpPr/>
            <p:nvPr/>
          </p:nvSpPr>
          <p:spPr>
            <a:xfrm>
              <a:off x="2298525" y="2076550"/>
              <a:ext cx="139450" cy="174100"/>
            </a:xfrm>
            <a:custGeom>
              <a:rect b="b" l="l" r="r" t="t"/>
              <a:pathLst>
                <a:path extrusionOk="0" h="6964" w="5578">
                  <a:moveTo>
                    <a:pt x="2773" y="663"/>
                  </a:moveTo>
                  <a:cubicBezTo>
                    <a:pt x="3372" y="663"/>
                    <a:pt x="3782" y="1135"/>
                    <a:pt x="3782" y="1702"/>
                  </a:cubicBezTo>
                  <a:cubicBezTo>
                    <a:pt x="3782" y="2238"/>
                    <a:pt x="3309" y="2710"/>
                    <a:pt x="2773" y="2710"/>
                  </a:cubicBezTo>
                  <a:cubicBezTo>
                    <a:pt x="2175" y="2710"/>
                    <a:pt x="1734" y="2238"/>
                    <a:pt x="1734" y="1702"/>
                  </a:cubicBezTo>
                  <a:cubicBezTo>
                    <a:pt x="1734" y="1135"/>
                    <a:pt x="2175" y="663"/>
                    <a:pt x="2773" y="663"/>
                  </a:cubicBezTo>
                  <a:close/>
                  <a:moveTo>
                    <a:pt x="2773" y="3467"/>
                  </a:moveTo>
                  <a:cubicBezTo>
                    <a:pt x="3908" y="3467"/>
                    <a:pt x="4853" y="4412"/>
                    <a:pt x="4853" y="5546"/>
                  </a:cubicBezTo>
                  <a:lnTo>
                    <a:pt x="4853" y="6270"/>
                  </a:lnTo>
                  <a:lnTo>
                    <a:pt x="694" y="6270"/>
                  </a:lnTo>
                  <a:lnTo>
                    <a:pt x="694" y="5546"/>
                  </a:lnTo>
                  <a:cubicBezTo>
                    <a:pt x="694" y="4412"/>
                    <a:pt x="1639" y="3467"/>
                    <a:pt x="2773" y="3467"/>
                  </a:cubicBezTo>
                  <a:close/>
                  <a:moveTo>
                    <a:pt x="2773" y="1"/>
                  </a:moveTo>
                  <a:cubicBezTo>
                    <a:pt x="1828" y="1"/>
                    <a:pt x="1041" y="789"/>
                    <a:pt x="1041" y="1734"/>
                  </a:cubicBezTo>
                  <a:cubicBezTo>
                    <a:pt x="1041" y="2238"/>
                    <a:pt x="1261" y="2710"/>
                    <a:pt x="1608" y="3025"/>
                  </a:cubicBezTo>
                  <a:cubicBezTo>
                    <a:pt x="663" y="3467"/>
                    <a:pt x="1" y="4443"/>
                    <a:pt x="1" y="5546"/>
                  </a:cubicBezTo>
                  <a:lnTo>
                    <a:pt x="1" y="6617"/>
                  </a:lnTo>
                  <a:cubicBezTo>
                    <a:pt x="1" y="6806"/>
                    <a:pt x="159" y="6964"/>
                    <a:pt x="379" y="6964"/>
                  </a:cubicBezTo>
                  <a:lnTo>
                    <a:pt x="5199" y="6964"/>
                  </a:lnTo>
                  <a:cubicBezTo>
                    <a:pt x="5420" y="6964"/>
                    <a:pt x="5577" y="6806"/>
                    <a:pt x="5577" y="6617"/>
                  </a:cubicBezTo>
                  <a:lnTo>
                    <a:pt x="5577" y="5546"/>
                  </a:lnTo>
                  <a:cubicBezTo>
                    <a:pt x="5514" y="4412"/>
                    <a:pt x="4853" y="3467"/>
                    <a:pt x="3908" y="3025"/>
                  </a:cubicBezTo>
                  <a:cubicBezTo>
                    <a:pt x="4254" y="2710"/>
                    <a:pt x="4506" y="2238"/>
                    <a:pt x="4506" y="1734"/>
                  </a:cubicBezTo>
                  <a:cubicBezTo>
                    <a:pt x="4506" y="789"/>
                    <a:pt x="3719" y="1"/>
                    <a:pt x="277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1" name="Google Shape;1391;p125"/>
          <p:cNvSpPr/>
          <p:nvPr/>
        </p:nvSpPr>
        <p:spPr>
          <a:xfrm>
            <a:off x="5521526" y="1709697"/>
            <a:ext cx="421203" cy="328418"/>
          </a:xfrm>
          <a:custGeom>
            <a:rect b="b" l="l" r="r" t="t"/>
            <a:pathLst>
              <a:path extrusionOk="0" h="9925" w="12729">
                <a:moveTo>
                  <a:pt x="925" y="3644"/>
                </a:moveTo>
                <a:cubicBezTo>
                  <a:pt x="944" y="3644"/>
                  <a:pt x="963" y="3648"/>
                  <a:pt x="978" y="3655"/>
                </a:cubicBezTo>
                <a:lnTo>
                  <a:pt x="1608" y="3970"/>
                </a:lnTo>
                <a:lnTo>
                  <a:pt x="1608" y="5923"/>
                </a:lnTo>
                <a:lnTo>
                  <a:pt x="978" y="6239"/>
                </a:lnTo>
                <a:cubicBezTo>
                  <a:pt x="963" y="6253"/>
                  <a:pt x="945" y="6259"/>
                  <a:pt x="926" y="6259"/>
                </a:cubicBezTo>
                <a:cubicBezTo>
                  <a:pt x="863" y="6259"/>
                  <a:pt x="788" y="6192"/>
                  <a:pt x="788" y="6144"/>
                </a:cubicBezTo>
                <a:lnTo>
                  <a:pt x="788" y="3781"/>
                </a:lnTo>
                <a:cubicBezTo>
                  <a:pt x="788" y="3685"/>
                  <a:pt x="862" y="3644"/>
                  <a:pt x="925" y="3644"/>
                </a:cubicBezTo>
                <a:close/>
                <a:moveTo>
                  <a:pt x="10177" y="1796"/>
                </a:moveTo>
                <a:lnTo>
                  <a:pt x="10177" y="8129"/>
                </a:lnTo>
                <a:lnTo>
                  <a:pt x="2458" y="5892"/>
                </a:lnTo>
                <a:lnTo>
                  <a:pt x="2458" y="4033"/>
                </a:lnTo>
                <a:lnTo>
                  <a:pt x="10177" y="1796"/>
                </a:lnTo>
                <a:close/>
                <a:moveTo>
                  <a:pt x="4128" y="7247"/>
                </a:moveTo>
                <a:lnTo>
                  <a:pt x="6963" y="8066"/>
                </a:lnTo>
                <a:cubicBezTo>
                  <a:pt x="6648" y="8507"/>
                  <a:pt x="6176" y="8822"/>
                  <a:pt x="5640" y="8822"/>
                </a:cubicBezTo>
                <a:cubicBezTo>
                  <a:pt x="4758" y="8822"/>
                  <a:pt x="4097" y="8097"/>
                  <a:pt x="4128" y="7247"/>
                </a:cubicBezTo>
                <a:close/>
                <a:moveTo>
                  <a:pt x="11374" y="820"/>
                </a:moveTo>
                <a:cubicBezTo>
                  <a:pt x="11626" y="820"/>
                  <a:pt x="11815" y="1009"/>
                  <a:pt x="11815" y="1261"/>
                </a:cubicBezTo>
                <a:lnTo>
                  <a:pt x="11815" y="8696"/>
                </a:lnTo>
                <a:cubicBezTo>
                  <a:pt x="11815" y="8916"/>
                  <a:pt x="11626" y="9137"/>
                  <a:pt x="11374" y="9137"/>
                </a:cubicBezTo>
                <a:cubicBezTo>
                  <a:pt x="11154" y="9137"/>
                  <a:pt x="10996" y="8916"/>
                  <a:pt x="10996" y="8696"/>
                </a:cubicBezTo>
                <a:lnTo>
                  <a:pt x="10996" y="1261"/>
                </a:lnTo>
                <a:cubicBezTo>
                  <a:pt x="10996" y="1009"/>
                  <a:pt x="11185" y="820"/>
                  <a:pt x="11374" y="820"/>
                </a:cubicBezTo>
                <a:close/>
                <a:moveTo>
                  <a:pt x="11437" y="1"/>
                </a:moveTo>
                <a:cubicBezTo>
                  <a:pt x="10839" y="1"/>
                  <a:pt x="10366" y="379"/>
                  <a:pt x="10240" y="883"/>
                </a:cubicBezTo>
                <a:lnTo>
                  <a:pt x="2080" y="3246"/>
                </a:lnTo>
                <a:lnTo>
                  <a:pt x="1387" y="2899"/>
                </a:lnTo>
                <a:cubicBezTo>
                  <a:pt x="1251" y="2831"/>
                  <a:pt x="1109" y="2800"/>
                  <a:pt x="970" y="2800"/>
                </a:cubicBezTo>
                <a:cubicBezTo>
                  <a:pt x="466" y="2800"/>
                  <a:pt x="1" y="3213"/>
                  <a:pt x="1" y="3781"/>
                </a:cubicBezTo>
                <a:lnTo>
                  <a:pt x="1" y="6144"/>
                </a:lnTo>
                <a:cubicBezTo>
                  <a:pt x="1" y="6687"/>
                  <a:pt x="465" y="7094"/>
                  <a:pt x="983" y="7094"/>
                </a:cubicBezTo>
                <a:cubicBezTo>
                  <a:pt x="1127" y="7094"/>
                  <a:pt x="1275" y="7063"/>
                  <a:pt x="1419" y="6995"/>
                </a:cubicBezTo>
                <a:lnTo>
                  <a:pt x="2143" y="6648"/>
                </a:lnTo>
                <a:lnTo>
                  <a:pt x="3340" y="6995"/>
                </a:lnTo>
                <a:cubicBezTo>
                  <a:pt x="3151" y="8412"/>
                  <a:pt x="4254" y="9641"/>
                  <a:pt x="5672" y="9641"/>
                </a:cubicBezTo>
                <a:cubicBezTo>
                  <a:pt x="6585" y="9641"/>
                  <a:pt x="7405" y="9074"/>
                  <a:pt x="7814" y="8286"/>
                </a:cubicBezTo>
                <a:lnTo>
                  <a:pt x="10271" y="9011"/>
                </a:lnTo>
                <a:cubicBezTo>
                  <a:pt x="10429" y="9515"/>
                  <a:pt x="10902" y="9925"/>
                  <a:pt x="11469" y="9925"/>
                </a:cubicBezTo>
                <a:cubicBezTo>
                  <a:pt x="12130" y="9925"/>
                  <a:pt x="12729" y="9358"/>
                  <a:pt x="12729" y="8664"/>
                </a:cubicBezTo>
                <a:lnTo>
                  <a:pt x="12729" y="1198"/>
                </a:lnTo>
                <a:cubicBezTo>
                  <a:pt x="12634" y="536"/>
                  <a:pt x="12099" y="1"/>
                  <a:pt x="1143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5" name="Shape 1395"/>
        <p:cNvGrpSpPr/>
        <p:nvPr/>
      </p:nvGrpSpPr>
      <p:grpSpPr>
        <a:xfrm>
          <a:off x="0" y="0"/>
          <a:ext cx="0" cy="0"/>
          <a:chOff x="0" y="0"/>
          <a:chExt cx="0" cy="0"/>
        </a:xfrm>
      </p:grpSpPr>
      <p:sp>
        <p:nvSpPr>
          <p:cNvPr id="1396" name="Google Shape;1396;p126"/>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3300">
                <a:solidFill>
                  <a:srgbClr val="040404"/>
                </a:solidFill>
                <a:latin typeface="Arial"/>
                <a:ea typeface="Arial"/>
                <a:cs typeface="Arial"/>
                <a:sym typeface="Arial"/>
              </a:rPr>
              <a:t>What is motivation?</a:t>
            </a:r>
            <a:endParaRPr/>
          </a:p>
        </p:txBody>
      </p:sp>
      <p:sp>
        <p:nvSpPr>
          <p:cNvPr id="1397" name="Google Shape;1397;p126"/>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400">
                <a:latin typeface="Arial"/>
                <a:ea typeface="Arial"/>
                <a:cs typeface="Arial"/>
                <a:sym typeface="Arial"/>
              </a:rPr>
              <a:t>Motivation captures whether an individual </a:t>
            </a:r>
            <a:r>
              <a:rPr b="1" lang="en-US" sz="2400">
                <a:latin typeface="Arial"/>
                <a:ea typeface="Arial"/>
                <a:cs typeface="Arial"/>
                <a:sym typeface="Arial"/>
              </a:rPr>
              <a:t>wants to engage in the behaviour</a:t>
            </a:r>
            <a:r>
              <a:rPr lang="en-US" sz="2400">
                <a:latin typeface="Arial"/>
                <a:ea typeface="Arial"/>
                <a:cs typeface="Arial"/>
                <a:sym typeface="Arial"/>
              </a:rPr>
              <a:t>. This includes:</a:t>
            </a:r>
            <a:endParaRPr sz="2400">
              <a:latin typeface="Arial"/>
              <a:ea typeface="Arial"/>
              <a:cs typeface="Arial"/>
              <a:sym typeface="Arial"/>
            </a:endParaRPr>
          </a:p>
          <a:p>
            <a:pPr indent="0" lvl="0" marL="0" rtl="0" algn="l">
              <a:spcBef>
                <a:spcPts val="0"/>
              </a:spcBef>
              <a:spcAft>
                <a:spcPts val="0"/>
              </a:spcAft>
              <a:buNone/>
            </a:pPr>
            <a:r>
              <a:t/>
            </a:r>
            <a:endParaRPr/>
          </a:p>
        </p:txBody>
      </p:sp>
      <p:sp>
        <p:nvSpPr>
          <p:cNvPr id="1398" name="Google Shape;1398;p126"/>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Arial"/>
                <a:ea typeface="Arial"/>
                <a:cs typeface="Arial"/>
                <a:sym typeface="Arial"/>
              </a:rPr>
              <a:t>Automatic motivation: </a:t>
            </a:r>
            <a:r>
              <a:rPr lang="en-US">
                <a:latin typeface="Arial"/>
                <a:ea typeface="Arial"/>
                <a:cs typeface="Arial"/>
                <a:sym typeface="Arial"/>
              </a:rPr>
              <a:t>Habits and emotional reactions. E.g. Automatically reaching for a cigarette during stressful situations because it's a habit, even if they consciously want to quit.</a:t>
            </a:r>
            <a:endParaRPr/>
          </a:p>
        </p:txBody>
      </p:sp>
      <p:sp>
        <p:nvSpPr>
          <p:cNvPr id="1399" name="Google Shape;1399;p126"/>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Arial"/>
                <a:ea typeface="Arial"/>
                <a:cs typeface="Arial"/>
                <a:sym typeface="Arial"/>
              </a:rPr>
              <a:t>Reflective motivation: </a:t>
            </a:r>
            <a:r>
              <a:rPr lang="en-US">
                <a:latin typeface="Arial"/>
                <a:ea typeface="Arial"/>
                <a:cs typeface="Arial"/>
                <a:sym typeface="Arial"/>
              </a:rPr>
              <a:t>Conscious decision-making, like setting personal goals. E.g. Deciding to exercise regularly because they understand its long-term health benefits.</a:t>
            </a:r>
            <a:endParaRPr/>
          </a:p>
        </p:txBody>
      </p:sp>
      <p:grpSp>
        <p:nvGrpSpPr>
          <p:cNvPr id="1400" name="Google Shape;1400;p126"/>
          <p:cNvGrpSpPr/>
          <p:nvPr/>
        </p:nvGrpSpPr>
        <p:grpSpPr>
          <a:xfrm>
            <a:off x="5535025" y="3988819"/>
            <a:ext cx="375590" cy="389585"/>
            <a:chOff x="5421475" y="1945825"/>
            <a:chExt cx="278050" cy="296150"/>
          </a:xfrm>
        </p:grpSpPr>
        <p:sp>
          <p:nvSpPr>
            <p:cNvPr id="1401" name="Google Shape;1401;p126"/>
            <p:cNvSpPr/>
            <p:nvPr/>
          </p:nvSpPr>
          <p:spPr>
            <a:xfrm>
              <a:off x="5472650" y="1999375"/>
              <a:ext cx="172525" cy="242600"/>
            </a:xfrm>
            <a:custGeom>
              <a:rect b="b" l="l" r="r" t="t"/>
              <a:pathLst>
                <a:path extrusionOk="0" h="9704" w="6901">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126"/>
            <p:cNvSpPr/>
            <p:nvPr/>
          </p:nvSpPr>
          <p:spPr>
            <a:xfrm>
              <a:off x="5559300" y="1945825"/>
              <a:ext cx="18150" cy="44125"/>
            </a:xfrm>
            <a:custGeom>
              <a:rect b="b" l="l" r="r" t="t"/>
              <a:pathLst>
                <a:path extrusionOk="0" h="1765" w="726">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126"/>
            <p:cNvSpPr/>
            <p:nvPr/>
          </p:nvSpPr>
          <p:spPr>
            <a:xfrm>
              <a:off x="5611275" y="1963925"/>
              <a:ext cx="35475" cy="34500"/>
            </a:xfrm>
            <a:custGeom>
              <a:rect b="b" l="l" r="r" t="t"/>
              <a:pathLst>
                <a:path extrusionOk="0" h="1380" w="1419">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26"/>
            <p:cNvSpPr/>
            <p:nvPr/>
          </p:nvSpPr>
          <p:spPr>
            <a:xfrm>
              <a:off x="5664050" y="2067900"/>
              <a:ext cx="35475" cy="17350"/>
            </a:xfrm>
            <a:custGeom>
              <a:rect b="b" l="l" r="r" t="t"/>
              <a:pathLst>
                <a:path extrusionOk="0" h="694" w="1419">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26"/>
            <p:cNvSpPr/>
            <p:nvPr/>
          </p:nvSpPr>
          <p:spPr>
            <a:xfrm>
              <a:off x="5421475" y="2067900"/>
              <a:ext cx="35450" cy="17350"/>
            </a:xfrm>
            <a:custGeom>
              <a:rect b="b" l="l" r="r" t="t"/>
              <a:pathLst>
                <a:path extrusionOk="0" h="694" w="1418">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126"/>
            <p:cNvSpPr/>
            <p:nvPr/>
          </p:nvSpPr>
          <p:spPr>
            <a:xfrm>
              <a:off x="5490000" y="1963925"/>
              <a:ext cx="35450" cy="33900"/>
            </a:xfrm>
            <a:custGeom>
              <a:rect b="b" l="l" r="r" t="t"/>
              <a:pathLst>
                <a:path extrusionOk="0" h="1356" w="1418">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126"/>
            <p:cNvSpPr/>
            <p:nvPr/>
          </p:nvSpPr>
          <p:spPr>
            <a:xfrm>
              <a:off x="5437225" y="1997650"/>
              <a:ext cx="37825" cy="26325"/>
            </a:xfrm>
            <a:custGeom>
              <a:rect b="b" l="l" r="r" t="t"/>
              <a:pathLst>
                <a:path extrusionOk="0" h="1053" w="1513">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26"/>
            <p:cNvSpPr/>
            <p:nvPr/>
          </p:nvSpPr>
          <p:spPr>
            <a:xfrm>
              <a:off x="5645150" y="1998300"/>
              <a:ext cx="37825" cy="26900"/>
            </a:xfrm>
            <a:custGeom>
              <a:rect b="b" l="l" r="r" t="t"/>
              <a:pathLst>
                <a:path extrusionOk="0" h="1076" w="1513">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09" name="Google Shape;1409;p126"/>
          <p:cNvSpPr/>
          <p:nvPr/>
        </p:nvSpPr>
        <p:spPr>
          <a:xfrm>
            <a:off x="5535675" y="1741236"/>
            <a:ext cx="374296" cy="330681"/>
          </a:xfrm>
          <a:custGeom>
            <a:rect b="b" l="l" r="r" t="t"/>
            <a:pathLst>
              <a:path extrusionOk="0" h="17074" w="19326">
                <a:moveTo>
                  <a:pt x="14226" y="1132"/>
                </a:moveTo>
                <a:cubicBezTo>
                  <a:pt x="15314" y="1132"/>
                  <a:pt x="16352" y="1605"/>
                  <a:pt x="17070" y="2425"/>
                </a:cubicBezTo>
                <a:cubicBezTo>
                  <a:pt x="17798" y="3252"/>
                  <a:pt x="18196" y="4366"/>
                  <a:pt x="18196" y="5568"/>
                </a:cubicBezTo>
                <a:cubicBezTo>
                  <a:pt x="18193" y="8476"/>
                  <a:pt x="15599" y="10686"/>
                  <a:pt x="11671" y="14032"/>
                </a:cubicBezTo>
                <a:cubicBezTo>
                  <a:pt x="11025" y="14581"/>
                  <a:pt x="10364" y="15146"/>
                  <a:pt x="9663" y="15756"/>
                </a:cubicBezTo>
                <a:cubicBezTo>
                  <a:pt x="8963" y="15146"/>
                  <a:pt x="8301" y="14581"/>
                  <a:pt x="7655" y="14032"/>
                </a:cubicBezTo>
                <a:cubicBezTo>
                  <a:pt x="3727" y="10686"/>
                  <a:pt x="1133" y="8476"/>
                  <a:pt x="1133" y="5568"/>
                </a:cubicBezTo>
                <a:cubicBezTo>
                  <a:pt x="1133" y="4366"/>
                  <a:pt x="1535" y="3252"/>
                  <a:pt x="2259" y="2425"/>
                </a:cubicBezTo>
                <a:cubicBezTo>
                  <a:pt x="2977" y="1605"/>
                  <a:pt x="4015" y="1132"/>
                  <a:pt x="5103" y="1132"/>
                </a:cubicBezTo>
                <a:cubicBezTo>
                  <a:pt x="5113" y="1132"/>
                  <a:pt x="5124" y="1132"/>
                  <a:pt x="5134" y="1132"/>
                </a:cubicBezTo>
                <a:cubicBezTo>
                  <a:pt x="6686" y="1132"/>
                  <a:pt x="7691" y="2090"/>
                  <a:pt x="8259" y="2890"/>
                </a:cubicBezTo>
                <a:cubicBezTo>
                  <a:pt x="8631" y="3421"/>
                  <a:pt x="8920" y="4001"/>
                  <a:pt x="9126" y="4614"/>
                </a:cubicBezTo>
                <a:cubicBezTo>
                  <a:pt x="9212" y="4875"/>
                  <a:pt x="9438" y="5006"/>
                  <a:pt x="9665" y="5006"/>
                </a:cubicBezTo>
                <a:cubicBezTo>
                  <a:pt x="9891" y="5006"/>
                  <a:pt x="10118" y="4875"/>
                  <a:pt x="10204" y="4614"/>
                </a:cubicBezTo>
                <a:cubicBezTo>
                  <a:pt x="10409" y="4001"/>
                  <a:pt x="10699" y="3421"/>
                  <a:pt x="11070" y="2890"/>
                </a:cubicBezTo>
                <a:cubicBezTo>
                  <a:pt x="11641" y="2090"/>
                  <a:pt x="12643" y="1132"/>
                  <a:pt x="14195" y="1132"/>
                </a:cubicBezTo>
                <a:cubicBezTo>
                  <a:pt x="14206" y="1132"/>
                  <a:pt x="14216" y="1132"/>
                  <a:pt x="14226" y="1132"/>
                </a:cubicBezTo>
                <a:close/>
                <a:moveTo>
                  <a:pt x="5103" y="0"/>
                </a:moveTo>
                <a:cubicBezTo>
                  <a:pt x="3689" y="0"/>
                  <a:pt x="2343" y="612"/>
                  <a:pt x="1411" y="1676"/>
                </a:cubicBezTo>
                <a:cubicBezTo>
                  <a:pt x="502" y="2709"/>
                  <a:pt x="1" y="4092"/>
                  <a:pt x="1" y="5568"/>
                </a:cubicBezTo>
                <a:cubicBezTo>
                  <a:pt x="1" y="7174"/>
                  <a:pt x="629" y="8672"/>
                  <a:pt x="1976" y="10275"/>
                </a:cubicBezTo>
                <a:cubicBezTo>
                  <a:pt x="3180" y="11710"/>
                  <a:pt x="4914" y="13183"/>
                  <a:pt x="6922" y="14895"/>
                </a:cubicBezTo>
                <a:cubicBezTo>
                  <a:pt x="7670" y="15532"/>
                  <a:pt x="8443" y="16191"/>
                  <a:pt x="9265" y="16909"/>
                </a:cubicBezTo>
                <a:lnTo>
                  <a:pt x="9292" y="16933"/>
                </a:lnTo>
                <a:cubicBezTo>
                  <a:pt x="9397" y="17027"/>
                  <a:pt x="9530" y="17074"/>
                  <a:pt x="9664" y="17074"/>
                </a:cubicBezTo>
                <a:cubicBezTo>
                  <a:pt x="9797" y="17074"/>
                  <a:pt x="9930" y="17027"/>
                  <a:pt x="10038" y="16933"/>
                </a:cubicBezTo>
                <a:lnTo>
                  <a:pt x="10062" y="16909"/>
                </a:lnTo>
                <a:cubicBezTo>
                  <a:pt x="10883" y="16191"/>
                  <a:pt x="11659" y="15532"/>
                  <a:pt x="12405" y="14895"/>
                </a:cubicBezTo>
                <a:cubicBezTo>
                  <a:pt x="14413" y="13183"/>
                  <a:pt x="16146" y="11707"/>
                  <a:pt x="17351" y="10275"/>
                </a:cubicBezTo>
                <a:cubicBezTo>
                  <a:pt x="18697" y="8672"/>
                  <a:pt x="19325" y="7174"/>
                  <a:pt x="19325" y="5568"/>
                </a:cubicBezTo>
                <a:cubicBezTo>
                  <a:pt x="19325" y="4092"/>
                  <a:pt x="18824" y="2709"/>
                  <a:pt x="17915" y="1676"/>
                </a:cubicBezTo>
                <a:cubicBezTo>
                  <a:pt x="16983" y="612"/>
                  <a:pt x="15637" y="0"/>
                  <a:pt x="14224" y="0"/>
                </a:cubicBezTo>
                <a:cubicBezTo>
                  <a:pt x="14213" y="0"/>
                  <a:pt x="14203" y="0"/>
                  <a:pt x="14192" y="0"/>
                </a:cubicBezTo>
                <a:cubicBezTo>
                  <a:pt x="12157" y="0"/>
                  <a:pt x="10868" y="1217"/>
                  <a:pt x="10143" y="2238"/>
                </a:cubicBezTo>
                <a:cubicBezTo>
                  <a:pt x="9968" y="2485"/>
                  <a:pt x="9808" y="2748"/>
                  <a:pt x="9663" y="3017"/>
                </a:cubicBezTo>
                <a:cubicBezTo>
                  <a:pt x="9518" y="2748"/>
                  <a:pt x="9358" y="2485"/>
                  <a:pt x="9183" y="2238"/>
                </a:cubicBezTo>
                <a:cubicBezTo>
                  <a:pt x="8458" y="1217"/>
                  <a:pt x="7169" y="0"/>
                  <a:pt x="5134" y="0"/>
                </a:cubicBezTo>
                <a:cubicBezTo>
                  <a:pt x="5124" y="0"/>
                  <a:pt x="5113" y="0"/>
                  <a:pt x="510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3" name="Shape 1413"/>
        <p:cNvGrpSpPr/>
        <p:nvPr/>
      </p:nvGrpSpPr>
      <p:grpSpPr>
        <a:xfrm>
          <a:off x="0" y="0"/>
          <a:ext cx="0" cy="0"/>
          <a:chOff x="0" y="0"/>
          <a:chExt cx="0" cy="0"/>
        </a:xfrm>
      </p:grpSpPr>
      <p:sp>
        <p:nvSpPr>
          <p:cNvPr id="1414" name="Google Shape;1414;p127"/>
          <p:cNvSpPr txBox="1"/>
          <p:nvPr>
            <p:ph idx="12" type="sldNum"/>
          </p:nvPr>
        </p:nvSpPr>
        <p:spPr>
          <a:xfrm>
            <a:off x="8777553" y="6377052"/>
            <a:ext cx="2804100" cy="342900"/>
          </a:xfrm>
          <a:prstGeom prst="rect">
            <a:avLst/>
          </a:prstGeom>
        </p:spPr>
        <p:txBody>
          <a:bodyPr anchorCtr="0" anchor="ctr" bIns="0" lIns="0" spcFirstLastPara="1" rIns="0" wrap="square" tIns="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200">
              <a:latin typeface="Calibri"/>
              <a:ea typeface="Calibri"/>
              <a:cs typeface="Calibri"/>
              <a:sym typeface="Calibri"/>
            </a:endParaRPr>
          </a:p>
        </p:txBody>
      </p:sp>
      <p:sp>
        <p:nvSpPr>
          <p:cNvPr id="1415" name="Google Shape;1415;p127"/>
          <p:cNvSpPr txBox="1"/>
          <p:nvPr>
            <p:ph type="ctrTitle"/>
          </p:nvPr>
        </p:nvSpPr>
        <p:spPr>
          <a:xfrm>
            <a:off x="533400" y="228600"/>
            <a:ext cx="10845900" cy="60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400"/>
              <a:buFont typeface="Arial"/>
              <a:buNone/>
            </a:pPr>
            <a:r>
              <a:rPr lang="en-US" sz="3300">
                <a:solidFill>
                  <a:srgbClr val="040404"/>
                </a:solidFill>
              </a:rPr>
              <a:t>How did we think this manifests?</a:t>
            </a:r>
            <a:endParaRPr sz="3300">
              <a:solidFill>
                <a:srgbClr val="040404"/>
              </a:solidFill>
              <a:latin typeface="Arial"/>
              <a:ea typeface="Arial"/>
              <a:cs typeface="Arial"/>
              <a:sym typeface="Arial"/>
            </a:endParaRPr>
          </a:p>
        </p:txBody>
      </p:sp>
      <p:sp>
        <p:nvSpPr>
          <p:cNvPr id="1416" name="Google Shape;1416;p127"/>
          <p:cNvSpPr txBox="1"/>
          <p:nvPr>
            <p:ph idx="1" type="subTitle"/>
          </p:nvPr>
        </p:nvSpPr>
        <p:spPr>
          <a:xfrm>
            <a:off x="762000" y="1237625"/>
            <a:ext cx="4535400" cy="3846600"/>
          </a:xfrm>
          <a:prstGeom prst="rect">
            <a:avLst/>
          </a:prstGeom>
        </p:spPr>
        <p:txBody>
          <a:bodyPr anchorCtr="0" anchor="t" bIns="0" lIns="0" spcFirstLastPara="1" rIns="0" wrap="square" tIns="0">
            <a:spAutoFit/>
          </a:bodyPr>
          <a:lstStyle/>
          <a:p>
            <a:pPr indent="0" lvl="0" marL="0" rtl="0" algn="l">
              <a:spcBef>
                <a:spcPts val="900"/>
              </a:spcBef>
              <a:spcAft>
                <a:spcPts val="0"/>
              </a:spcAft>
              <a:buNone/>
            </a:pPr>
            <a:r>
              <a:rPr lang="en-US" sz="2400">
                <a:solidFill>
                  <a:srgbClr val="000000"/>
                </a:solidFill>
              </a:rPr>
              <a:t>Behaviour: </a:t>
            </a:r>
            <a:endParaRPr sz="2400">
              <a:solidFill>
                <a:srgbClr val="000000"/>
              </a:solidFill>
            </a:endParaRPr>
          </a:p>
          <a:p>
            <a:pPr indent="0" lvl="0" marL="0" rtl="0" algn="l">
              <a:lnSpc>
                <a:spcPct val="115000"/>
              </a:lnSpc>
              <a:spcBef>
                <a:spcPts val="0"/>
              </a:spcBef>
              <a:spcAft>
                <a:spcPts val="0"/>
              </a:spcAft>
              <a:buNone/>
            </a:pPr>
            <a:r>
              <a:rPr b="0" lang="en-US" sz="2400">
                <a:solidFill>
                  <a:srgbClr val="000000"/>
                </a:solidFill>
              </a:rPr>
              <a:t>What would a farmer need in order to use organic manure in their fields?</a:t>
            </a:r>
            <a:endParaRPr sz="2400">
              <a:latin typeface="Arial"/>
              <a:ea typeface="Arial"/>
              <a:cs typeface="Arial"/>
              <a:sym typeface="Arial"/>
            </a:endParaRPr>
          </a:p>
          <a:p>
            <a:pPr indent="0" lvl="0" marL="0" rtl="0" algn="l">
              <a:spcBef>
                <a:spcPts val="900"/>
              </a:spcBef>
              <a:spcAft>
                <a:spcPts val="0"/>
              </a:spcAft>
              <a:buNone/>
            </a:pPr>
            <a:r>
              <a:t/>
            </a:r>
            <a:endParaRPr sz="2400">
              <a:latin typeface="Arial"/>
              <a:ea typeface="Arial"/>
              <a:cs typeface="Arial"/>
              <a:sym typeface="Arial"/>
            </a:endParaRPr>
          </a:p>
          <a:p>
            <a:pPr indent="0" lvl="0" marL="0" rtl="0" algn="l">
              <a:spcBef>
                <a:spcPts val="900"/>
              </a:spcBef>
              <a:spcAft>
                <a:spcPts val="0"/>
              </a:spcAft>
              <a:buNone/>
            </a:pPr>
            <a:r>
              <a:t/>
            </a:r>
            <a:endParaRPr sz="2400">
              <a:latin typeface="Arial"/>
              <a:ea typeface="Arial"/>
              <a:cs typeface="Arial"/>
              <a:sym typeface="Arial"/>
            </a:endParaRPr>
          </a:p>
          <a:p>
            <a:pPr indent="0" lvl="0" marL="0" rtl="0" algn="l">
              <a:spcBef>
                <a:spcPts val="900"/>
              </a:spcBef>
              <a:spcAft>
                <a:spcPts val="0"/>
              </a:spcAft>
              <a:buNone/>
            </a:pPr>
            <a:r>
              <a:t/>
            </a:r>
            <a:endParaRPr sz="2400">
              <a:latin typeface="Arial"/>
              <a:ea typeface="Arial"/>
              <a:cs typeface="Arial"/>
              <a:sym typeface="Arial"/>
            </a:endParaRPr>
          </a:p>
          <a:p>
            <a:pPr indent="0" lvl="0" marL="0" rtl="0" algn="l">
              <a:spcBef>
                <a:spcPts val="900"/>
              </a:spcBef>
              <a:spcAft>
                <a:spcPts val="0"/>
              </a:spcAft>
              <a:buNone/>
            </a:pPr>
            <a:r>
              <a:t/>
            </a:r>
            <a:endParaRPr sz="2400">
              <a:latin typeface="Arial"/>
              <a:ea typeface="Arial"/>
              <a:cs typeface="Arial"/>
              <a:sym typeface="Arial"/>
            </a:endParaRPr>
          </a:p>
          <a:p>
            <a:pPr indent="0" lvl="0" marL="0" rtl="0" algn="l">
              <a:spcBef>
                <a:spcPts val="900"/>
              </a:spcBef>
              <a:spcAft>
                <a:spcPts val="0"/>
              </a:spcAft>
              <a:buNone/>
            </a:pPr>
            <a:r>
              <a:t/>
            </a:r>
            <a:endParaRPr sz="2400">
              <a:latin typeface="Arial"/>
              <a:ea typeface="Arial"/>
              <a:cs typeface="Arial"/>
              <a:sym typeface="Arial"/>
            </a:endParaRPr>
          </a:p>
        </p:txBody>
      </p:sp>
      <p:sp>
        <p:nvSpPr>
          <p:cNvPr id="1417" name="Google Shape;1417;p127"/>
          <p:cNvSpPr txBox="1"/>
          <p:nvPr>
            <p:ph idx="4294967295" type="body"/>
          </p:nvPr>
        </p:nvSpPr>
        <p:spPr>
          <a:xfrm>
            <a:off x="5852325" y="1085225"/>
            <a:ext cx="4941300" cy="224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Arial"/>
                <a:ea typeface="Arial"/>
                <a:cs typeface="Arial"/>
                <a:sym typeface="Arial"/>
              </a:rPr>
              <a:t>Capability: </a:t>
            </a:r>
            <a:endParaRPr b="1" sz="2400">
              <a:latin typeface="Arial"/>
              <a:ea typeface="Arial"/>
              <a:cs typeface="Arial"/>
              <a:sym typeface="Arial"/>
            </a:endParaRPr>
          </a:p>
          <a:p>
            <a:pPr indent="0" lvl="0" marL="0" rtl="0" algn="l">
              <a:spcBef>
                <a:spcPts val="0"/>
              </a:spcBef>
              <a:spcAft>
                <a:spcPts val="0"/>
              </a:spcAft>
              <a:buNone/>
            </a:pPr>
            <a:r>
              <a:rPr lang="en-US" sz="2400">
                <a:latin typeface="Arial"/>
                <a:ea typeface="Arial"/>
                <a:cs typeface="Arial"/>
                <a:sym typeface="Arial"/>
              </a:rPr>
              <a:t>Physically active, Skillset, Knowledge, Training, Transport, Manpower</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p:txBody>
      </p:sp>
      <p:sp>
        <p:nvSpPr>
          <p:cNvPr id="1418" name="Google Shape;1418;p127"/>
          <p:cNvSpPr txBox="1"/>
          <p:nvPr>
            <p:ph idx="4294967295" type="body"/>
          </p:nvPr>
        </p:nvSpPr>
        <p:spPr>
          <a:xfrm>
            <a:off x="685800" y="3328625"/>
            <a:ext cx="4941300" cy="224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Arial"/>
                <a:ea typeface="Arial"/>
                <a:cs typeface="Arial"/>
                <a:sym typeface="Arial"/>
              </a:rPr>
              <a:t>Opportunity: </a:t>
            </a:r>
            <a:endParaRPr b="1" sz="2400">
              <a:latin typeface="Arial"/>
              <a:ea typeface="Arial"/>
              <a:cs typeface="Arial"/>
              <a:sym typeface="Arial"/>
            </a:endParaRPr>
          </a:p>
          <a:p>
            <a:pPr indent="0" lvl="0" marL="0" rtl="0" algn="l">
              <a:spcBef>
                <a:spcPts val="0"/>
              </a:spcBef>
              <a:spcAft>
                <a:spcPts val="0"/>
              </a:spcAft>
              <a:buNone/>
            </a:pPr>
            <a:r>
              <a:rPr lang="en-US" sz="2400">
                <a:latin typeface="Arial"/>
                <a:ea typeface="Arial"/>
                <a:cs typeface="Arial"/>
                <a:sym typeface="Arial"/>
              </a:rPr>
              <a:t>Access to materials, availability of materials, </a:t>
            </a:r>
            <a:r>
              <a:rPr lang="en-US" sz="2400">
                <a:latin typeface="Arial"/>
                <a:ea typeface="Arial"/>
                <a:cs typeface="Arial"/>
                <a:sym typeface="Arial"/>
              </a:rPr>
              <a:t>O</a:t>
            </a:r>
            <a:r>
              <a:rPr lang="en-US" sz="2400">
                <a:latin typeface="Arial"/>
                <a:ea typeface="Arial"/>
                <a:cs typeface="Arial"/>
                <a:sym typeface="Arial"/>
              </a:rPr>
              <a:t>ther people using manure, Social Norms, Traditions, Collaborators </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p:txBody>
      </p:sp>
      <p:sp>
        <p:nvSpPr>
          <p:cNvPr id="1419" name="Google Shape;1419;p127"/>
          <p:cNvSpPr txBox="1"/>
          <p:nvPr>
            <p:ph idx="4294967295" type="body"/>
          </p:nvPr>
        </p:nvSpPr>
        <p:spPr>
          <a:xfrm>
            <a:off x="5957000" y="3328625"/>
            <a:ext cx="4941300" cy="224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Arial"/>
                <a:ea typeface="Arial"/>
                <a:cs typeface="Arial"/>
                <a:sym typeface="Arial"/>
              </a:rPr>
              <a:t>Motivation: </a:t>
            </a:r>
            <a:endParaRPr b="1" sz="2400">
              <a:latin typeface="Arial"/>
              <a:ea typeface="Arial"/>
              <a:cs typeface="Arial"/>
              <a:sym typeface="Arial"/>
            </a:endParaRPr>
          </a:p>
          <a:p>
            <a:pPr indent="0" lvl="0" marL="0" rtl="0" algn="l">
              <a:spcBef>
                <a:spcPts val="0"/>
              </a:spcBef>
              <a:spcAft>
                <a:spcPts val="0"/>
              </a:spcAft>
              <a:buNone/>
            </a:pPr>
            <a:r>
              <a:rPr lang="en-US" sz="2400">
                <a:latin typeface="Arial"/>
                <a:ea typeface="Arial"/>
                <a:cs typeface="Arial"/>
                <a:sym typeface="Arial"/>
              </a:rPr>
              <a:t>Social responsibility, </a:t>
            </a:r>
            <a:r>
              <a:rPr lang="en-US" sz="2400">
                <a:latin typeface="Arial"/>
                <a:ea typeface="Arial"/>
                <a:cs typeface="Arial"/>
                <a:sym typeface="Arial"/>
              </a:rPr>
              <a:t>peer pressure</a:t>
            </a:r>
            <a:r>
              <a:rPr lang="en-US" sz="2400">
                <a:latin typeface="Arial"/>
                <a:ea typeface="Arial"/>
                <a:cs typeface="Arial"/>
                <a:sym typeface="Arial"/>
              </a:rPr>
              <a:t> influencers, risk, perceived benefits: health, money, status, cost-effectiveness</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a:p>
            <a:pPr indent="0" lvl="0" marL="0" rtl="0" algn="l">
              <a:spcBef>
                <a:spcPts val="0"/>
              </a:spcBef>
              <a:spcAft>
                <a:spcPts val="0"/>
              </a:spcAft>
              <a:buNone/>
            </a:pPr>
            <a:r>
              <a:t/>
            </a:r>
            <a:endParaRPr sz="2400">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3" name="Shape 1423"/>
        <p:cNvGrpSpPr/>
        <p:nvPr/>
      </p:nvGrpSpPr>
      <p:grpSpPr>
        <a:xfrm>
          <a:off x="0" y="0"/>
          <a:ext cx="0" cy="0"/>
          <a:chOff x="0" y="0"/>
          <a:chExt cx="0" cy="0"/>
        </a:xfrm>
      </p:grpSpPr>
      <p:sp>
        <p:nvSpPr>
          <p:cNvPr id="1424" name="Google Shape;1424;p128"/>
          <p:cNvSpPr txBox="1"/>
          <p:nvPr>
            <p:ph type="ctrTitle"/>
          </p:nvPr>
        </p:nvSpPr>
        <p:spPr>
          <a:xfrm>
            <a:off x="1176964" y="1289254"/>
            <a:ext cx="8533500" cy="8313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t/>
            </a:r>
            <a:endParaRPr/>
          </a:p>
        </p:txBody>
      </p:sp>
      <p:sp>
        <p:nvSpPr>
          <p:cNvPr id="1425" name="Google Shape;1425;p128"/>
          <p:cNvSpPr txBox="1"/>
          <p:nvPr>
            <p:ph idx="1" type="subTitle"/>
          </p:nvPr>
        </p:nvSpPr>
        <p:spPr>
          <a:xfrm>
            <a:off x="1163212" y="2491862"/>
            <a:ext cx="8533500" cy="291000"/>
          </a:xfrm>
          <a:prstGeom prst="rect">
            <a:avLst/>
          </a:prstGeom>
        </p:spPr>
        <p:txBody>
          <a:bodyPr anchorCtr="0" anchor="t" bIns="0" lIns="0" spcFirstLastPara="1" rIns="0" wrap="square" tIns="0">
            <a:spAutoFit/>
          </a:bodyPr>
          <a:lstStyle/>
          <a:p>
            <a:pPr indent="0" lvl="0" marL="0" rtl="0" algn="l">
              <a:spcBef>
                <a:spcPts val="900"/>
              </a:spcBef>
              <a:spcAft>
                <a:spcPts val="0"/>
              </a:spcAft>
              <a:buNone/>
            </a:pPr>
            <a:r>
              <a:t/>
            </a:r>
            <a:endParaRPr/>
          </a:p>
        </p:txBody>
      </p:sp>
      <p:sp>
        <p:nvSpPr>
          <p:cNvPr id="1426" name="Google Shape;1426;p128"/>
          <p:cNvSpPr txBox="1"/>
          <p:nvPr>
            <p:ph idx="12" type="sldNum"/>
          </p:nvPr>
        </p:nvSpPr>
        <p:spPr>
          <a:xfrm>
            <a:off x="8777553" y="6377052"/>
            <a:ext cx="2804100" cy="342900"/>
          </a:xfrm>
          <a:prstGeom prst="rect">
            <a:avLst/>
          </a:prstGeom>
        </p:spPr>
        <p:txBody>
          <a:bodyPr anchorCtr="0" anchor="ctr" bIns="0" lIns="0" spcFirstLastPara="1" rIns="0" wrap="square" tIns="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200">
              <a:latin typeface="Calibri"/>
              <a:ea typeface="Calibri"/>
              <a:cs typeface="Calibri"/>
              <a:sym typeface="Calibri"/>
            </a:endParaRPr>
          </a:p>
        </p:txBody>
      </p:sp>
      <p:sp>
        <p:nvSpPr>
          <p:cNvPr id="1427" name="Google Shape;1427;p128"/>
          <p:cNvSpPr txBox="1"/>
          <p:nvPr>
            <p:ph idx="4294967295" type="title"/>
          </p:nvPr>
        </p:nvSpPr>
        <p:spPr>
          <a:xfrm>
            <a:off x="1069000" y="1522250"/>
            <a:ext cx="10085700" cy="379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6000"/>
              <a:t>Busara advances and applies behavioral science in the Global South.</a:t>
            </a:r>
            <a:endParaRPr sz="60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2" name="Shape 1432"/>
        <p:cNvGrpSpPr/>
        <p:nvPr/>
      </p:nvGrpSpPr>
      <p:grpSpPr>
        <a:xfrm>
          <a:off x="0" y="0"/>
          <a:ext cx="0" cy="0"/>
          <a:chOff x="0" y="0"/>
          <a:chExt cx="0" cy="0"/>
        </a:xfrm>
      </p:grpSpPr>
      <p:pic>
        <p:nvPicPr>
          <p:cNvPr id="1433" name="Google Shape;1433;p129"/>
          <p:cNvPicPr preferRelativeResize="0"/>
          <p:nvPr/>
        </p:nvPicPr>
        <p:blipFill rotWithShape="1">
          <a:blip r:embed="rId3">
            <a:alphaModFix/>
          </a:blip>
          <a:srcRect b="14681" l="0" r="0" t="945"/>
          <a:stretch/>
        </p:blipFill>
        <p:spPr>
          <a:xfrm>
            <a:off x="0" y="0"/>
            <a:ext cx="12192274" cy="6858000"/>
          </a:xfrm>
          <a:prstGeom prst="rect">
            <a:avLst/>
          </a:prstGeom>
          <a:noFill/>
          <a:ln>
            <a:noFill/>
          </a:ln>
        </p:spPr>
      </p:pic>
      <p:sp>
        <p:nvSpPr>
          <p:cNvPr id="1434" name="Google Shape;1434;p129"/>
          <p:cNvSpPr txBox="1"/>
          <p:nvPr>
            <p:ph idx="12" type="sldNum"/>
          </p:nvPr>
        </p:nvSpPr>
        <p:spPr>
          <a:xfrm>
            <a:off x="8615362" y="6072187"/>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1435" name="Google Shape;1435;p129"/>
          <p:cNvSpPr/>
          <p:nvPr/>
        </p:nvSpPr>
        <p:spPr>
          <a:xfrm>
            <a:off x="0" y="0"/>
            <a:ext cx="12192000"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36" name="Google Shape;1436;p129"/>
          <p:cNvSpPr txBox="1"/>
          <p:nvPr/>
        </p:nvSpPr>
        <p:spPr>
          <a:xfrm>
            <a:off x="1408050" y="2286000"/>
            <a:ext cx="9375900" cy="195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4400">
                <a:solidFill>
                  <a:srgbClr val="FFFFFF"/>
                </a:solidFill>
                <a:latin typeface="Muli"/>
                <a:ea typeface="Muli"/>
                <a:cs typeface="Muli"/>
                <a:sym typeface="Muli"/>
              </a:rPr>
              <a:t>At Busara, we want to</a:t>
            </a:r>
            <a:r>
              <a:rPr lang="en-US" sz="4400">
                <a:solidFill>
                  <a:srgbClr val="FFFFFF"/>
                </a:solidFill>
                <a:latin typeface="Muli"/>
                <a:ea typeface="Muli"/>
                <a:cs typeface="Muli"/>
                <a:sym typeface="Muli"/>
              </a:rPr>
              <a:t> bridge </a:t>
            </a:r>
            <a:r>
              <a:rPr lang="en-US" sz="4400">
                <a:solidFill>
                  <a:srgbClr val="FFFFFF"/>
                </a:solidFill>
                <a:latin typeface="Muli"/>
                <a:ea typeface="Muli"/>
                <a:cs typeface="Muli"/>
                <a:sym typeface="Muli"/>
              </a:rPr>
              <a:t>two worlds:</a:t>
            </a:r>
            <a:r>
              <a:rPr lang="en-US" sz="4400">
                <a:solidFill>
                  <a:srgbClr val="FFFFFF"/>
                </a:solidFill>
                <a:latin typeface="Muli"/>
                <a:ea typeface="Muli"/>
                <a:cs typeface="Muli"/>
                <a:sym typeface="Muli"/>
              </a:rPr>
              <a:t> the real world </a:t>
            </a:r>
            <a:r>
              <a:rPr lang="en-US" sz="4400">
                <a:solidFill>
                  <a:srgbClr val="FFFFFF"/>
                </a:solidFill>
                <a:latin typeface="Muli"/>
                <a:ea typeface="Muli"/>
                <a:cs typeface="Muli"/>
                <a:sym typeface="Muli"/>
              </a:rPr>
              <a:t>and the</a:t>
            </a:r>
            <a:r>
              <a:rPr lang="en-US" sz="4400">
                <a:solidFill>
                  <a:srgbClr val="FFFFFF"/>
                </a:solidFill>
                <a:latin typeface="Muli"/>
                <a:ea typeface="Muli"/>
                <a:cs typeface="Muli"/>
                <a:sym typeface="Muli"/>
              </a:rPr>
              <a:t> world of research.</a:t>
            </a:r>
            <a:endParaRPr sz="4400">
              <a:solidFill>
                <a:srgbClr val="FFFFFF"/>
              </a:solidFill>
              <a:latin typeface="Muli"/>
              <a:ea typeface="Muli"/>
              <a:cs typeface="Muli"/>
              <a:sym typeface="Mul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1" name="Shape 1441"/>
        <p:cNvGrpSpPr/>
        <p:nvPr/>
      </p:nvGrpSpPr>
      <p:grpSpPr>
        <a:xfrm>
          <a:off x="0" y="0"/>
          <a:ext cx="0" cy="0"/>
          <a:chOff x="0" y="0"/>
          <a:chExt cx="0" cy="0"/>
        </a:xfrm>
      </p:grpSpPr>
      <p:sp>
        <p:nvSpPr>
          <p:cNvPr id="1442" name="Google Shape;1442;p130"/>
          <p:cNvSpPr/>
          <p:nvPr/>
        </p:nvSpPr>
        <p:spPr>
          <a:xfrm>
            <a:off x="951000" y="2262313"/>
            <a:ext cx="10315500" cy="2913600"/>
          </a:xfrm>
          <a:prstGeom prst="rect">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30"/>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
        <p:nvSpPr>
          <p:cNvPr id="1444" name="Google Shape;1444;p130"/>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Busara in numbers</a:t>
            </a:r>
            <a:endParaRPr/>
          </a:p>
        </p:txBody>
      </p:sp>
      <p:grpSp>
        <p:nvGrpSpPr>
          <p:cNvPr id="1445" name="Google Shape;1445;p130"/>
          <p:cNvGrpSpPr/>
          <p:nvPr/>
        </p:nvGrpSpPr>
        <p:grpSpPr>
          <a:xfrm>
            <a:off x="6092052" y="2696368"/>
            <a:ext cx="2112000" cy="1875632"/>
            <a:chOff x="5690151" y="2418293"/>
            <a:chExt cx="2112000" cy="1875632"/>
          </a:xfrm>
        </p:grpSpPr>
        <p:sp>
          <p:nvSpPr>
            <p:cNvPr id="1446" name="Google Shape;1446;p130"/>
            <p:cNvSpPr txBox="1"/>
            <p:nvPr/>
          </p:nvSpPr>
          <p:spPr>
            <a:xfrm>
              <a:off x="5690151" y="4058125"/>
              <a:ext cx="2112000" cy="235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lang="en-US" sz="1600">
                  <a:solidFill>
                    <a:schemeClr val="dk1"/>
                  </a:solidFill>
                  <a:latin typeface="Muli"/>
                  <a:ea typeface="Muli"/>
                  <a:cs typeface="Muli"/>
                  <a:sym typeface="Muli"/>
                </a:rPr>
                <a:t>Completed Projects</a:t>
              </a:r>
              <a:endParaRPr>
                <a:solidFill>
                  <a:schemeClr val="dk1"/>
                </a:solidFill>
                <a:latin typeface="Muli"/>
                <a:ea typeface="Muli"/>
                <a:cs typeface="Muli"/>
                <a:sym typeface="Muli"/>
              </a:endParaRPr>
            </a:p>
          </p:txBody>
        </p:sp>
        <p:sp>
          <p:nvSpPr>
            <p:cNvPr id="1447" name="Google Shape;1447;p130"/>
            <p:cNvSpPr txBox="1"/>
            <p:nvPr/>
          </p:nvSpPr>
          <p:spPr>
            <a:xfrm>
              <a:off x="5934201" y="3209050"/>
              <a:ext cx="1623900" cy="92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4800">
                  <a:solidFill>
                    <a:schemeClr val="dk2"/>
                  </a:solidFill>
                  <a:latin typeface="Muli"/>
                  <a:ea typeface="Muli"/>
                  <a:cs typeface="Muli"/>
                  <a:sym typeface="Muli"/>
                </a:rPr>
                <a:t>112</a:t>
              </a:r>
              <a:endParaRPr sz="4800">
                <a:solidFill>
                  <a:schemeClr val="dk2"/>
                </a:solidFill>
                <a:latin typeface="Muli"/>
                <a:ea typeface="Muli"/>
                <a:cs typeface="Muli"/>
                <a:sym typeface="Muli"/>
              </a:endParaRPr>
            </a:p>
          </p:txBody>
        </p:sp>
        <p:grpSp>
          <p:nvGrpSpPr>
            <p:cNvPr id="1448" name="Google Shape;1448;p130"/>
            <p:cNvGrpSpPr/>
            <p:nvPr/>
          </p:nvGrpSpPr>
          <p:grpSpPr>
            <a:xfrm>
              <a:off x="6394895" y="2418293"/>
              <a:ext cx="702511" cy="683623"/>
              <a:chOff x="1413250" y="2680675"/>
              <a:chExt cx="297750" cy="297525"/>
            </a:xfrm>
          </p:grpSpPr>
          <p:sp>
            <p:nvSpPr>
              <p:cNvPr id="1449" name="Google Shape;1449;p130"/>
              <p:cNvSpPr/>
              <p:nvPr/>
            </p:nvSpPr>
            <p:spPr>
              <a:xfrm>
                <a:off x="1413250" y="2680675"/>
                <a:ext cx="297750" cy="297525"/>
              </a:xfrm>
              <a:custGeom>
                <a:rect b="b" l="l" r="r" t="t"/>
                <a:pathLst>
                  <a:path extrusionOk="0" h="11901" w="11910">
                    <a:moveTo>
                      <a:pt x="10460" y="1418"/>
                    </a:moveTo>
                    <a:lnTo>
                      <a:pt x="10460" y="7719"/>
                    </a:lnTo>
                    <a:lnTo>
                      <a:pt x="1387" y="7719"/>
                    </a:lnTo>
                    <a:lnTo>
                      <a:pt x="1387" y="1418"/>
                    </a:lnTo>
                    <a:close/>
                    <a:moveTo>
                      <a:pt x="5577" y="8380"/>
                    </a:moveTo>
                    <a:lnTo>
                      <a:pt x="5577" y="9105"/>
                    </a:lnTo>
                    <a:lnTo>
                      <a:pt x="5167" y="9105"/>
                    </a:lnTo>
                    <a:lnTo>
                      <a:pt x="5451" y="8380"/>
                    </a:lnTo>
                    <a:close/>
                    <a:moveTo>
                      <a:pt x="6396" y="8380"/>
                    </a:moveTo>
                    <a:lnTo>
                      <a:pt x="6679" y="9105"/>
                    </a:lnTo>
                    <a:lnTo>
                      <a:pt x="6270" y="9105"/>
                    </a:lnTo>
                    <a:lnTo>
                      <a:pt x="6270" y="8380"/>
                    </a:lnTo>
                    <a:close/>
                    <a:moveTo>
                      <a:pt x="5955" y="0"/>
                    </a:moveTo>
                    <a:cubicBezTo>
                      <a:pt x="5766" y="0"/>
                      <a:pt x="5608" y="158"/>
                      <a:pt x="5608" y="347"/>
                    </a:cubicBezTo>
                    <a:lnTo>
                      <a:pt x="5608" y="725"/>
                    </a:lnTo>
                    <a:lnTo>
                      <a:pt x="378" y="725"/>
                    </a:lnTo>
                    <a:cubicBezTo>
                      <a:pt x="158" y="725"/>
                      <a:pt x="0" y="882"/>
                      <a:pt x="0" y="1071"/>
                    </a:cubicBezTo>
                    <a:cubicBezTo>
                      <a:pt x="0" y="1260"/>
                      <a:pt x="158" y="1418"/>
                      <a:pt x="378" y="1418"/>
                    </a:cubicBezTo>
                    <a:lnTo>
                      <a:pt x="725" y="1418"/>
                    </a:lnTo>
                    <a:lnTo>
                      <a:pt x="725" y="7719"/>
                    </a:lnTo>
                    <a:lnTo>
                      <a:pt x="378" y="7719"/>
                    </a:lnTo>
                    <a:cubicBezTo>
                      <a:pt x="189" y="7719"/>
                      <a:pt x="32" y="7876"/>
                      <a:pt x="32" y="8097"/>
                    </a:cubicBezTo>
                    <a:cubicBezTo>
                      <a:pt x="32" y="8286"/>
                      <a:pt x="189" y="8443"/>
                      <a:pt x="378" y="8443"/>
                    </a:cubicBezTo>
                    <a:lnTo>
                      <a:pt x="4758" y="8443"/>
                    </a:lnTo>
                    <a:lnTo>
                      <a:pt x="3560" y="11436"/>
                    </a:lnTo>
                    <a:cubicBezTo>
                      <a:pt x="3497" y="11625"/>
                      <a:pt x="3560" y="11814"/>
                      <a:pt x="3749" y="11877"/>
                    </a:cubicBezTo>
                    <a:cubicBezTo>
                      <a:pt x="3803" y="11893"/>
                      <a:pt x="3855" y="11901"/>
                      <a:pt x="3903" y="11901"/>
                    </a:cubicBezTo>
                    <a:cubicBezTo>
                      <a:pt x="4052" y="11901"/>
                      <a:pt x="4167" y="11824"/>
                      <a:pt x="4191" y="11657"/>
                    </a:cubicBezTo>
                    <a:lnTo>
                      <a:pt x="4947" y="9830"/>
                    </a:lnTo>
                    <a:lnTo>
                      <a:pt x="5608" y="9830"/>
                    </a:lnTo>
                    <a:lnTo>
                      <a:pt x="5608" y="10838"/>
                    </a:lnTo>
                    <a:cubicBezTo>
                      <a:pt x="5608" y="11027"/>
                      <a:pt x="5766" y="11184"/>
                      <a:pt x="5955" y="11184"/>
                    </a:cubicBezTo>
                    <a:cubicBezTo>
                      <a:pt x="6175" y="11184"/>
                      <a:pt x="6333" y="11027"/>
                      <a:pt x="6333" y="10838"/>
                    </a:cubicBezTo>
                    <a:lnTo>
                      <a:pt x="6333" y="9830"/>
                    </a:lnTo>
                    <a:lnTo>
                      <a:pt x="6995" y="9830"/>
                    </a:lnTo>
                    <a:lnTo>
                      <a:pt x="7751" y="11657"/>
                    </a:lnTo>
                    <a:cubicBezTo>
                      <a:pt x="7798" y="11824"/>
                      <a:pt x="7918" y="11901"/>
                      <a:pt x="8042" y="11901"/>
                    </a:cubicBezTo>
                    <a:cubicBezTo>
                      <a:pt x="8082" y="11901"/>
                      <a:pt x="8122" y="11893"/>
                      <a:pt x="8160" y="11877"/>
                    </a:cubicBezTo>
                    <a:cubicBezTo>
                      <a:pt x="8381" y="11783"/>
                      <a:pt x="8444" y="11594"/>
                      <a:pt x="8381" y="11436"/>
                    </a:cubicBezTo>
                    <a:lnTo>
                      <a:pt x="7184" y="8443"/>
                    </a:lnTo>
                    <a:lnTo>
                      <a:pt x="11563" y="8443"/>
                    </a:lnTo>
                    <a:cubicBezTo>
                      <a:pt x="11752" y="8443"/>
                      <a:pt x="11909" y="8286"/>
                      <a:pt x="11909" y="8097"/>
                    </a:cubicBezTo>
                    <a:cubicBezTo>
                      <a:pt x="11909" y="7876"/>
                      <a:pt x="11752" y="7719"/>
                      <a:pt x="11563" y="7719"/>
                    </a:cubicBezTo>
                    <a:lnTo>
                      <a:pt x="11185" y="7719"/>
                    </a:lnTo>
                    <a:lnTo>
                      <a:pt x="11185" y="1418"/>
                    </a:lnTo>
                    <a:lnTo>
                      <a:pt x="11563" y="1418"/>
                    </a:lnTo>
                    <a:cubicBezTo>
                      <a:pt x="11752" y="1418"/>
                      <a:pt x="11909" y="1260"/>
                      <a:pt x="11909" y="1071"/>
                    </a:cubicBezTo>
                    <a:cubicBezTo>
                      <a:pt x="11909" y="882"/>
                      <a:pt x="11752" y="725"/>
                      <a:pt x="11563" y="725"/>
                    </a:cubicBezTo>
                    <a:lnTo>
                      <a:pt x="6301" y="725"/>
                    </a:lnTo>
                    <a:lnTo>
                      <a:pt x="6301" y="347"/>
                    </a:lnTo>
                    <a:cubicBezTo>
                      <a:pt x="6301" y="158"/>
                      <a:pt x="6144" y="0"/>
                      <a:pt x="595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50" name="Google Shape;1450;p130"/>
              <p:cNvSpPr/>
              <p:nvPr/>
            </p:nvSpPr>
            <p:spPr>
              <a:xfrm>
                <a:off x="1465225" y="2805100"/>
                <a:ext cx="52800" cy="52025"/>
              </a:xfrm>
              <a:custGeom>
                <a:rect b="b" l="l" r="r" t="t"/>
                <a:pathLst>
                  <a:path extrusionOk="0" h="2081" w="2112">
                    <a:moveTo>
                      <a:pt x="1387" y="663"/>
                    </a:moveTo>
                    <a:lnTo>
                      <a:pt x="1387" y="1387"/>
                    </a:lnTo>
                    <a:lnTo>
                      <a:pt x="694" y="1387"/>
                    </a:lnTo>
                    <a:lnTo>
                      <a:pt x="694" y="663"/>
                    </a:lnTo>
                    <a:close/>
                    <a:moveTo>
                      <a:pt x="347" y="1"/>
                    </a:moveTo>
                    <a:cubicBezTo>
                      <a:pt x="158" y="1"/>
                      <a:pt x="1" y="158"/>
                      <a:pt x="1" y="347"/>
                    </a:cubicBezTo>
                    <a:lnTo>
                      <a:pt x="1" y="1734"/>
                    </a:lnTo>
                    <a:cubicBezTo>
                      <a:pt x="1" y="1923"/>
                      <a:pt x="158" y="2080"/>
                      <a:pt x="347" y="2080"/>
                    </a:cubicBezTo>
                    <a:lnTo>
                      <a:pt x="1765" y="2080"/>
                    </a:lnTo>
                    <a:cubicBezTo>
                      <a:pt x="1954" y="2080"/>
                      <a:pt x="2112" y="1923"/>
                      <a:pt x="2112" y="1734"/>
                    </a:cubicBezTo>
                    <a:lnTo>
                      <a:pt x="2112" y="347"/>
                    </a:lnTo>
                    <a:cubicBezTo>
                      <a:pt x="2112" y="158"/>
                      <a:pt x="1954" y="1"/>
                      <a:pt x="17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51" name="Google Shape;1451;p130"/>
              <p:cNvSpPr/>
              <p:nvPr/>
            </p:nvSpPr>
            <p:spPr>
              <a:xfrm>
                <a:off x="1535325" y="2769675"/>
                <a:ext cx="52800" cy="87450"/>
              </a:xfrm>
              <a:custGeom>
                <a:rect b="b" l="l" r="r" t="t"/>
                <a:pathLst>
                  <a:path extrusionOk="0" h="3498" w="2112">
                    <a:moveTo>
                      <a:pt x="1387" y="662"/>
                    </a:moveTo>
                    <a:lnTo>
                      <a:pt x="1387" y="2741"/>
                    </a:lnTo>
                    <a:lnTo>
                      <a:pt x="694" y="2741"/>
                    </a:lnTo>
                    <a:lnTo>
                      <a:pt x="694" y="662"/>
                    </a:lnTo>
                    <a:close/>
                    <a:moveTo>
                      <a:pt x="379" y="0"/>
                    </a:moveTo>
                    <a:cubicBezTo>
                      <a:pt x="158" y="0"/>
                      <a:pt x="1" y="158"/>
                      <a:pt x="1" y="347"/>
                    </a:cubicBezTo>
                    <a:lnTo>
                      <a:pt x="1" y="3151"/>
                    </a:lnTo>
                    <a:cubicBezTo>
                      <a:pt x="1" y="3340"/>
                      <a:pt x="158" y="3497"/>
                      <a:pt x="379" y="3497"/>
                    </a:cubicBezTo>
                    <a:lnTo>
                      <a:pt x="1733" y="3497"/>
                    </a:lnTo>
                    <a:lnTo>
                      <a:pt x="1733" y="3466"/>
                    </a:lnTo>
                    <a:cubicBezTo>
                      <a:pt x="1954" y="3466"/>
                      <a:pt x="2112" y="3308"/>
                      <a:pt x="2112" y="3119"/>
                    </a:cubicBezTo>
                    <a:lnTo>
                      <a:pt x="2112" y="347"/>
                    </a:lnTo>
                    <a:cubicBezTo>
                      <a:pt x="2112" y="158"/>
                      <a:pt x="1954" y="0"/>
                      <a:pt x="17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52" name="Google Shape;1452;p130"/>
              <p:cNvSpPr/>
              <p:nvPr/>
            </p:nvSpPr>
            <p:spPr>
              <a:xfrm>
                <a:off x="1604650" y="2733425"/>
                <a:ext cx="52775" cy="122900"/>
              </a:xfrm>
              <a:custGeom>
                <a:rect b="b" l="l" r="r" t="t"/>
                <a:pathLst>
                  <a:path extrusionOk="0" h="4916" w="2111">
                    <a:moveTo>
                      <a:pt x="1418" y="726"/>
                    </a:moveTo>
                    <a:lnTo>
                      <a:pt x="1418" y="4254"/>
                    </a:lnTo>
                    <a:lnTo>
                      <a:pt x="725" y="4254"/>
                    </a:lnTo>
                    <a:lnTo>
                      <a:pt x="725" y="726"/>
                    </a:lnTo>
                    <a:close/>
                    <a:moveTo>
                      <a:pt x="347" y="1"/>
                    </a:moveTo>
                    <a:cubicBezTo>
                      <a:pt x="158" y="1"/>
                      <a:pt x="0" y="159"/>
                      <a:pt x="0" y="348"/>
                    </a:cubicBezTo>
                    <a:lnTo>
                      <a:pt x="0" y="4569"/>
                    </a:lnTo>
                    <a:cubicBezTo>
                      <a:pt x="0" y="4758"/>
                      <a:pt x="158" y="4916"/>
                      <a:pt x="347" y="4916"/>
                    </a:cubicBezTo>
                    <a:lnTo>
                      <a:pt x="1764" y="4916"/>
                    </a:lnTo>
                    <a:cubicBezTo>
                      <a:pt x="1953" y="4916"/>
                      <a:pt x="2111" y="4758"/>
                      <a:pt x="2111" y="4569"/>
                    </a:cubicBezTo>
                    <a:lnTo>
                      <a:pt x="2111" y="348"/>
                    </a:lnTo>
                    <a:cubicBezTo>
                      <a:pt x="2111" y="159"/>
                      <a:pt x="1953" y="1"/>
                      <a:pt x="17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453" name="Google Shape;1453;p130"/>
          <p:cNvGrpSpPr/>
          <p:nvPr/>
        </p:nvGrpSpPr>
        <p:grpSpPr>
          <a:xfrm>
            <a:off x="8876858" y="2693009"/>
            <a:ext cx="1623900" cy="1878991"/>
            <a:chOff x="8530096" y="2414934"/>
            <a:chExt cx="1623900" cy="1878991"/>
          </a:xfrm>
        </p:grpSpPr>
        <p:sp>
          <p:nvSpPr>
            <p:cNvPr id="1454" name="Google Shape;1454;p130"/>
            <p:cNvSpPr txBox="1"/>
            <p:nvPr/>
          </p:nvSpPr>
          <p:spPr>
            <a:xfrm>
              <a:off x="8530096" y="4058125"/>
              <a:ext cx="1623900" cy="235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lang="en-US" sz="1600">
                  <a:solidFill>
                    <a:schemeClr val="dk1"/>
                  </a:solidFill>
                  <a:latin typeface="Muli"/>
                  <a:ea typeface="Muli"/>
                  <a:cs typeface="Muli"/>
                  <a:sym typeface="Muli"/>
                </a:rPr>
                <a:t>Active Projects</a:t>
              </a:r>
              <a:endParaRPr>
                <a:solidFill>
                  <a:schemeClr val="dk1"/>
                </a:solidFill>
                <a:latin typeface="Muli"/>
                <a:ea typeface="Muli"/>
                <a:cs typeface="Muli"/>
                <a:sym typeface="Muli"/>
              </a:endParaRPr>
            </a:p>
          </p:txBody>
        </p:sp>
        <p:sp>
          <p:nvSpPr>
            <p:cNvPr id="1455" name="Google Shape;1455;p130"/>
            <p:cNvSpPr txBox="1"/>
            <p:nvPr/>
          </p:nvSpPr>
          <p:spPr>
            <a:xfrm>
              <a:off x="8530096" y="3209050"/>
              <a:ext cx="1623900" cy="92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4800">
                  <a:solidFill>
                    <a:schemeClr val="dk2"/>
                  </a:solidFill>
                  <a:latin typeface="Muli"/>
                  <a:ea typeface="Muli"/>
                  <a:cs typeface="Muli"/>
                  <a:sym typeface="Muli"/>
                </a:rPr>
                <a:t>69</a:t>
              </a:r>
              <a:endParaRPr sz="4800">
                <a:solidFill>
                  <a:schemeClr val="dk2"/>
                </a:solidFill>
                <a:latin typeface="Muli"/>
                <a:ea typeface="Muli"/>
                <a:cs typeface="Muli"/>
                <a:sym typeface="Muli"/>
              </a:endParaRPr>
            </a:p>
          </p:txBody>
        </p:sp>
        <p:grpSp>
          <p:nvGrpSpPr>
            <p:cNvPr id="1456" name="Google Shape;1456;p130"/>
            <p:cNvGrpSpPr/>
            <p:nvPr/>
          </p:nvGrpSpPr>
          <p:grpSpPr>
            <a:xfrm>
              <a:off x="8995350" y="2414934"/>
              <a:ext cx="693391" cy="690342"/>
              <a:chOff x="-1333975" y="2365850"/>
              <a:chExt cx="292225" cy="293575"/>
            </a:xfrm>
          </p:grpSpPr>
          <p:sp>
            <p:nvSpPr>
              <p:cNvPr id="1457" name="Google Shape;1457;p130"/>
              <p:cNvSpPr/>
              <p:nvPr/>
            </p:nvSpPr>
            <p:spPr>
              <a:xfrm>
                <a:off x="-1285150" y="2365850"/>
                <a:ext cx="191225" cy="293575"/>
              </a:xfrm>
              <a:custGeom>
                <a:rect b="b" l="l" r="r" t="t"/>
                <a:pathLst>
                  <a:path extrusionOk="0" h="11743" w="7649">
                    <a:moveTo>
                      <a:pt x="3813" y="684"/>
                    </a:moveTo>
                    <a:cubicBezTo>
                      <a:pt x="5545" y="684"/>
                      <a:pt x="6900" y="2039"/>
                      <a:pt x="6900" y="3740"/>
                    </a:cubicBezTo>
                    <a:cubicBezTo>
                      <a:pt x="6931" y="4780"/>
                      <a:pt x="6553" y="5347"/>
                      <a:pt x="6270" y="5788"/>
                    </a:cubicBezTo>
                    <a:cubicBezTo>
                      <a:pt x="5797" y="6544"/>
                      <a:pt x="5608" y="6922"/>
                      <a:pt x="5608" y="7930"/>
                    </a:cubicBezTo>
                    <a:cubicBezTo>
                      <a:pt x="5608" y="8119"/>
                      <a:pt x="5451" y="8277"/>
                      <a:pt x="5230" y="8277"/>
                    </a:cubicBezTo>
                    <a:lnTo>
                      <a:pt x="2489" y="8277"/>
                    </a:lnTo>
                    <a:cubicBezTo>
                      <a:pt x="2300" y="8277"/>
                      <a:pt x="2143" y="8119"/>
                      <a:pt x="2143" y="7930"/>
                    </a:cubicBezTo>
                    <a:cubicBezTo>
                      <a:pt x="2143" y="6922"/>
                      <a:pt x="1922" y="6576"/>
                      <a:pt x="1450" y="5820"/>
                    </a:cubicBezTo>
                    <a:cubicBezTo>
                      <a:pt x="1198" y="5347"/>
                      <a:pt x="567" y="4528"/>
                      <a:pt x="788" y="3205"/>
                    </a:cubicBezTo>
                    <a:cubicBezTo>
                      <a:pt x="1040" y="1819"/>
                      <a:pt x="2237" y="684"/>
                      <a:pt x="3813" y="684"/>
                    </a:cubicBezTo>
                    <a:close/>
                    <a:moveTo>
                      <a:pt x="4852" y="8907"/>
                    </a:moveTo>
                    <a:lnTo>
                      <a:pt x="4852" y="9569"/>
                    </a:lnTo>
                    <a:lnTo>
                      <a:pt x="4506" y="9569"/>
                    </a:lnTo>
                    <a:cubicBezTo>
                      <a:pt x="4285" y="9569"/>
                      <a:pt x="4128" y="9726"/>
                      <a:pt x="4128" y="9915"/>
                    </a:cubicBezTo>
                    <a:cubicBezTo>
                      <a:pt x="4128" y="10136"/>
                      <a:pt x="4285" y="10293"/>
                      <a:pt x="4506" y="10293"/>
                    </a:cubicBezTo>
                    <a:lnTo>
                      <a:pt x="4852" y="10293"/>
                    </a:lnTo>
                    <a:lnTo>
                      <a:pt x="4852" y="10640"/>
                    </a:lnTo>
                    <a:cubicBezTo>
                      <a:pt x="4884" y="10829"/>
                      <a:pt x="4726" y="10986"/>
                      <a:pt x="4537" y="10986"/>
                    </a:cubicBezTo>
                    <a:lnTo>
                      <a:pt x="3151" y="10986"/>
                    </a:lnTo>
                    <a:cubicBezTo>
                      <a:pt x="2962" y="10986"/>
                      <a:pt x="2804" y="10829"/>
                      <a:pt x="2804" y="10640"/>
                    </a:cubicBezTo>
                    <a:lnTo>
                      <a:pt x="2804" y="10293"/>
                    </a:lnTo>
                    <a:lnTo>
                      <a:pt x="3151" y="10293"/>
                    </a:lnTo>
                    <a:cubicBezTo>
                      <a:pt x="3371" y="10293"/>
                      <a:pt x="3529" y="10136"/>
                      <a:pt x="3529" y="9915"/>
                    </a:cubicBezTo>
                    <a:cubicBezTo>
                      <a:pt x="3529" y="9726"/>
                      <a:pt x="3371" y="9569"/>
                      <a:pt x="3151" y="9569"/>
                    </a:cubicBezTo>
                    <a:lnTo>
                      <a:pt x="2804" y="9569"/>
                    </a:lnTo>
                    <a:lnTo>
                      <a:pt x="2804" y="8907"/>
                    </a:lnTo>
                    <a:close/>
                    <a:moveTo>
                      <a:pt x="3897" y="1"/>
                    </a:moveTo>
                    <a:cubicBezTo>
                      <a:pt x="3632" y="1"/>
                      <a:pt x="3361" y="28"/>
                      <a:pt x="3088" y="86"/>
                    </a:cubicBezTo>
                    <a:cubicBezTo>
                      <a:pt x="1607" y="401"/>
                      <a:pt x="441" y="1566"/>
                      <a:pt x="158" y="3079"/>
                    </a:cubicBezTo>
                    <a:cubicBezTo>
                      <a:pt x="0" y="3992"/>
                      <a:pt x="158" y="4969"/>
                      <a:pt x="631" y="5757"/>
                    </a:cubicBezTo>
                    <a:cubicBezTo>
                      <a:pt x="757" y="5914"/>
                      <a:pt x="820" y="6072"/>
                      <a:pt x="914" y="6229"/>
                    </a:cubicBezTo>
                    <a:cubicBezTo>
                      <a:pt x="1355" y="6891"/>
                      <a:pt x="1450" y="7143"/>
                      <a:pt x="1450" y="7962"/>
                    </a:cubicBezTo>
                    <a:cubicBezTo>
                      <a:pt x="1450" y="8403"/>
                      <a:pt x="1733" y="8781"/>
                      <a:pt x="2143" y="8939"/>
                    </a:cubicBezTo>
                    <a:lnTo>
                      <a:pt x="2143" y="10703"/>
                    </a:lnTo>
                    <a:cubicBezTo>
                      <a:pt x="2143" y="11270"/>
                      <a:pt x="2615" y="11743"/>
                      <a:pt x="3151" y="11743"/>
                    </a:cubicBezTo>
                    <a:lnTo>
                      <a:pt x="4537" y="11743"/>
                    </a:lnTo>
                    <a:cubicBezTo>
                      <a:pt x="5073" y="11743"/>
                      <a:pt x="5545" y="11270"/>
                      <a:pt x="5545" y="10703"/>
                    </a:cubicBezTo>
                    <a:lnTo>
                      <a:pt x="5545" y="8939"/>
                    </a:lnTo>
                    <a:cubicBezTo>
                      <a:pt x="5955" y="8781"/>
                      <a:pt x="6238" y="8435"/>
                      <a:pt x="6238" y="7962"/>
                    </a:cubicBezTo>
                    <a:lnTo>
                      <a:pt x="6238" y="7930"/>
                    </a:lnTo>
                    <a:cubicBezTo>
                      <a:pt x="6238" y="7143"/>
                      <a:pt x="6427" y="6828"/>
                      <a:pt x="6805" y="6229"/>
                    </a:cubicBezTo>
                    <a:cubicBezTo>
                      <a:pt x="7089" y="5788"/>
                      <a:pt x="7593" y="5032"/>
                      <a:pt x="7593" y="3835"/>
                    </a:cubicBezTo>
                    <a:cubicBezTo>
                      <a:pt x="7649" y="1658"/>
                      <a:pt x="5950" y="1"/>
                      <a:pt x="38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58" name="Google Shape;1458;p130"/>
              <p:cNvSpPr/>
              <p:nvPr/>
            </p:nvSpPr>
            <p:spPr>
              <a:xfrm>
                <a:off x="-1076425" y="2452250"/>
                <a:ext cx="34675" cy="18150"/>
              </a:xfrm>
              <a:custGeom>
                <a:rect b="b" l="l" r="r" t="t"/>
                <a:pathLst>
                  <a:path extrusionOk="0" h="726" w="1387">
                    <a:moveTo>
                      <a:pt x="347" y="1"/>
                    </a:moveTo>
                    <a:cubicBezTo>
                      <a:pt x="158" y="1"/>
                      <a:pt x="0" y="158"/>
                      <a:pt x="0" y="379"/>
                    </a:cubicBezTo>
                    <a:cubicBezTo>
                      <a:pt x="0" y="568"/>
                      <a:pt x="158" y="725"/>
                      <a:pt x="347" y="725"/>
                    </a:cubicBezTo>
                    <a:lnTo>
                      <a:pt x="1040" y="725"/>
                    </a:lnTo>
                    <a:cubicBezTo>
                      <a:pt x="1229" y="725"/>
                      <a:pt x="1386" y="568"/>
                      <a:pt x="1386" y="379"/>
                    </a:cubicBezTo>
                    <a:cubicBezTo>
                      <a:pt x="1386" y="158"/>
                      <a:pt x="1229" y="1"/>
                      <a:pt x="10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59" name="Google Shape;1459;p130"/>
              <p:cNvSpPr/>
              <p:nvPr/>
            </p:nvSpPr>
            <p:spPr>
              <a:xfrm>
                <a:off x="-1333975" y="2452250"/>
                <a:ext cx="34675" cy="18150"/>
              </a:xfrm>
              <a:custGeom>
                <a:rect b="b" l="l" r="r" t="t"/>
                <a:pathLst>
                  <a:path extrusionOk="0" h="726" w="1387">
                    <a:moveTo>
                      <a:pt x="347" y="1"/>
                    </a:moveTo>
                    <a:cubicBezTo>
                      <a:pt x="158" y="1"/>
                      <a:pt x="0" y="158"/>
                      <a:pt x="0" y="379"/>
                    </a:cubicBezTo>
                    <a:cubicBezTo>
                      <a:pt x="0" y="568"/>
                      <a:pt x="158" y="725"/>
                      <a:pt x="347" y="725"/>
                    </a:cubicBezTo>
                    <a:lnTo>
                      <a:pt x="1008" y="725"/>
                    </a:lnTo>
                    <a:cubicBezTo>
                      <a:pt x="1197" y="694"/>
                      <a:pt x="1386" y="536"/>
                      <a:pt x="1386" y="379"/>
                    </a:cubicBezTo>
                    <a:cubicBezTo>
                      <a:pt x="1386" y="158"/>
                      <a:pt x="1197" y="1"/>
                      <a:pt x="10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0" name="Google Shape;1460;p130"/>
              <p:cNvSpPr/>
              <p:nvPr/>
            </p:nvSpPr>
            <p:spPr>
              <a:xfrm>
                <a:off x="-1093750" y="2383050"/>
                <a:ext cx="35450" cy="26575"/>
              </a:xfrm>
              <a:custGeom>
                <a:rect b="b" l="l" r="r" t="t"/>
                <a:pathLst>
                  <a:path extrusionOk="0" h="1063" w="1418">
                    <a:moveTo>
                      <a:pt x="992" y="1"/>
                    </a:moveTo>
                    <a:cubicBezTo>
                      <a:pt x="931" y="1"/>
                      <a:pt x="870" y="19"/>
                      <a:pt x="819" y="59"/>
                    </a:cubicBezTo>
                    <a:lnTo>
                      <a:pt x="221" y="406"/>
                    </a:lnTo>
                    <a:cubicBezTo>
                      <a:pt x="63" y="500"/>
                      <a:pt x="0" y="721"/>
                      <a:pt x="95" y="878"/>
                    </a:cubicBezTo>
                    <a:cubicBezTo>
                      <a:pt x="159" y="985"/>
                      <a:pt x="295" y="1063"/>
                      <a:pt x="415" y="1063"/>
                    </a:cubicBezTo>
                    <a:cubicBezTo>
                      <a:pt x="473" y="1063"/>
                      <a:pt x="527" y="1045"/>
                      <a:pt x="567" y="1005"/>
                    </a:cubicBezTo>
                    <a:lnTo>
                      <a:pt x="1166" y="658"/>
                    </a:lnTo>
                    <a:cubicBezTo>
                      <a:pt x="1323" y="563"/>
                      <a:pt x="1418" y="343"/>
                      <a:pt x="1292" y="185"/>
                    </a:cubicBezTo>
                    <a:cubicBezTo>
                      <a:pt x="1249" y="79"/>
                      <a:pt x="1120" y="1"/>
                      <a:pt x="9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1" name="Google Shape;1461;p130"/>
              <p:cNvSpPr/>
              <p:nvPr/>
            </p:nvSpPr>
            <p:spPr>
              <a:xfrm>
                <a:off x="-1317450" y="2512575"/>
                <a:ext cx="35475" cy="26225"/>
              </a:xfrm>
              <a:custGeom>
                <a:rect b="b" l="l" r="r" t="t"/>
                <a:pathLst>
                  <a:path extrusionOk="0" h="1049" w="1419">
                    <a:moveTo>
                      <a:pt x="1005" y="1"/>
                    </a:moveTo>
                    <a:cubicBezTo>
                      <a:pt x="944" y="1"/>
                      <a:pt x="880" y="15"/>
                      <a:pt x="820" y="45"/>
                    </a:cubicBezTo>
                    <a:lnTo>
                      <a:pt x="221" y="392"/>
                    </a:lnTo>
                    <a:cubicBezTo>
                      <a:pt x="64" y="486"/>
                      <a:pt x="1" y="707"/>
                      <a:pt x="127" y="864"/>
                    </a:cubicBezTo>
                    <a:cubicBezTo>
                      <a:pt x="169" y="971"/>
                      <a:pt x="299" y="1049"/>
                      <a:pt x="427" y="1049"/>
                    </a:cubicBezTo>
                    <a:cubicBezTo>
                      <a:pt x="488" y="1049"/>
                      <a:pt x="548" y="1031"/>
                      <a:pt x="599" y="990"/>
                    </a:cubicBezTo>
                    <a:lnTo>
                      <a:pt x="1166" y="644"/>
                    </a:lnTo>
                    <a:cubicBezTo>
                      <a:pt x="1324" y="549"/>
                      <a:pt x="1418" y="329"/>
                      <a:pt x="1292" y="171"/>
                    </a:cubicBezTo>
                    <a:cubicBezTo>
                      <a:pt x="1250" y="64"/>
                      <a:pt x="1134" y="1"/>
                      <a:pt x="10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2" name="Google Shape;1462;p130"/>
              <p:cNvSpPr/>
              <p:nvPr/>
            </p:nvSpPr>
            <p:spPr>
              <a:xfrm>
                <a:off x="-1092975" y="2512575"/>
                <a:ext cx="34675" cy="25525"/>
              </a:xfrm>
              <a:custGeom>
                <a:rect b="b" l="l" r="r" t="t"/>
                <a:pathLst>
                  <a:path extrusionOk="0" h="1021" w="1387">
                    <a:moveTo>
                      <a:pt x="378" y="1"/>
                    </a:moveTo>
                    <a:cubicBezTo>
                      <a:pt x="264" y="1"/>
                      <a:pt x="149" y="64"/>
                      <a:pt x="64" y="171"/>
                    </a:cubicBezTo>
                    <a:cubicBezTo>
                      <a:pt x="1" y="329"/>
                      <a:pt x="32" y="518"/>
                      <a:pt x="190" y="644"/>
                    </a:cubicBezTo>
                    <a:lnTo>
                      <a:pt x="788" y="990"/>
                    </a:lnTo>
                    <a:cubicBezTo>
                      <a:pt x="838" y="1010"/>
                      <a:pt x="891" y="1021"/>
                      <a:pt x="944" y="1021"/>
                    </a:cubicBezTo>
                    <a:cubicBezTo>
                      <a:pt x="1059" y="1021"/>
                      <a:pt x="1175" y="972"/>
                      <a:pt x="1261" y="864"/>
                    </a:cubicBezTo>
                    <a:cubicBezTo>
                      <a:pt x="1387" y="675"/>
                      <a:pt x="1292" y="486"/>
                      <a:pt x="1135" y="392"/>
                    </a:cubicBezTo>
                    <a:lnTo>
                      <a:pt x="536" y="45"/>
                    </a:lnTo>
                    <a:cubicBezTo>
                      <a:pt x="486" y="15"/>
                      <a:pt x="432" y="1"/>
                      <a:pt x="3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3" name="Google Shape;1463;p130"/>
              <p:cNvSpPr/>
              <p:nvPr/>
            </p:nvSpPr>
            <p:spPr>
              <a:xfrm>
                <a:off x="-1316650" y="2383750"/>
                <a:ext cx="34675" cy="25525"/>
              </a:xfrm>
              <a:custGeom>
                <a:rect b="b" l="l" r="r" t="t"/>
                <a:pathLst>
                  <a:path extrusionOk="0" h="1021" w="1387">
                    <a:moveTo>
                      <a:pt x="405" y="1"/>
                    </a:moveTo>
                    <a:cubicBezTo>
                      <a:pt x="283" y="1"/>
                      <a:pt x="159" y="50"/>
                      <a:pt x="95" y="157"/>
                    </a:cubicBezTo>
                    <a:cubicBezTo>
                      <a:pt x="0" y="315"/>
                      <a:pt x="63" y="504"/>
                      <a:pt x="221" y="630"/>
                    </a:cubicBezTo>
                    <a:lnTo>
                      <a:pt x="788" y="977"/>
                    </a:lnTo>
                    <a:cubicBezTo>
                      <a:pt x="838" y="1007"/>
                      <a:pt x="895" y="1021"/>
                      <a:pt x="953" y="1021"/>
                    </a:cubicBezTo>
                    <a:cubicBezTo>
                      <a:pt x="1074" y="1021"/>
                      <a:pt x="1196" y="958"/>
                      <a:pt x="1260" y="850"/>
                    </a:cubicBezTo>
                    <a:cubicBezTo>
                      <a:pt x="1386" y="693"/>
                      <a:pt x="1292" y="504"/>
                      <a:pt x="1134" y="378"/>
                    </a:cubicBezTo>
                    <a:lnTo>
                      <a:pt x="567" y="31"/>
                    </a:lnTo>
                    <a:cubicBezTo>
                      <a:pt x="517" y="11"/>
                      <a:pt x="461" y="1"/>
                      <a:pt x="4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4" name="Google Shape;1464;p130"/>
              <p:cNvSpPr/>
              <p:nvPr/>
            </p:nvSpPr>
            <p:spPr>
              <a:xfrm>
                <a:off x="-1239475" y="2401575"/>
                <a:ext cx="102425" cy="153100"/>
              </a:xfrm>
              <a:custGeom>
                <a:rect b="b" l="l" r="r" t="t"/>
                <a:pathLst>
                  <a:path extrusionOk="0" h="6124" w="4097">
                    <a:moveTo>
                      <a:pt x="1733" y="1492"/>
                    </a:moveTo>
                    <a:lnTo>
                      <a:pt x="1733" y="2343"/>
                    </a:lnTo>
                    <a:cubicBezTo>
                      <a:pt x="1733" y="2500"/>
                      <a:pt x="1796" y="2626"/>
                      <a:pt x="1922" y="2658"/>
                    </a:cubicBezTo>
                    <a:lnTo>
                      <a:pt x="3246" y="3225"/>
                    </a:lnTo>
                    <a:lnTo>
                      <a:pt x="2395" y="4611"/>
                    </a:lnTo>
                    <a:lnTo>
                      <a:pt x="2395" y="3729"/>
                    </a:lnTo>
                    <a:cubicBezTo>
                      <a:pt x="2395" y="3572"/>
                      <a:pt x="2332" y="3445"/>
                      <a:pt x="2206" y="3414"/>
                    </a:cubicBezTo>
                    <a:lnTo>
                      <a:pt x="851" y="2878"/>
                    </a:lnTo>
                    <a:lnTo>
                      <a:pt x="1733" y="1492"/>
                    </a:lnTo>
                    <a:close/>
                    <a:moveTo>
                      <a:pt x="2038" y="0"/>
                    </a:moveTo>
                    <a:cubicBezTo>
                      <a:pt x="1919" y="0"/>
                      <a:pt x="1814" y="47"/>
                      <a:pt x="1765" y="169"/>
                    </a:cubicBezTo>
                    <a:lnTo>
                      <a:pt x="64" y="2941"/>
                    </a:lnTo>
                    <a:cubicBezTo>
                      <a:pt x="32" y="3004"/>
                      <a:pt x="1" y="3130"/>
                      <a:pt x="32" y="3225"/>
                    </a:cubicBezTo>
                    <a:cubicBezTo>
                      <a:pt x="64" y="3288"/>
                      <a:pt x="158" y="3382"/>
                      <a:pt x="221" y="3414"/>
                    </a:cubicBezTo>
                    <a:lnTo>
                      <a:pt x="1733" y="4013"/>
                    </a:lnTo>
                    <a:lnTo>
                      <a:pt x="1733" y="5808"/>
                    </a:lnTo>
                    <a:cubicBezTo>
                      <a:pt x="1733" y="5966"/>
                      <a:pt x="1859" y="6092"/>
                      <a:pt x="1954" y="6123"/>
                    </a:cubicBezTo>
                    <a:lnTo>
                      <a:pt x="2049" y="6123"/>
                    </a:lnTo>
                    <a:cubicBezTo>
                      <a:pt x="2143" y="6123"/>
                      <a:pt x="2269" y="6092"/>
                      <a:pt x="2301" y="5966"/>
                    </a:cubicBezTo>
                    <a:lnTo>
                      <a:pt x="4002" y="3225"/>
                    </a:lnTo>
                    <a:cubicBezTo>
                      <a:pt x="4033" y="3130"/>
                      <a:pt x="4096" y="3004"/>
                      <a:pt x="4033" y="2941"/>
                    </a:cubicBezTo>
                    <a:cubicBezTo>
                      <a:pt x="4033" y="2878"/>
                      <a:pt x="3970" y="2784"/>
                      <a:pt x="3907" y="2752"/>
                    </a:cubicBezTo>
                    <a:lnTo>
                      <a:pt x="2395" y="2154"/>
                    </a:lnTo>
                    <a:lnTo>
                      <a:pt x="2395" y="358"/>
                    </a:lnTo>
                    <a:cubicBezTo>
                      <a:pt x="2395" y="169"/>
                      <a:pt x="2269" y="74"/>
                      <a:pt x="2143" y="11"/>
                    </a:cubicBezTo>
                    <a:cubicBezTo>
                      <a:pt x="2108" y="4"/>
                      <a:pt x="2072" y="0"/>
                      <a:pt x="20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465" name="Google Shape;1465;p130"/>
          <p:cNvGrpSpPr/>
          <p:nvPr/>
        </p:nvGrpSpPr>
        <p:grpSpPr>
          <a:xfrm>
            <a:off x="4087336" y="2694596"/>
            <a:ext cx="1431300" cy="1877396"/>
            <a:chOff x="3833580" y="2416521"/>
            <a:chExt cx="1431300" cy="1877396"/>
          </a:xfrm>
        </p:grpSpPr>
        <p:sp>
          <p:nvSpPr>
            <p:cNvPr id="1466" name="Google Shape;1466;p130"/>
            <p:cNvSpPr txBox="1"/>
            <p:nvPr/>
          </p:nvSpPr>
          <p:spPr>
            <a:xfrm>
              <a:off x="3893280" y="4058117"/>
              <a:ext cx="1311900" cy="235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lang="en-US" sz="1600">
                  <a:solidFill>
                    <a:schemeClr val="dk1"/>
                  </a:solidFill>
                  <a:latin typeface="Muli"/>
                  <a:ea typeface="Muli"/>
                  <a:cs typeface="Muli"/>
                  <a:sym typeface="Muli"/>
                </a:rPr>
                <a:t>Decision Labs</a:t>
              </a:r>
              <a:endParaRPr>
                <a:solidFill>
                  <a:schemeClr val="dk1"/>
                </a:solidFill>
                <a:latin typeface="Muli"/>
                <a:ea typeface="Muli"/>
                <a:cs typeface="Muli"/>
                <a:sym typeface="Muli"/>
              </a:endParaRPr>
            </a:p>
          </p:txBody>
        </p:sp>
        <p:sp>
          <p:nvSpPr>
            <p:cNvPr id="1467" name="Google Shape;1467;p130"/>
            <p:cNvSpPr txBox="1"/>
            <p:nvPr/>
          </p:nvSpPr>
          <p:spPr>
            <a:xfrm>
              <a:off x="3833580" y="3209050"/>
              <a:ext cx="1431300" cy="92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4800">
                  <a:solidFill>
                    <a:schemeClr val="dk2"/>
                  </a:solidFill>
                  <a:latin typeface="Muli"/>
                  <a:ea typeface="Muli"/>
                  <a:cs typeface="Muli"/>
                  <a:sym typeface="Muli"/>
                </a:rPr>
                <a:t>3</a:t>
              </a:r>
              <a:endParaRPr sz="4800">
                <a:solidFill>
                  <a:schemeClr val="dk2"/>
                </a:solidFill>
                <a:latin typeface="Muli"/>
                <a:ea typeface="Muli"/>
                <a:cs typeface="Muli"/>
                <a:sym typeface="Muli"/>
              </a:endParaRPr>
            </a:p>
          </p:txBody>
        </p:sp>
        <p:grpSp>
          <p:nvGrpSpPr>
            <p:cNvPr id="1468" name="Google Shape;1468;p130"/>
            <p:cNvGrpSpPr/>
            <p:nvPr/>
          </p:nvGrpSpPr>
          <p:grpSpPr>
            <a:xfrm>
              <a:off x="4203454" y="2416521"/>
              <a:ext cx="691553" cy="687167"/>
              <a:chOff x="-1333200" y="2770450"/>
              <a:chExt cx="291450" cy="292225"/>
            </a:xfrm>
          </p:grpSpPr>
          <p:sp>
            <p:nvSpPr>
              <p:cNvPr id="1469" name="Google Shape;1469;p130"/>
              <p:cNvSpPr/>
              <p:nvPr/>
            </p:nvSpPr>
            <p:spPr>
              <a:xfrm>
                <a:off x="-1299325" y="2808250"/>
                <a:ext cx="222925" cy="134725"/>
              </a:xfrm>
              <a:custGeom>
                <a:rect b="b" l="l" r="r" t="t"/>
                <a:pathLst>
                  <a:path extrusionOk="0" h="5389" w="8917">
                    <a:moveTo>
                      <a:pt x="7877" y="631"/>
                    </a:moveTo>
                    <a:cubicBezTo>
                      <a:pt x="8066" y="631"/>
                      <a:pt x="8223" y="789"/>
                      <a:pt x="8223" y="978"/>
                    </a:cubicBezTo>
                    <a:cubicBezTo>
                      <a:pt x="8223" y="1167"/>
                      <a:pt x="8066" y="1324"/>
                      <a:pt x="7877" y="1324"/>
                    </a:cubicBezTo>
                    <a:cubicBezTo>
                      <a:pt x="7656" y="1324"/>
                      <a:pt x="7498" y="1167"/>
                      <a:pt x="7498" y="978"/>
                    </a:cubicBezTo>
                    <a:cubicBezTo>
                      <a:pt x="7498" y="789"/>
                      <a:pt x="7656" y="631"/>
                      <a:pt x="7877" y="631"/>
                    </a:cubicBezTo>
                    <a:close/>
                    <a:moveTo>
                      <a:pt x="3056" y="1293"/>
                    </a:moveTo>
                    <a:cubicBezTo>
                      <a:pt x="3245" y="1293"/>
                      <a:pt x="3403" y="1450"/>
                      <a:pt x="3403" y="1639"/>
                    </a:cubicBezTo>
                    <a:cubicBezTo>
                      <a:pt x="3403" y="1828"/>
                      <a:pt x="3245" y="1986"/>
                      <a:pt x="3056" y="1986"/>
                    </a:cubicBezTo>
                    <a:cubicBezTo>
                      <a:pt x="2867" y="1986"/>
                      <a:pt x="2710" y="1828"/>
                      <a:pt x="2710" y="1639"/>
                    </a:cubicBezTo>
                    <a:cubicBezTo>
                      <a:pt x="2741" y="1450"/>
                      <a:pt x="2899" y="1293"/>
                      <a:pt x="3056" y="1293"/>
                    </a:cubicBezTo>
                    <a:close/>
                    <a:moveTo>
                      <a:pt x="5797" y="3340"/>
                    </a:moveTo>
                    <a:cubicBezTo>
                      <a:pt x="6018" y="3340"/>
                      <a:pt x="6175" y="3498"/>
                      <a:pt x="6175" y="3687"/>
                    </a:cubicBezTo>
                    <a:cubicBezTo>
                      <a:pt x="6175" y="3876"/>
                      <a:pt x="6018" y="4034"/>
                      <a:pt x="5797" y="4034"/>
                    </a:cubicBezTo>
                    <a:cubicBezTo>
                      <a:pt x="5608" y="4034"/>
                      <a:pt x="5451" y="3876"/>
                      <a:pt x="5451" y="3687"/>
                    </a:cubicBezTo>
                    <a:cubicBezTo>
                      <a:pt x="5451" y="3498"/>
                      <a:pt x="5608" y="3340"/>
                      <a:pt x="5797" y="3340"/>
                    </a:cubicBezTo>
                    <a:close/>
                    <a:moveTo>
                      <a:pt x="1008" y="4034"/>
                    </a:moveTo>
                    <a:cubicBezTo>
                      <a:pt x="1198" y="4034"/>
                      <a:pt x="1355" y="4191"/>
                      <a:pt x="1355" y="4412"/>
                    </a:cubicBezTo>
                    <a:cubicBezTo>
                      <a:pt x="1355" y="4601"/>
                      <a:pt x="1198" y="4758"/>
                      <a:pt x="1008" y="4758"/>
                    </a:cubicBezTo>
                    <a:cubicBezTo>
                      <a:pt x="819" y="4758"/>
                      <a:pt x="662" y="4601"/>
                      <a:pt x="662" y="4412"/>
                    </a:cubicBezTo>
                    <a:cubicBezTo>
                      <a:pt x="662" y="4191"/>
                      <a:pt x="819" y="4034"/>
                      <a:pt x="1008" y="4034"/>
                    </a:cubicBezTo>
                    <a:close/>
                    <a:moveTo>
                      <a:pt x="7908" y="1"/>
                    </a:moveTo>
                    <a:cubicBezTo>
                      <a:pt x="7341" y="1"/>
                      <a:pt x="6868" y="474"/>
                      <a:pt x="6868" y="1009"/>
                    </a:cubicBezTo>
                    <a:cubicBezTo>
                      <a:pt x="6868" y="1198"/>
                      <a:pt x="6963" y="1419"/>
                      <a:pt x="7026" y="1576"/>
                    </a:cubicBezTo>
                    <a:lnTo>
                      <a:pt x="6112" y="2742"/>
                    </a:lnTo>
                    <a:cubicBezTo>
                      <a:pt x="6032" y="2722"/>
                      <a:pt x="5943" y="2711"/>
                      <a:pt x="5850" y="2711"/>
                    </a:cubicBezTo>
                    <a:cubicBezTo>
                      <a:pt x="5650" y="2711"/>
                      <a:pt x="5434" y="2760"/>
                      <a:pt x="5262" y="2868"/>
                    </a:cubicBezTo>
                    <a:lnTo>
                      <a:pt x="4096" y="1954"/>
                    </a:lnTo>
                    <a:cubicBezTo>
                      <a:pt x="4127" y="1891"/>
                      <a:pt x="4127" y="1765"/>
                      <a:pt x="4127" y="1639"/>
                    </a:cubicBezTo>
                    <a:cubicBezTo>
                      <a:pt x="4127" y="1104"/>
                      <a:pt x="3655" y="631"/>
                      <a:pt x="3088" y="631"/>
                    </a:cubicBezTo>
                    <a:cubicBezTo>
                      <a:pt x="2552" y="631"/>
                      <a:pt x="2080" y="1104"/>
                      <a:pt x="2080" y="1639"/>
                    </a:cubicBezTo>
                    <a:cubicBezTo>
                      <a:pt x="2080" y="1828"/>
                      <a:pt x="2143" y="2049"/>
                      <a:pt x="2237" y="2206"/>
                    </a:cubicBezTo>
                    <a:lnTo>
                      <a:pt x="1324" y="3372"/>
                    </a:lnTo>
                    <a:cubicBezTo>
                      <a:pt x="1261" y="3340"/>
                      <a:pt x="1134" y="3340"/>
                      <a:pt x="1008" y="3340"/>
                    </a:cubicBezTo>
                    <a:cubicBezTo>
                      <a:pt x="441" y="3340"/>
                      <a:pt x="0" y="3813"/>
                      <a:pt x="0" y="4349"/>
                    </a:cubicBezTo>
                    <a:cubicBezTo>
                      <a:pt x="0" y="4947"/>
                      <a:pt x="441" y="5388"/>
                      <a:pt x="1008" y="5388"/>
                    </a:cubicBezTo>
                    <a:cubicBezTo>
                      <a:pt x="1576" y="5388"/>
                      <a:pt x="2017" y="4916"/>
                      <a:pt x="2017" y="4349"/>
                    </a:cubicBezTo>
                    <a:cubicBezTo>
                      <a:pt x="2017" y="4160"/>
                      <a:pt x="1954" y="3971"/>
                      <a:pt x="1859" y="3813"/>
                    </a:cubicBezTo>
                    <a:lnTo>
                      <a:pt x="2773" y="2616"/>
                    </a:lnTo>
                    <a:cubicBezTo>
                      <a:pt x="2875" y="2650"/>
                      <a:pt x="2980" y="2667"/>
                      <a:pt x="3087" y="2667"/>
                    </a:cubicBezTo>
                    <a:cubicBezTo>
                      <a:pt x="3278" y="2667"/>
                      <a:pt x="3473" y="2611"/>
                      <a:pt x="3655" y="2490"/>
                    </a:cubicBezTo>
                    <a:lnTo>
                      <a:pt x="4821" y="3403"/>
                    </a:lnTo>
                    <a:cubicBezTo>
                      <a:pt x="4789" y="3498"/>
                      <a:pt x="4789" y="3624"/>
                      <a:pt x="4789" y="3719"/>
                    </a:cubicBezTo>
                    <a:cubicBezTo>
                      <a:pt x="4789" y="4286"/>
                      <a:pt x="5262" y="4758"/>
                      <a:pt x="5797" y="4758"/>
                    </a:cubicBezTo>
                    <a:cubicBezTo>
                      <a:pt x="6364" y="4758"/>
                      <a:pt x="6837" y="4286"/>
                      <a:pt x="6837" y="3719"/>
                    </a:cubicBezTo>
                    <a:cubicBezTo>
                      <a:pt x="6837" y="3529"/>
                      <a:pt x="6742" y="3340"/>
                      <a:pt x="6679" y="3183"/>
                    </a:cubicBezTo>
                    <a:lnTo>
                      <a:pt x="7593" y="1986"/>
                    </a:lnTo>
                    <a:cubicBezTo>
                      <a:pt x="7656" y="2049"/>
                      <a:pt x="7782" y="2049"/>
                      <a:pt x="7908" y="2049"/>
                    </a:cubicBezTo>
                    <a:cubicBezTo>
                      <a:pt x="8444" y="2049"/>
                      <a:pt x="8916" y="1576"/>
                      <a:pt x="8916" y="1009"/>
                    </a:cubicBezTo>
                    <a:cubicBezTo>
                      <a:pt x="8916" y="474"/>
                      <a:pt x="8444" y="1"/>
                      <a:pt x="79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0" name="Google Shape;1470;p130"/>
              <p:cNvSpPr/>
              <p:nvPr/>
            </p:nvSpPr>
            <p:spPr>
              <a:xfrm>
                <a:off x="-1333200" y="2770450"/>
                <a:ext cx="291450" cy="292225"/>
              </a:xfrm>
              <a:custGeom>
                <a:rect b="b" l="l" r="r" t="t"/>
                <a:pathLst>
                  <a:path extrusionOk="0" h="11689" w="11658">
                    <a:moveTo>
                      <a:pt x="10586" y="725"/>
                    </a:moveTo>
                    <a:cubicBezTo>
                      <a:pt x="10807" y="725"/>
                      <a:pt x="10964" y="883"/>
                      <a:pt x="10964" y="1072"/>
                    </a:cubicBezTo>
                    <a:lnTo>
                      <a:pt x="10964" y="7593"/>
                    </a:lnTo>
                    <a:lnTo>
                      <a:pt x="631" y="7593"/>
                    </a:lnTo>
                    <a:lnTo>
                      <a:pt x="631" y="1072"/>
                    </a:lnTo>
                    <a:cubicBezTo>
                      <a:pt x="662" y="883"/>
                      <a:pt x="820" y="725"/>
                      <a:pt x="977" y="725"/>
                    </a:cubicBezTo>
                    <a:close/>
                    <a:moveTo>
                      <a:pt x="10996" y="8286"/>
                    </a:moveTo>
                    <a:lnTo>
                      <a:pt x="10996" y="8633"/>
                    </a:lnTo>
                    <a:cubicBezTo>
                      <a:pt x="10996" y="8822"/>
                      <a:pt x="10838" y="8980"/>
                      <a:pt x="10618" y="8980"/>
                    </a:cubicBezTo>
                    <a:lnTo>
                      <a:pt x="1009" y="8980"/>
                    </a:lnTo>
                    <a:cubicBezTo>
                      <a:pt x="820" y="8980"/>
                      <a:pt x="662" y="8822"/>
                      <a:pt x="662" y="8633"/>
                    </a:cubicBezTo>
                    <a:lnTo>
                      <a:pt x="662" y="8286"/>
                    </a:lnTo>
                    <a:close/>
                    <a:moveTo>
                      <a:pt x="6617" y="9641"/>
                    </a:moveTo>
                    <a:lnTo>
                      <a:pt x="6932" y="11027"/>
                    </a:lnTo>
                    <a:lnTo>
                      <a:pt x="4632" y="11027"/>
                    </a:lnTo>
                    <a:lnTo>
                      <a:pt x="4947" y="9641"/>
                    </a:lnTo>
                    <a:close/>
                    <a:moveTo>
                      <a:pt x="1009" y="1"/>
                    </a:moveTo>
                    <a:cubicBezTo>
                      <a:pt x="473" y="1"/>
                      <a:pt x="1" y="473"/>
                      <a:pt x="1" y="1040"/>
                    </a:cubicBezTo>
                    <a:lnTo>
                      <a:pt x="1" y="8570"/>
                    </a:lnTo>
                    <a:cubicBezTo>
                      <a:pt x="1" y="9137"/>
                      <a:pt x="473" y="9610"/>
                      <a:pt x="1009" y="9610"/>
                    </a:cubicBezTo>
                    <a:lnTo>
                      <a:pt x="4285" y="9610"/>
                    </a:lnTo>
                    <a:lnTo>
                      <a:pt x="3970" y="10996"/>
                    </a:lnTo>
                    <a:lnTo>
                      <a:pt x="3057" y="10996"/>
                    </a:lnTo>
                    <a:cubicBezTo>
                      <a:pt x="2868" y="10996"/>
                      <a:pt x="2710" y="11153"/>
                      <a:pt x="2710" y="11342"/>
                    </a:cubicBezTo>
                    <a:cubicBezTo>
                      <a:pt x="2710" y="11531"/>
                      <a:pt x="2868" y="11689"/>
                      <a:pt x="3057" y="11689"/>
                    </a:cubicBezTo>
                    <a:lnTo>
                      <a:pt x="8538" y="11689"/>
                    </a:lnTo>
                    <a:cubicBezTo>
                      <a:pt x="8727" y="11689"/>
                      <a:pt x="8885" y="11531"/>
                      <a:pt x="8885" y="11342"/>
                    </a:cubicBezTo>
                    <a:cubicBezTo>
                      <a:pt x="8885" y="11153"/>
                      <a:pt x="8727" y="10996"/>
                      <a:pt x="8538" y="10996"/>
                    </a:cubicBezTo>
                    <a:lnTo>
                      <a:pt x="7625" y="10996"/>
                    </a:lnTo>
                    <a:lnTo>
                      <a:pt x="7310" y="9610"/>
                    </a:lnTo>
                    <a:lnTo>
                      <a:pt x="10618" y="9610"/>
                    </a:lnTo>
                    <a:cubicBezTo>
                      <a:pt x="11185" y="9610"/>
                      <a:pt x="11657" y="9137"/>
                      <a:pt x="11657" y="8570"/>
                    </a:cubicBezTo>
                    <a:lnTo>
                      <a:pt x="11657" y="1040"/>
                    </a:lnTo>
                    <a:cubicBezTo>
                      <a:pt x="11657" y="473"/>
                      <a:pt x="11185" y="1"/>
                      <a:pt x="106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471" name="Google Shape;1471;p130"/>
          <p:cNvGrpSpPr/>
          <p:nvPr/>
        </p:nvGrpSpPr>
        <p:grpSpPr>
          <a:xfrm>
            <a:off x="1691239" y="2692381"/>
            <a:ext cx="1623900" cy="1879612"/>
            <a:chOff x="1344476" y="2414306"/>
            <a:chExt cx="1623900" cy="1879612"/>
          </a:xfrm>
        </p:grpSpPr>
        <p:sp>
          <p:nvSpPr>
            <p:cNvPr id="1472" name="Google Shape;1472;p130"/>
            <p:cNvSpPr txBox="1"/>
            <p:nvPr/>
          </p:nvSpPr>
          <p:spPr>
            <a:xfrm>
              <a:off x="1500476" y="4058117"/>
              <a:ext cx="1311900" cy="235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lang="en-US" sz="1600">
                  <a:solidFill>
                    <a:schemeClr val="dk1"/>
                  </a:solidFill>
                  <a:latin typeface="Muli"/>
                  <a:ea typeface="Muli"/>
                  <a:cs typeface="Muli"/>
                  <a:sym typeface="Muli"/>
                </a:rPr>
                <a:t>Full-time staff</a:t>
              </a:r>
              <a:endParaRPr>
                <a:solidFill>
                  <a:schemeClr val="dk1"/>
                </a:solidFill>
                <a:latin typeface="Muli"/>
                <a:ea typeface="Muli"/>
                <a:cs typeface="Muli"/>
                <a:sym typeface="Muli"/>
              </a:endParaRPr>
            </a:p>
          </p:txBody>
        </p:sp>
        <p:sp>
          <p:nvSpPr>
            <p:cNvPr id="1473" name="Google Shape;1473;p130"/>
            <p:cNvSpPr txBox="1"/>
            <p:nvPr/>
          </p:nvSpPr>
          <p:spPr>
            <a:xfrm>
              <a:off x="1344476" y="3209050"/>
              <a:ext cx="1623900" cy="92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4800">
                  <a:solidFill>
                    <a:schemeClr val="dk2"/>
                  </a:solidFill>
                  <a:latin typeface="Muli"/>
                  <a:ea typeface="Muli"/>
                  <a:cs typeface="Muli"/>
                  <a:sym typeface="Muli"/>
                </a:rPr>
                <a:t>145</a:t>
              </a:r>
              <a:endParaRPr sz="4800">
                <a:solidFill>
                  <a:schemeClr val="dk2"/>
                </a:solidFill>
                <a:latin typeface="Muli"/>
                <a:ea typeface="Muli"/>
                <a:cs typeface="Muli"/>
                <a:sym typeface="Muli"/>
              </a:endParaRPr>
            </a:p>
          </p:txBody>
        </p:sp>
        <p:grpSp>
          <p:nvGrpSpPr>
            <p:cNvPr id="1474" name="Google Shape;1474;p130"/>
            <p:cNvGrpSpPr/>
            <p:nvPr/>
          </p:nvGrpSpPr>
          <p:grpSpPr>
            <a:xfrm flipH="1">
              <a:off x="1860644" y="2414306"/>
              <a:ext cx="591564" cy="691598"/>
              <a:chOff x="-48237000" y="2342650"/>
              <a:chExt cx="256800" cy="300225"/>
            </a:xfrm>
          </p:grpSpPr>
          <p:sp>
            <p:nvSpPr>
              <p:cNvPr id="1475" name="Google Shape;1475;p130"/>
              <p:cNvSpPr/>
              <p:nvPr/>
            </p:nvSpPr>
            <p:spPr>
              <a:xfrm>
                <a:off x="-48237000" y="2342650"/>
                <a:ext cx="256800" cy="300225"/>
              </a:xfrm>
              <a:custGeom>
                <a:rect b="b" l="l" r="r" t="t"/>
                <a:pathLst>
                  <a:path extrusionOk="0" h="12009" w="10272">
                    <a:moveTo>
                      <a:pt x="4507" y="679"/>
                    </a:moveTo>
                    <a:cubicBezTo>
                      <a:pt x="4774" y="679"/>
                      <a:pt x="5048" y="706"/>
                      <a:pt x="5325" y="762"/>
                    </a:cubicBezTo>
                    <a:cubicBezTo>
                      <a:pt x="6774" y="1077"/>
                      <a:pt x="7940" y="2274"/>
                      <a:pt x="8255" y="3723"/>
                    </a:cubicBezTo>
                    <a:cubicBezTo>
                      <a:pt x="8381" y="4227"/>
                      <a:pt x="8381" y="4763"/>
                      <a:pt x="8318" y="5267"/>
                    </a:cubicBezTo>
                    <a:cubicBezTo>
                      <a:pt x="8318" y="5330"/>
                      <a:pt x="8318" y="5424"/>
                      <a:pt x="8350" y="5487"/>
                    </a:cubicBezTo>
                    <a:lnTo>
                      <a:pt x="9263" y="7220"/>
                    </a:lnTo>
                    <a:cubicBezTo>
                      <a:pt x="9389" y="7441"/>
                      <a:pt x="9232" y="7756"/>
                      <a:pt x="8980" y="7756"/>
                    </a:cubicBezTo>
                    <a:lnTo>
                      <a:pt x="8034" y="7756"/>
                    </a:lnTo>
                    <a:cubicBezTo>
                      <a:pt x="7845" y="7756"/>
                      <a:pt x="7688" y="7913"/>
                      <a:pt x="7688" y="8102"/>
                    </a:cubicBezTo>
                    <a:lnTo>
                      <a:pt x="7688" y="9867"/>
                    </a:lnTo>
                    <a:lnTo>
                      <a:pt x="5892" y="9867"/>
                    </a:lnTo>
                    <a:cubicBezTo>
                      <a:pt x="5703" y="9867"/>
                      <a:pt x="5546" y="10024"/>
                      <a:pt x="5546" y="10213"/>
                    </a:cubicBezTo>
                    <a:lnTo>
                      <a:pt x="5546" y="11284"/>
                    </a:lnTo>
                    <a:lnTo>
                      <a:pt x="2049" y="11284"/>
                    </a:lnTo>
                    <a:lnTo>
                      <a:pt x="2049" y="7693"/>
                    </a:lnTo>
                    <a:cubicBezTo>
                      <a:pt x="2049" y="7598"/>
                      <a:pt x="2017" y="7504"/>
                      <a:pt x="1923" y="7441"/>
                    </a:cubicBezTo>
                    <a:cubicBezTo>
                      <a:pt x="1103" y="6685"/>
                      <a:pt x="631" y="5645"/>
                      <a:pt x="631" y="4542"/>
                    </a:cubicBezTo>
                    <a:cubicBezTo>
                      <a:pt x="631" y="2387"/>
                      <a:pt x="2372" y="679"/>
                      <a:pt x="4507" y="679"/>
                    </a:cubicBezTo>
                    <a:close/>
                    <a:moveTo>
                      <a:pt x="4570" y="0"/>
                    </a:moveTo>
                    <a:cubicBezTo>
                      <a:pt x="2059" y="0"/>
                      <a:pt x="1" y="1999"/>
                      <a:pt x="1" y="4542"/>
                    </a:cubicBezTo>
                    <a:cubicBezTo>
                      <a:pt x="1" y="5802"/>
                      <a:pt x="505" y="7000"/>
                      <a:pt x="1418" y="7850"/>
                    </a:cubicBezTo>
                    <a:lnTo>
                      <a:pt x="1418" y="11631"/>
                    </a:lnTo>
                    <a:cubicBezTo>
                      <a:pt x="1418" y="11851"/>
                      <a:pt x="1576" y="12009"/>
                      <a:pt x="1765" y="12009"/>
                    </a:cubicBezTo>
                    <a:lnTo>
                      <a:pt x="5987" y="12009"/>
                    </a:lnTo>
                    <a:cubicBezTo>
                      <a:pt x="6176" y="12009"/>
                      <a:pt x="6333" y="11851"/>
                      <a:pt x="6333" y="11631"/>
                    </a:cubicBezTo>
                    <a:lnTo>
                      <a:pt x="6333" y="10591"/>
                    </a:lnTo>
                    <a:lnTo>
                      <a:pt x="8097" y="10591"/>
                    </a:lnTo>
                    <a:cubicBezTo>
                      <a:pt x="8287" y="10591"/>
                      <a:pt x="8444" y="10434"/>
                      <a:pt x="8444" y="10213"/>
                    </a:cubicBezTo>
                    <a:lnTo>
                      <a:pt x="8444" y="8449"/>
                    </a:lnTo>
                    <a:lnTo>
                      <a:pt x="9043" y="8449"/>
                    </a:lnTo>
                    <a:cubicBezTo>
                      <a:pt x="9799" y="8417"/>
                      <a:pt x="10271" y="7598"/>
                      <a:pt x="9925" y="6874"/>
                    </a:cubicBezTo>
                    <a:lnTo>
                      <a:pt x="9043" y="5267"/>
                    </a:lnTo>
                    <a:cubicBezTo>
                      <a:pt x="9137" y="4700"/>
                      <a:pt x="9137" y="4164"/>
                      <a:pt x="9011" y="3597"/>
                    </a:cubicBezTo>
                    <a:cubicBezTo>
                      <a:pt x="8665" y="1864"/>
                      <a:pt x="7247" y="510"/>
                      <a:pt x="5546" y="100"/>
                    </a:cubicBezTo>
                    <a:cubicBezTo>
                      <a:pt x="5215" y="33"/>
                      <a:pt x="4889" y="0"/>
                      <a:pt x="45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6" name="Google Shape;1476;p130"/>
              <p:cNvSpPr/>
              <p:nvPr/>
            </p:nvSpPr>
            <p:spPr>
              <a:xfrm>
                <a:off x="-48195250" y="2377425"/>
                <a:ext cx="144150" cy="140225"/>
              </a:xfrm>
              <a:custGeom>
                <a:rect b="b" l="l" r="r" t="t"/>
                <a:pathLst>
                  <a:path extrusionOk="0" h="5609" w="5766">
                    <a:moveTo>
                      <a:pt x="3214" y="757"/>
                    </a:moveTo>
                    <a:lnTo>
                      <a:pt x="3214" y="883"/>
                    </a:lnTo>
                    <a:cubicBezTo>
                      <a:pt x="3214" y="1040"/>
                      <a:pt x="3277" y="1135"/>
                      <a:pt x="3435" y="1198"/>
                    </a:cubicBezTo>
                    <a:cubicBezTo>
                      <a:pt x="3624" y="1261"/>
                      <a:pt x="3844" y="1387"/>
                      <a:pt x="4002" y="1513"/>
                    </a:cubicBezTo>
                    <a:cubicBezTo>
                      <a:pt x="4061" y="1553"/>
                      <a:pt x="4146" y="1593"/>
                      <a:pt x="4233" y="1593"/>
                    </a:cubicBezTo>
                    <a:cubicBezTo>
                      <a:pt x="4283" y="1593"/>
                      <a:pt x="4333" y="1579"/>
                      <a:pt x="4380" y="1545"/>
                    </a:cubicBezTo>
                    <a:lnTo>
                      <a:pt x="4506" y="1482"/>
                    </a:lnTo>
                    <a:lnTo>
                      <a:pt x="4852" y="2049"/>
                    </a:lnTo>
                    <a:lnTo>
                      <a:pt x="4726" y="2143"/>
                    </a:lnTo>
                    <a:cubicBezTo>
                      <a:pt x="4632" y="2206"/>
                      <a:pt x="4537" y="2364"/>
                      <a:pt x="4569" y="2490"/>
                    </a:cubicBezTo>
                    <a:cubicBezTo>
                      <a:pt x="4632" y="2710"/>
                      <a:pt x="4632" y="2899"/>
                      <a:pt x="4569" y="3120"/>
                    </a:cubicBezTo>
                    <a:cubicBezTo>
                      <a:pt x="4537" y="3277"/>
                      <a:pt x="4632" y="3403"/>
                      <a:pt x="4726" y="3466"/>
                    </a:cubicBezTo>
                    <a:lnTo>
                      <a:pt x="4852" y="3561"/>
                    </a:lnTo>
                    <a:lnTo>
                      <a:pt x="4506" y="4159"/>
                    </a:lnTo>
                    <a:lnTo>
                      <a:pt x="4380" y="4065"/>
                    </a:lnTo>
                    <a:cubicBezTo>
                      <a:pt x="4323" y="4037"/>
                      <a:pt x="4260" y="4021"/>
                      <a:pt x="4199" y="4021"/>
                    </a:cubicBezTo>
                    <a:cubicBezTo>
                      <a:pt x="4125" y="4021"/>
                      <a:pt x="4054" y="4044"/>
                      <a:pt x="4002" y="4096"/>
                    </a:cubicBezTo>
                    <a:cubicBezTo>
                      <a:pt x="3844" y="4254"/>
                      <a:pt x="3624" y="4348"/>
                      <a:pt x="3435" y="4411"/>
                    </a:cubicBezTo>
                    <a:cubicBezTo>
                      <a:pt x="3277" y="4475"/>
                      <a:pt x="3214" y="4632"/>
                      <a:pt x="3214" y="4727"/>
                    </a:cubicBezTo>
                    <a:lnTo>
                      <a:pt x="3214" y="4853"/>
                    </a:lnTo>
                    <a:lnTo>
                      <a:pt x="2489" y="4853"/>
                    </a:lnTo>
                    <a:lnTo>
                      <a:pt x="2489" y="4727"/>
                    </a:lnTo>
                    <a:cubicBezTo>
                      <a:pt x="2489" y="4569"/>
                      <a:pt x="2426" y="4475"/>
                      <a:pt x="2269" y="4411"/>
                    </a:cubicBezTo>
                    <a:cubicBezTo>
                      <a:pt x="2048" y="4348"/>
                      <a:pt x="1859" y="4222"/>
                      <a:pt x="1702" y="4096"/>
                    </a:cubicBezTo>
                    <a:cubicBezTo>
                      <a:pt x="1622" y="4057"/>
                      <a:pt x="1530" y="4017"/>
                      <a:pt x="1449" y="4017"/>
                    </a:cubicBezTo>
                    <a:cubicBezTo>
                      <a:pt x="1402" y="4017"/>
                      <a:pt x="1358" y="4030"/>
                      <a:pt x="1324" y="4065"/>
                    </a:cubicBezTo>
                    <a:lnTo>
                      <a:pt x="1198" y="4159"/>
                    </a:lnTo>
                    <a:lnTo>
                      <a:pt x="851" y="3561"/>
                    </a:lnTo>
                    <a:lnTo>
                      <a:pt x="946" y="3466"/>
                    </a:lnTo>
                    <a:cubicBezTo>
                      <a:pt x="1072" y="3403"/>
                      <a:pt x="1166" y="3246"/>
                      <a:pt x="1103" y="3120"/>
                    </a:cubicBezTo>
                    <a:cubicBezTo>
                      <a:pt x="1072" y="2899"/>
                      <a:pt x="1072" y="2710"/>
                      <a:pt x="1103" y="2490"/>
                    </a:cubicBezTo>
                    <a:cubicBezTo>
                      <a:pt x="1166" y="2332"/>
                      <a:pt x="1072" y="2206"/>
                      <a:pt x="946" y="2143"/>
                    </a:cubicBezTo>
                    <a:lnTo>
                      <a:pt x="851" y="2049"/>
                    </a:lnTo>
                    <a:lnTo>
                      <a:pt x="1198" y="1482"/>
                    </a:lnTo>
                    <a:lnTo>
                      <a:pt x="1324" y="1545"/>
                    </a:lnTo>
                    <a:cubicBezTo>
                      <a:pt x="1366" y="1573"/>
                      <a:pt x="1421" y="1588"/>
                      <a:pt x="1481" y="1588"/>
                    </a:cubicBezTo>
                    <a:cubicBezTo>
                      <a:pt x="1553" y="1588"/>
                      <a:pt x="1632" y="1565"/>
                      <a:pt x="1702" y="1513"/>
                    </a:cubicBezTo>
                    <a:cubicBezTo>
                      <a:pt x="1859" y="1356"/>
                      <a:pt x="2048" y="1261"/>
                      <a:pt x="2269" y="1198"/>
                    </a:cubicBezTo>
                    <a:cubicBezTo>
                      <a:pt x="2426" y="1135"/>
                      <a:pt x="2489" y="977"/>
                      <a:pt x="2489" y="883"/>
                    </a:cubicBezTo>
                    <a:lnTo>
                      <a:pt x="2489" y="757"/>
                    </a:lnTo>
                    <a:close/>
                    <a:moveTo>
                      <a:pt x="2174" y="1"/>
                    </a:moveTo>
                    <a:cubicBezTo>
                      <a:pt x="1985" y="1"/>
                      <a:pt x="1828" y="158"/>
                      <a:pt x="1828" y="379"/>
                    </a:cubicBezTo>
                    <a:lnTo>
                      <a:pt x="1828" y="599"/>
                    </a:lnTo>
                    <a:cubicBezTo>
                      <a:pt x="1702" y="631"/>
                      <a:pt x="1576" y="725"/>
                      <a:pt x="1513" y="788"/>
                    </a:cubicBezTo>
                    <a:lnTo>
                      <a:pt x="1324" y="694"/>
                    </a:lnTo>
                    <a:cubicBezTo>
                      <a:pt x="1265" y="658"/>
                      <a:pt x="1192" y="641"/>
                      <a:pt x="1122" y="641"/>
                    </a:cubicBezTo>
                    <a:cubicBezTo>
                      <a:pt x="1004" y="641"/>
                      <a:pt x="890" y="690"/>
                      <a:pt x="851" y="788"/>
                    </a:cubicBezTo>
                    <a:lnTo>
                      <a:pt x="126" y="2017"/>
                    </a:lnTo>
                    <a:cubicBezTo>
                      <a:pt x="63" y="2175"/>
                      <a:pt x="95" y="2427"/>
                      <a:pt x="253" y="2490"/>
                    </a:cubicBezTo>
                    <a:lnTo>
                      <a:pt x="442" y="2616"/>
                    </a:lnTo>
                    <a:lnTo>
                      <a:pt x="442" y="2994"/>
                    </a:lnTo>
                    <a:lnTo>
                      <a:pt x="253" y="3120"/>
                    </a:lnTo>
                    <a:cubicBezTo>
                      <a:pt x="95" y="3214"/>
                      <a:pt x="0" y="3435"/>
                      <a:pt x="126" y="3592"/>
                    </a:cubicBezTo>
                    <a:lnTo>
                      <a:pt x="851" y="4821"/>
                    </a:lnTo>
                    <a:cubicBezTo>
                      <a:pt x="894" y="4928"/>
                      <a:pt x="1024" y="4991"/>
                      <a:pt x="1152" y="4991"/>
                    </a:cubicBezTo>
                    <a:cubicBezTo>
                      <a:pt x="1213" y="4991"/>
                      <a:pt x="1273" y="4977"/>
                      <a:pt x="1324" y="4947"/>
                    </a:cubicBezTo>
                    <a:lnTo>
                      <a:pt x="1513" y="4821"/>
                    </a:lnTo>
                    <a:cubicBezTo>
                      <a:pt x="1639" y="4884"/>
                      <a:pt x="1733" y="4979"/>
                      <a:pt x="1828" y="5010"/>
                    </a:cubicBezTo>
                    <a:lnTo>
                      <a:pt x="1828" y="5262"/>
                    </a:lnTo>
                    <a:cubicBezTo>
                      <a:pt x="1828" y="5451"/>
                      <a:pt x="1985" y="5609"/>
                      <a:pt x="2174" y="5609"/>
                    </a:cubicBezTo>
                    <a:lnTo>
                      <a:pt x="3592" y="5609"/>
                    </a:lnTo>
                    <a:cubicBezTo>
                      <a:pt x="3781" y="5609"/>
                      <a:pt x="3939" y="5451"/>
                      <a:pt x="3939" y="5262"/>
                    </a:cubicBezTo>
                    <a:lnTo>
                      <a:pt x="3939" y="5010"/>
                    </a:lnTo>
                    <a:cubicBezTo>
                      <a:pt x="4065" y="4979"/>
                      <a:pt x="4191" y="4884"/>
                      <a:pt x="4254" y="4821"/>
                    </a:cubicBezTo>
                    <a:lnTo>
                      <a:pt x="4474" y="4947"/>
                    </a:lnTo>
                    <a:cubicBezTo>
                      <a:pt x="4524" y="4967"/>
                      <a:pt x="4580" y="4978"/>
                      <a:pt x="4637" y="4978"/>
                    </a:cubicBezTo>
                    <a:cubicBezTo>
                      <a:pt x="4759" y="4978"/>
                      <a:pt x="4882" y="4929"/>
                      <a:pt x="4947" y="4821"/>
                    </a:cubicBezTo>
                    <a:lnTo>
                      <a:pt x="5640" y="3592"/>
                    </a:lnTo>
                    <a:cubicBezTo>
                      <a:pt x="5734" y="3435"/>
                      <a:pt x="5671" y="3214"/>
                      <a:pt x="5514" y="3120"/>
                    </a:cubicBezTo>
                    <a:lnTo>
                      <a:pt x="5325" y="2994"/>
                    </a:lnTo>
                    <a:lnTo>
                      <a:pt x="5325" y="2616"/>
                    </a:lnTo>
                    <a:lnTo>
                      <a:pt x="5514" y="2490"/>
                    </a:lnTo>
                    <a:cubicBezTo>
                      <a:pt x="5671" y="2427"/>
                      <a:pt x="5766" y="2206"/>
                      <a:pt x="5640" y="2017"/>
                    </a:cubicBezTo>
                    <a:lnTo>
                      <a:pt x="4947" y="788"/>
                    </a:lnTo>
                    <a:cubicBezTo>
                      <a:pt x="4887" y="689"/>
                      <a:pt x="4777" y="627"/>
                      <a:pt x="4664" y="627"/>
                    </a:cubicBezTo>
                    <a:cubicBezTo>
                      <a:pt x="4598" y="627"/>
                      <a:pt x="4532" y="648"/>
                      <a:pt x="4474" y="694"/>
                    </a:cubicBezTo>
                    <a:lnTo>
                      <a:pt x="4254" y="788"/>
                    </a:lnTo>
                    <a:cubicBezTo>
                      <a:pt x="4159" y="725"/>
                      <a:pt x="4033" y="631"/>
                      <a:pt x="3939" y="599"/>
                    </a:cubicBezTo>
                    <a:lnTo>
                      <a:pt x="3939" y="379"/>
                    </a:lnTo>
                    <a:cubicBezTo>
                      <a:pt x="3939" y="158"/>
                      <a:pt x="3781" y="1"/>
                      <a:pt x="35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7" name="Google Shape;1477;p130"/>
              <p:cNvSpPr/>
              <p:nvPr/>
            </p:nvSpPr>
            <p:spPr>
              <a:xfrm>
                <a:off x="-48150350" y="2422325"/>
                <a:ext cx="52775" cy="52800"/>
              </a:xfrm>
              <a:custGeom>
                <a:rect b="b" l="l" r="r" t="t"/>
                <a:pathLst>
                  <a:path extrusionOk="0" h="2112" w="2111">
                    <a:moveTo>
                      <a:pt x="1040" y="662"/>
                    </a:moveTo>
                    <a:cubicBezTo>
                      <a:pt x="1260" y="662"/>
                      <a:pt x="1418" y="820"/>
                      <a:pt x="1418" y="1009"/>
                    </a:cubicBezTo>
                    <a:cubicBezTo>
                      <a:pt x="1418" y="1198"/>
                      <a:pt x="1260" y="1355"/>
                      <a:pt x="1040" y="1355"/>
                    </a:cubicBezTo>
                    <a:cubicBezTo>
                      <a:pt x="851" y="1355"/>
                      <a:pt x="693" y="1198"/>
                      <a:pt x="693" y="1009"/>
                    </a:cubicBezTo>
                    <a:cubicBezTo>
                      <a:pt x="693" y="820"/>
                      <a:pt x="851" y="662"/>
                      <a:pt x="1040" y="662"/>
                    </a:cubicBezTo>
                    <a:close/>
                    <a:moveTo>
                      <a:pt x="1040" y="1"/>
                    </a:moveTo>
                    <a:cubicBezTo>
                      <a:pt x="473" y="1"/>
                      <a:pt x="0" y="473"/>
                      <a:pt x="0" y="1040"/>
                    </a:cubicBezTo>
                    <a:cubicBezTo>
                      <a:pt x="0" y="1639"/>
                      <a:pt x="473" y="2111"/>
                      <a:pt x="1040" y="2111"/>
                    </a:cubicBezTo>
                    <a:cubicBezTo>
                      <a:pt x="1639" y="2111"/>
                      <a:pt x="2111" y="1639"/>
                      <a:pt x="2111" y="1040"/>
                    </a:cubicBezTo>
                    <a:cubicBezTo>
                      <a:pt x="2111" y="473"/>
                      <a:pt x="1639" y="1"/>
                      <a:pt x="10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1" name="Shape 1481"/>
        <p:cNvGrpSpPr/>
        <p:nvPr/>
      </p:nvGrpSpPr>
      <p:grpSpPr>
        <a:xfrm>
          <a:off x="0" y="0"/>
          <a:ext cx="0" cy="0"/>
          <a:chOff x="0" y="0"/>
          <a:chExt cx="0" cy="0"/>
        </a:xfrm>
      </p:grpSpPr>
      <p:sp>
        <p:nvSpPr>
          <p:cNvPr id="1482" name="Google Shape;1482;p131"/>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
        <p:nvSpPr>
          <p:cNvPr id="1483" name="Google Shape;1483;p131"/>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Our presence</a:t>
            </a:r>
            <a:endParaRPr/>
          </a:p>
        </p:txBody>
      </p:sp>
      <p:pic>
        <p:nvPicPr>
          <p:cNvPr id="1484" name="Google Shape;1484;p131"/>
          <p:cNvPicPr preferRelativeResize="0"/>
          <p:nvPr/>
        </p:nvPicPr>
        <p:blipFill>
          <a:blip r:embed="rId3">
            <a:alphaModFix/>
          </a:blip>
          <a:stretch>
            <a:fillRect/>
          </a:stretch>
        </p:blipFill>
        <p:spPr>
          <a:xfrm>
            <a:off x="1638300" y="1466850"/>
            <a:ext cx="8915400" cy="39243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8" name="Shape 1488"/>
        <p:cNvGrpSpPr/>
        <p:nvPr/>
      </p:nvGrpSpPr>
      <p:grpSpPr>
        <a:xfrm>
          <a:off x="0" y="0"/>
          <a:ext cx="0" cy="0"/>
          <a:chOff x="0" y="0"/>
          <a:chExt cx="0" cy="0"/>
        </a:xfrm>
      </p:grpSpPr>
      <p:sp>
        <p:nvSpPr>
          <p:cNvPr id="1489" name="Google Shape;1489;p132"/>
          <p:cNvSpPr txBox="1"/>
          <p:nvPr>
            <p:ph type="title"/>
          </p:nvPr>
        </p:nvSpPr>
        <p:spPr>
          <a:xfrm>
            <a:off x="616696" y="602131"/>
            <a:ext cx="10965600" cy="513300"/>
          </a:xfrm>
          <a:prstGeom prst="rect">
            <a:avLst/>
          </a:prstGeom>
        </p:spPr>
        <p:txBody>
          <a:bodyPr anchorCtr="0" anchor="ctr" bIns="0" lIns="0" spcFirstLastPara="1" rIns="0" wrap="square" tIns="0">
            <a:noAutofit/>
          </a:bodyPr>
          <a:lstStyle/>
          <a:p>
            <a:pPr indent="0" lvl="0" marL="0" rtl="0" algn="l">
              <a:spcBef>
                <a:spcPts val="0"/>
              </a:spcBef>
              <a:spcAft>
                <a:spcPts val="0"/>
              </a:spcAft>
              <a:buSzPts val="1300"/>
              <a:buNone/>
            </a:pPr>
            <a:r>
              <a:rPr lang="en-US"/>
              <a:t>What is AUDAS?</a:t>
            </a:r>
            <a:endParaRPr/>
          </a:p>
        </p:txBody>
      </p:sp>
      <p:sp>
        <p:nvSpPr>
          <p:cNvPr id="1490" name="Google Shape;1490;p132"/>
          <p:cNvSpPr txBox="1"/>
          <p:nvPr>
            <p:ph idx="2" type="body"/>
          </p:nvPr>
        </p:nvSpPr>
        <p:spPr>
          <a:xfrm>
            <a:off x="626050" y="1617357"/>
            <a:ext cx="10955700" cy="1301400"/>
          </a:xfrm>
          <a:prstGeom prst="rect">
            <a:avLst/>
          </a:prstGeom>
        </p:spPr>
        <p:txBody>
          <a:bodyPr anchorCtr="0" anchor="t" bIns="0" lIns="0" spcFirstLastPara="1" rIns="0" wrap="square" tIns="0">
            <a:normAutofit lnSpcReduction="10000"/>
          </a:bodyPr>
          <a:lstStyle/>
          <a:p>
            <a:pPr indent="0" lvl="0" marL="0" rtl="0" algn="l">
              <a:spcBef>
                <a:spcPts val="900"/>
              </a:spcBef>
              <a:spcAft>
                <a:spcPts val="0"/>
              </a:spcAft>
              <a:buNone/>
            </a:pPr>
            <a:r>
              <a:rPr lang="en-US" sz="1900"/>
              <a:t>AUDAS is Busara’s approach to behavioural change</a:t>
            </a:r>
            <a:endParaRPr sz="1900"/>
          </a:p>
          <a:p>
            <a:pPr indent="0" lvl="0" marL="0" rtl="0" algn="l">
              <a:spcBef>
                <a:spcPts val="900"/>
              </a:spcBef>
              <a:spcAft>
                <a:spcPts val="0"/>
              </a:spcAft>
              <a:buNone/>
            </a:pPr>
            <a:r>
              <a:t/>
            </a:r>
            <a:endParaRPr sz="1900"/>
          </a:p>
          <a:p>
            <a:pPr indent="0" lvl="0" marL="0" rtl="0" algn="l">
              <a:spcBef>
                <a:spcPts val="900"/>
              </a:spcBef>
              <a:spcAft>
                <a:spcPts val="0"/>
              </a:spcAft>
              <a:buNone/>
            </a:pPr>
            <a:r>
              <a:rPr lang="en-US" sz="1900"/>
              <a:t>It provides a framework for incorporating evidence and behavioural science principles into our work</a:t>
            </a:r>
            <a:endParaRPr sz="1900"/>
          </a:p>
          <a:p>
            <a:pPr indent="0" lvl="0" marL="0" rtl="0" algn="l">
              <a:spcBef>
                <a:spcPts val="900"/>
              </a:spcBef>
              <a:spcAft>
                <a:spcPts val="0"/>
              </a:spcAft>
              <a:buNone/>
            </a:pPr>
            <a:r>
              <a:t/>
            </a:r>
            <a:endParaRPr sz="1900"/>
          </a:p>
        </p:txBody>
      </p:sp>
      <p:pic>
        <p:nvPicPr>
          <p:cNvPr id="1491" name="Google Shape;1491;p132"/>
          <p:cNvPicPr preferRelativeResize="0"/>
          <p:nvPr/>
        </p:nvPicPr>
        <p:blipFill>
          <a:blip r:embed="rId3">
            <a:alphaModFix/>
          </a:blip>
          <a:stretch>
            <a:fillRect/>
          </a:stretch>
        </p:blipFill>
        <p:spPr>
          <a:xfrm>
            <a:off x="1399113" y="3086025"/>
            <a:ext cx="9050875" cy="2374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5" name="Shape 1495"/>
        <p:cNvGrpSpPr/>
        <p:nvPr/>
      </p:nvGrpSpPr>
      <p:grpSpPr>
        <a:xfrm>
          <a:off x="0" y="0"/>
          <a:ext cx="0" cy="0"/>
          <a:chOff x="0" y="0"/>
          <a:chExt cx="0" cy="0"/>
        </a:xfrm>
      </p:grpSpPr>
      <p:sp>
        <p:nvSpPr>
          <p:cNvPr id="1496" name="Google Shape;1496;p133"/>
          <p:cNvSpPr txBox="1"/>
          <p:nvPr>
            <p:ph type="title"/>
          </p:nvPr>
        </p:nvSpPr>
        <p:spPr>
          <a:xfrm>
            <a:off x="616696" y="602131"/>
            <a:ext cx="10965600" cy="513300"/>
          </a:xfrm>
          <a:prstGeom prst="rect">
            <a:avLst/>
          </a:prstGeom>
        </p:spPr>
        <p:txBody>
          <a:bodyPr anchorCtr="0" anchor="ctr" bIns="0" lIns="0" spcFirstLastPara="1" rIns="0" wrap="square" tIns="0">
            <a:noAutofit/>
          </a:bodyPr>
          <a:lstStyle/>
          <a:p>
            <a:pPr indent="0" lvl="0" marL="0" rtl="0" algn="l">
              <a:spcBef>
                <a:spcPts val="0"/>
              </a:spcBef>
              <a:spcAft>
                <a:spcPts val="0"/>
              </a:spcAft>
              <a:buSzPts val="1300"/>
              <a:buNone/>
            </a:pPr>
            <a:r>
              <a:rPr lang="en-US"/>
              <a:t>Our Workshops</a:t>
            </a:r>
            <a:endParaRPr/>
          </a:p>
        </p:txBody>
      </p:sp>
      <p:sp>
        <p:nvSpPr>
          <p:cNvPr id="1497" name="Google Shape;1497;p133"/>
          <p:cNvSpPr txBox="1"/>
          <p:nvPr>
            <p:ph idx="2" type="body"/>
          </p:nvPr>
        </p:nvSpPr>
        <p:spPr>
          <a:xfrm>
            <a:off x="626050" y="1617357"/>
            <a:ext cx="10955700" cy="1301400"/>
          </a:xfrm>
          <a:prstGeom prst="rect">
            <a:avLst/>
          </a:prstGeom>
        </p:spPr>
        <p:txBody>
          <a:bodyPr anchorCtr="0" anchor="t" bIns="0" lIns="0" spcFirstLastPara="1" rIns="0" wrap="square" tIns="0">
            <a:normAutofit/>
          </a:bodyPr>
          <a:lstStyle/>
          <a:p>
            <a:pPr indent="0" lvl="0" marL="0" rtl="0" algn="l">
              <a:spcBef>
                <a:spcPts val="900"/>
              </a:spcBef>
              <a:spcAft>
                <a:spcPts val="0"/>
              </a:spcAft>
              <a:buNone/>
            </a:pPr>
            <a:r>
              <a:rPr lang="en-US" sz="1900"/>
              <a:t>Over the 3 workshops that we will conduct with all of you, we will go through these 3 crucial steps of our approach to using </a:t>
            </a:r>
            <a:r>
              <a:rPr lang="en-US" sz="1900"/>
              <a:t>behavioural science and evidence in projects and communications.</a:t>
            </a:r>
            <a:endParaRPr sz="1900"/>
          </a:p>
        </p:txBody>
      </p:sp>
      <p:pic>
        <p:nvPicPr>
          <p:cNvPr id="1498" name="Google Shape;1498;p133"/>
          <p:cNvPicPr preferRelativeResize="0"/>
          <p:nvPr/>
        </p:nvPicPr>
        <p:blipFill rotWithShape="1">
          <a:blip r:embed="rId3">
            <a:alphaModFix/>
          </a:blip>
          <a:srcRect b="0" l="22503" r="21070" t="0"/>
          <a:stretch/>
        </p:blipFill>
        <p:spPr>
          <a:xfrm>
            <a:off x="3447137" y="3086037"/>
            <a:ext cx="5107226" cy="23747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2" name="Shape 1502"/>
        <p:cNvGrpSpPr/>
        <p:nvPr/>
      </p:nvGrpSpPr>
      <p:grpSpPr>
        <a:xfrm>
          <a:off x="0" y="0"/>
          <a:ext cx="0" cy="0"/>
          <a:chOff x="0" y="0"/>
          <a:chExt cx="0" cy="0"/>
        </a:xfrm>
      </p:grpSpPr>
      <p:sp>
        <p:nvSpPr>
          <p:cNvPr id="1503" name="Google Shape;1503;p134"/>
          <p:cNvSpPr txBox="1"/>
          <p:nvPr>
            <p:ph type="title"/>
          </p:nvPr>
        </p:nvSpPr>
        <p:spPr>
          <a:xfrm>
            <a:off x="616696" y="602131"/>
            <a:ext cx="10965600" cy="513300"/>
          </a:xfrm>
          <a:prstGeom prst="rect">
            <a:avLst/>
          </a:prstGeom>
        </p:spPr>
        <p:txBody>
          <a:bodyPr anchorCtr="0" anchor="ctr" bIns="0" lIns="0" spcFirstLastPara="1" rIns="0" wrap="square" tIns="0">
            <a:noAutofit/>
          </a:bodyPr>
          <a:lstStyle/>
          <a:p>
            <a:pPr indent="0" lvl="0" marL="0" rtl="0" algn="l">
              <a:spcBef>
                <a:spcPts val="0"/>
              </a:spcBef>
              <a:spcAft>
                <a:spcPts val="0"/>
              </a:spcAft>
              <a:buSzPts val="1300"/>
              <a:buNone/>
            </a:pPr>
            <a:r>
              <a:rPr lang="en-US"/>
              <a:t>Today</a:t>
            </a:r>
            <a:endParaRPr/>
          </a:p>
        </p:txBody>
      </p:sp>
      <p:sp>
        <p:nvSpPr>
          <p:cNvPr id="1504" name="Google Shape;1504;p134"/>
          <p:cNvSpPr txBox="1"/>
          <p:nvPr>
            <p:ph idx="2" type="body"/>
          </p:nvPr>
        </p:nvSpPr>
        <p:spPr>
          <a:xfrm>
            <a:off x="626050" y="1617357"/>
            <a:ext cx="10955700" cy="1301400"/>
          </a:xfrm>
          <a:prstGeom prst="rect">
            <a:avLst/>
          </a:prstGeom>
        </p:spPr>
        <p:txBody>
          <a:bodyPr anchorCtr="0" anchor="t" bIns="0" lIns="0" spcFirstLastPara="1" rIns="0" wrap="square" tIns="0">
            <a:normAutofit/>
          </a:bodyPr>
          <a:lstStyle/>
          <a:p>
            <a:pPr indent="0" lvl="0" marL="0" rtl="0" algn="l">
              <a:spcBef>
                <a:spcPts val="900"/>
              </a:spcBef>
              <a:spcAft>
                <a:spcPts val="0"/>
              </a:spcAft>
              <a:buNone/>
            </a:pPr>
            <a:r>
              <a:rPr lang="en-US" sz="1900"/>
              <a:t>Today, we will focus on the Understand stage. By the end of the day, you will have the tools you need, and a plan in place, to understand your chosen </a:t>
            </a:r>
            <a:r>
              <a:rPr lang="en-US" sz="1900"/>
              <a:t>behavioural</a:t>
            </a:r>
            <a:r>
              <a:rPr lang="en-US" sz="1900"/>
              <a:t> science problem.</a:t>
            </a:r>
            <a:endParaRPr sz="1900"/>
          </a:p>
        </p:txBody>
      </p:sp>
      <p:pic>
        <p:nvPicPr>
          <p:cNvPr id="1505" name="Google Shape;1505;p134"/>
          <p:cNvPicPr preferRelativeResize="0"/>
          <p:nvPr/>
        </p:nvPicPr>
        <p:blipFill rotWithShape="1">
          <a:blip r:embed="rId3">
            <a:alphaModFix/>
          </a:blip>
          <a:srcRect b="0" l="22504" r="63706" t="0"/>
          <a:stretch/>
        </p:blipFill>
        <p:spPr>
          <a:xfrm>
            <a:off x="3447134" y="3086050"/>
            <a:ext cx="1248199" cy="23747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9" name="Shape 1509"/>
        <p:cNvGrpSpPr/>
        <p:nvPr/>
      </p:nvGrpSpPr>
      <p:grpSpPr>
        <a:xfrm>
          <a:off x="0" y="0"/>
          <a:ext cx="0" cy="0"/>
          <a:chOff x="0" y="0"/>
          <a:chExt cx="0" cy="0"/>
        </a:xfrm>
      </p:grpSpPr>
      <p:sp>
        <p:nvSpPr>
          <p:cNvPr id="1510" name="Google Shape;1510;p135"/>
          <p:cNvSpPr txBox="1"/>
          <p:nvPr>
            <p:ph type="title"/>
          </p:nvPr>
        </p:nvSpPr>
        <p:spPr>
          <a:xfrm>
            <a:off x="616696" y="602131"/>
            <a:ext cx="10965600" cy="513300"/>
          </a:xfrm>
          <a:prstGeom prst="rect">
            <a:avLst/>
          </a:prstGeom>
        </p:spPr>
        <p:txBody>
          <a:bodyPr anchorCtr="0" anchor="ctr" bIns="0" lIns="0" spcFirstLastPara="1" rIns="0" wrap="square" tIns="0">
            <a:noAutofit/>
          </a:bodyPr>
          <a:lstStyle/>
          <a:p>
            <a:pPr indent="0" lvl="0" marL="0" rtl="0" algn="l">
              <a:spcBef>
                <a:spcPts val="0"/>
              </a:spcBef>
              <a:spcAft>
                <a:spcPts val="0"/>
              </a:spcAft>
              <a:buSzPts val="1300"/>
              <a:buNone/>
            </a:pPr>
            <a:r>
              <a:rPr lang="en-US"/>
              <a:t>What do we need to </a:t>
            </a:r>
            <a:r>
              <a:rPr lang="en-US">
                <a:solidFill>
                  <a:schemeClr val="accent4"/>
                </a:solidFill>
              </a:rPr>
              <a:t>Understand</a:t>
            </a:r>
            <a:r>
              <a:rPr lang="en-US"/>
              <a:t>?</a:t>
            </a:r>
            <a:endParaRPr/>
          </a:p>
        </p:txBody>
      </p:sp>
      <p:sp>
        <p:nvSpPr>
          <p:cNvPr id="1511" name="Google Shape;1511;p135"/>
          <p:cNvSpPr txBox="1"/>
          <p:nvPr/>
        </p:nvSpPr>
        <p:spPr>
          <a:xfrm>
            <a:off x="420833" y="1280583"/>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Clr>
                <a:schemeClr val="dk1"/>
              </a:buClr>
              <a:buSzPts val="1500"/>
              <a:buFont typeface="Arial"/>
              <a:buNone/>
            </a:pPr>
            <a:r>
              <a:rPr lang="en-US" sz="2000">
                <a:solidFill>
                  <a:schemeClr val="dk1"/>
                </a:solidFill>
              </a:rPr>
              <a:t>We need to understand the </a:t>
            </a:r>
            <a:r>
              <a:rPr b="1" lang="en-US" sz="2000">
                <a:solidFill>
                  <a:schemeClr val="dk1"/>
                </a:solidFill>
              </a:rPr>
              <a:t>context</a:t>
            </a:r>
            <a:r>
              <a:rPr lang="en-US" sz="2000">
                <a:solidFill>
                  <a:schemeClr val="dk1"/>
                </a:solidFill>
              </a:rPr>
              <a:t>: the location, cultural setting, and lived experiences of local people</a:t>
            </a:r>
            <a:endParaRPr sz="2400"/>
          </a:p>
        </p:txBody>
      </p:sp>
      <p:sp>
        <p:nvSpPr>
          <p:cNvPr id="1512" name="Google Shape;1512;p135"/>
          <p:cNvSpPr txBox="1"/>
          <p:nvPr/>
        </p:nvSpPr>
        <p:spPr>
          <a:xfrm>
            <a:off x="420833" y="3608217"/>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We need to understand which </a:t>
            </a:r>
            <a:r>
              <a:rPr b="1" lang="en-US" sz="2000">
                <a:solidFill>
                  <a:schemeClr val="dk1"/>
                </a:solidFill>
              </a:rPr>
              <a:t>obstacles</a:t>
            </a:r>
            <a:r>
              <a:rPr lang="en-US" sz="2000">
                <a:solidFill>
                  <a:schemeClr val="dk1"/>
                </a:solidFill>
              </a:rPr>
              <a:t> from the literature apply to our context</a:t>
            </a:r>
            <a:endParaRPr sz="2000">
              <a:solidFill>
                <a:schemeClr val="dk1"/>
              </a:solidFill>
            </a:endParaRPr>
          </a:p>
        </p:txBody>
      </p:sp>
      <p:sp>
        <p:nvSpPr>
          <p:cNvPr id="1513" name="Google Shape;1513;p135"/>
          <p:cNvSpPr txBox="1"/>
          <p:nvPr/>
        </p:nvSpPr>
        <p:spPr>
          <a:xfrm>
            <a:off x="4324200" y="3608217"/>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We need to understand which obstacles are </a:t>
            </a:r>
            <a:r>
              <a:rPr b="1" lang="en-US" sz="2000">
                <a:solidFill>
                  <a:schemeClr val="dk1"/>
                </a:solidFill>
              </a:rPr>
              <a:t>unknown or culturally sensitive</a:t>
            </a:r>
            <a:r>
              <a:rPr lang="en-US" sz="2000">
                <a:solidFill>
                  <a:schemeClr val="dk1"/>
                </a:solidFill>
              </a:rPr>
              <a:t> in our context</a:t>
            </a:r>
            <a:endParaRPr sz="2000">
              <a:solidFill>
                <a:schemeClr val="dk1"/>
              </a:solidFill>
            </a:endParaRPr>
          </a:p>
        </p:txBody>
      </p:sp>
      <p:sp>
        <p:nvSpPr>
          <p:cNvPr id="1514" name="Google Shape;1514;p135"/>
          <p:cNvSpPr txBox="1"/>
          <p:nvPr/>
        </p:nvSpPr>
        <p:spPr>
          <a:xfrm>
            <a:off x="4324200" y="1280583"/>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We need to understand the </a:t>
            </a:r>
            <a:r>
              <a:rPr b="1" lang="en-US" sz="2000">
                <a:solidFill>
                  <a:schemeClr val="dk1"/>
                </a:solidFill>
              </a:rPr>
              <a:t>population</a:t>
            </a:r>
            <a:r>
              <a:rPr lang="en-US" sz="2000">
                <a:solidFill>
                  <a:schemeClr val="dk1"/>
                </a:solidFill>
              </a:rPr>
              <a:t> we are trying to target with our project</a:t>
            </a:r>
            <a:endParaRPr sz="2000">
              <a:solidFill>
                <a:schemeClr val="dk1"/>
              </a:solidFill>
            </a:endParaRPr>
          </a:p>
        </p:txBody>
      </p:sp>
      <p:sp>
        <p:nvSpPr>
          <p:cNvPr id="1515" name="Google Shape;1515;p135"/>
          <p:cNvSpPr txBox="1"/>
          <p:nvPr/>
        </p:nvSpPr>
        <p:spPr>
          <a:xfrm>
            <a:off x="8227567" y="3608217"/>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b="1" lang="en-US" sz="2000" u="sng">
                <a:solidFill>
                  <a:schemeClr val="dk1"/>
                </a:solidFill>
              </a:rPr>
              <a:t>Question:</a:t>
            </a:r>
            <a:endParaRPr b="1" sz="2000" u="sng">
              <a:solidFill>
                <a:schemeClr val="dk1"/>
              </a:solidFill>
            </a:endParaRPr>
          </a:p>
          <a:p>
            <a:pPr indent="0" lvl="0" marL="0" rtl="0" algn="ctr">
              <a:lnSpc>
                <a:spcPct val="90000"/>
              </a:lnSpc>
              <a:spcBef>
                <a:spcPts val="900"/>
              </a:spcBef>
              <a:spcAft>
                <a:spcPts val="0"/>
              </a:spcAft>
              <a:buNone/>
            </a:pPr>
            <a:r>
              <a:rPr lang="en-US" sz="2000">
                <a:solidFill>
                  <a:schemeClr val="dk1"/>
                </a:solidFill>
              </a:rPr>
              <a:t>Why do we need to understand all of these factors?</a:t>
            </a:r>
            <a:endParaRPr sz="2000">
              <a:solidFill>
                <a:schemeClr val="dk1"/>
              </a:solidFill>
            </a:endParaRPr>
          </a:p>
        </p:txBody>
      </p:sp>
      <p:sp>
        <p:nvSpPr>
          <p:cNvPr id="1516" name="Google Shape;1516;p135"/>
          <p:cNvSpPr txBox="1"/>
          <p:nvPr/>
        </p:nvSpPr>
        <p:spPr>
          <a:xfrm>
            <a:off x="8227567" y="1280583"/>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We need to understand how </a:t>
            </a:r>
            <a:r>
              <a:rPr b="1" lang="en-US" sz="2000">
                <a:solidFill>
                  <a:schemeClr val="dk1"/>
                </a:solidFill>
              </a:rPr>
              <a:t>receptive</a:t>
            </a:r>
            <a:r>
              <a:rPr lang="en-US" sz="2000">
                <a:solidFill>
                  <a:schemeClr val="dk1"/>
                </a:solidFill>
              </a:rPr>
              <a:t> the context is to different types of interventions</a:t>
            </a:r>
            <a:endParaRPr sz="20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0" name="Shape 1520"/>
        <p:cNvGrpSpPr/>
        <p:nvPr/>
      </p:nvGrpSpPr>
      <p:grpSpPr>
        <a:xfrm>
          <a:off x="0" y="0"/>
          <a:ext cx="0" cy="0"/>
          <a:chOff x="0" y="0"/>
          <a:chExt cx="0" cy="0"/>
        </a:xfrm>
      </p:grpSpPr>
      <p:sp>
        <p:nvSpPr>
          <p:cNvPr id="1521" name="Google Shape;1521;p136"/>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Strategies to help us </a:t>
            </a:r>
            <a:r>
              <a:rPr lang="en-US">
                <a:solidFill>
                  <a:schemeClr val="accent4"/>
                </a:solidFill>
              </a:rPr>
              <a:t>Understand</a:t>
            </a:r>
            <a:r>
              <a:rPr lang="en-US"/>
              <a:t>: Literature Review</a:t>
            </a:r>
            <a:endParaRPr/>
          </a:p>
        </p:txBody>
      </p:sp>
      <p:sp>
        <p:nvSpPr>
          <p:cNvPr id="1522" name="Google Shape;1522;p136"/>
          <p:cNvSpPr txBox="1"/>
          <p:nvPr/>
        </p:nvSpPr>
        <p:spPr>
          <a:xfrm>
            <a:off x="651767" y="1471267"/>
            <a:ext cx="10631100" cy="39777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US" sz="2800">
                <a:solidFill>
                  <a:schemeClr val="dk1"/>
                </a:solidFill>
                <a:latin typeface="Calibri"/>
                <a:ea typeface="Calibri"/>
                <a:cs typeface="Calibri"/>
                <a:sym typeface="Calibri"/>
              </a:rPr>
              <a:t>Literature Reviews</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0" lvl="0" marL="0" rtl="0" algn="l">
              <a:spcBef>
                <a:spcPts val="0"/>
              </a:spcBef>
              <a:spcAft>
                <a:spcPts val="0"/>
              </a:spcAft>
              <a:buNone/>
            </a:pPr>
            <a:r>
              <a:rPr lang="en-US" sz="2800">
                <a:solidFill>
                  <a:schemeClr val="dk1"/>
                </a:solidFill>
                <a:latin typeface="Calibri"/>
                <a:ea typeface="Calibri"/>
                <a:cs typeface="Calibri"/>
                <a:sym typeface="Calibri"/>
              </a:rPr>
              <a:t>Qualitative Research:</a:t>
            </a:r>
            <a:endParaRPr sz="2800">
              <a:solidFill>
                <a:schemeClr val="dk1"/>
              </a:solidFill>
              <a:latin typeface="Calibri"/>
              <a:ea typeface="Calibri"/>
              <a:cs typeface="Calibri"/>
              <a:sym typeface="Calibri"/>
            </a:endParaRPr>
          </a:p>
          <a:p>
            <a:pPr indent="-406400" lvl="0" marL="457200" rtl="0" algn="l">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In-Depth Interviews</a:t>
            </a:r>
            <a:endParaRPr sz="2800">
              <a:solidFill>
                <a:schemeClr val="dk1"/>
              </a:solidFill>
              <a:latin typeface="Calibri"/>
              <a:ea typeface="Calibri"/>
              <a:cs typeface="Calibri"/>
              <a:sym typeface="Calibri"/>
            </a:endParaRPr>
          </a:p>
          <a:p>
            <a:pPr indent="-406400" lvl="0" marL="457200" rtl="0" algn="l">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Key Informant Interviews</a:t>
            </a:r>
            <a:endParaRPr sz="2800">
              <a:solidFill>
                <a:schemeClr val="dk1"/>
              </a:solidFill>
              <a:latin typeface="Calibri"/>
              <a:ea typeface="Calibri"/>
              <a:cs typeface="Calibri"/>
              <a:sym typeface="Calibri"/>
            </a:endParaRPr>
          </a:p>
          <a:p>
            <a:pPr indent="-406400" lvl="0" marL="457200" rtl="0" algn="l">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Focus Group Discussions</a:t>
            </a:r>
            <a:endParaRPr sz="2800">
              <a:solidFill>
                <a:schemeClr val="dk1"/>
              </a:solidFill>
              <a:latin typeface="Calibri"/>
              <a:ea typeface="Calibri"/>
              <a:cs typeface="Calibri"/>
              <a:sym typeface="Calibri"/>
            </a:endParaRPr>
          </a:p>
          <a:p>
            <a:pPr indent="-406400" lvl="0" marL="457200" rtl="0" algn="l">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Observation</a:t>
            </a:r>
            <a:endParaRPr sz="28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6" name="Shape 1526"/>
        <p:cNvGrpSpPr/>
        <p:nvPr/>
      </p:nvGrpSpPr>
      <p:grpSpPr>
        <a:xfrm>
          <a:off x="0" y="0"/>
          <a:ext cx="0" cy="0"/>
          <a:chOff x="0" y="0"/>
          <a:chExt cx="0" cy="0"/>
        </a:xfrm>
      </p:grpSpPr>
      <p:sp>
        <p:nvSpPr>
          <p:cNvPr id="1527" name="Google Shape;1527;p137"/>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Exploratory Qualitative Research</a:t>
            </a:r>
            <a:endParaRPr/>
          </a:p>
        </p:txBody>
      </p:sp>
      <p:sp>
        <p:nvSpPr>
          <p:cNvPr id="1528" name="Google Shape;1528;p137"/>
          <p:cNvSpPr txBox="1"/>
          <p:nvPr/>
        </p:nvSpPr>
        <p:spPr>
          <a:xfrm>
            <a:off x="383232" y="1533675"/>
            <a:ext cx="11199000" cy="4719900"/>
          </a:xfrm>
          <a:prstGeom prst="rect">
            <a:avLst/>
          </a:prstGeom>
          <a:noFill/>
          <a:ln>
            <a:noFill/>
          </a:ln>
        </p:spPr>
        <p:txBody>
          <a:bodyPr anchorCtr="0" anchor="t" bIns="27700" lIns="55425" spcFirstLastPara="1" rIns="55425" wrap="square" tIns="27700">
            <a:spAutoFit/>
          </a:bodyPr>
          <a:lstStyle/>
          <a:p>
            <a:pPr indent="-419100" lvl="0" marL="457200" rtl="0" algn="l">
              <a:lnSpc>
                <a:spcPct val="90000"/>
              </a:lnSpc>
              <a:spcBef>
                <a:spcPts val="0"/>
              </a:spcBef>
              <a:spcAft>
                <a:spcPts val="0"/>
              </a:spcAft>
              <a:buClr>
                <a:schemeClr val="dk1"/>
              </a:buClr>
              <a:buSzPts val="3000"/>
              <a:buChar char="●"/>
            </a:pPr>
            <a:r>
              <a:rPr lang="en-US" sz="3000">
                <a:solidFill>
                  <a:schemeClr val="dk1"/>
                </a:solidFill>
              </a:rPr>
              <a:t>Qualitative research is used to understand </a:t>
            </a:r>
            <a:r>
              <a:rPr b="1" lang="en-US" sz="3000">
                <a:solidFill>
                  <a:schemeClr val="dk1"/>
                </a:solidFill>
              </a:rPr>
              <a:t>WHY</a:t>
            </a:r>
            <a:r>
              <a:rPr lang="en-US" sz="3000">
                <a:solidFill>
                  <a:schemeClr val="dk1"/>
                </a:solidFill>
              </a:rPr>
              <a:t>  </a:t>
            </a:r>
            <a:endParaRPr sz="3000">
              <a:solidFill>
                <a:schemeClr val="dk1"/>
              </a:solidFill>
            </a:endParaRPr>
          </a:p>
          <a:p>
            <a:pPr indent="-419100" lvl="0" marL="457200" rtl="0" algn="l">
              <a:lnSpc>
                <a:spcPct val="90000"/>
              </a:lnSpc>
              <a:spcBef>
                <a:spcPts val="0"/>
              </a:spcBef>
              <a:spcAft>
                <a:spcPts val="0"/>
              </a:spcAft>
              <a:buClr>
                <a:schemeClr val="dk1"/>
              </a:buClr>
              <a:buSzPts val="3000"/>
              <a:buChar char="●"/>
            </a:pPr>
            <a:r>
              <a:rPr lang="en-US" sz="3000">
                <a:solidFill>
                  <a:schemeClr val="dk1"/>
                </a:solidFill>
              </a:rPr>
              <a:t>The different qual research methods (IDIS, KIIs and FGDs) are applied in </a:t>
            </a:r>
            <a:r>
              <a:rPr b="1" lang="en-US" sz="3000">
                <a:solidFill>
                  <a:schemeClr val="dk1"/>
                </a:solidFill>
              </a:rPr>
              <a:t>different contexts</a:t>
            </a:r>
            <a:r>
              <a:rPr lang="en-US" sz="3000">
                <a:solidFill>
                  <a:schemeClr val="dk1"/>
                </a:solidFill>
              </a:rPr>
              <a:t> based on the information that you need.</a:t>
            </a:r>
            <a:endParaRPr sz="3000">
              <a:solidFill>
                <a:schemeClr val="dk1"/>
              </a:solidFill>
            </a:endParaRPr>
          </a:p>
          <a:p>
            <a:pPr indent="-419100" lvl="0" marL="457200" rtl="0" algn="l">
              <a:lnSpc>
                <a:spcPct val="90000"/>
              </a:lnSpc>
              <a:spcBef>
                <a:spcPts val="0"/>
              </a:spcBef>
              <a:spcAft>
                <a:spcPts val="0"/>
              </a:spcAft>
              <a:buClr>
                <a:schemeClr val="dk1"/>
              </a:buClr>
              <a:buSzPts val="3000"/>
              <a:buChar char="●"/>
            </a:pPr>
            <a:r>
              <a:rPr lang="en-US" sz="3000">
                <a:solidFill>
                  <a:schemeClr val="dk1"/>
                </a:solidFill>
              </a:rPr>
              <a:t>Do not ask </a:t>
            </a:r>
            <a:r>
              <a:rPr b="1" lang="en-US" sz="3000">
                <a:solidFill>
                  <a:schemeClr val="dk1"/>
                </a:solidFill>
              </a:rPr>
              <a:t>leading questions</a:t>
            </a:r>
            <a:r>
              <a:rPr lang="en-US" sz="3000">
                <a:solidFill>
                  <a:schemeClr val="dk1"/>
                </a:solidFill>
              </a:rPr>
              <a:t>, have </a:t>
            </a:r>
            <a:r>
              <a:rPr b="1" lang="en-US" sz="3000">
                <a:solidFill>
                  <a:schemeClr val="dk1"/>
                </a:solidFill>
              </a:rPr>
              <a:t>open-ended questions</a:t>
            </a:r>
            <a:r>
              <a:rPr lang="en-US" sz="3000">
                <a:solidFill>
                  <a:schemeClr val="dk1"/>
                </a:solidFill>
              </a:rPr>
              <a:t>, </a:t>
            </a:r>
            <a:r>
              <a:rPr b="1" lang="en-US" sz="3000">
                <a:solidFill>
                  <a:schemeClr val="dk1"/>
                </a:solidFill>
              </a:rPr>
              <a:t>do not use technical word</a:t>
            </a:r>
            <a:r>
              <a:rPr lang="en-US" sz="3000">
                <a:solidFill>
                  <a:schemeClr val="dk1"/>
                </a:solidFill>
              </a:rPr>
              <a:t>s and not have </a:t>
            </a:r>
            <a:r>
              <a:rPr b="1" lang="en-US" sz="3000">
                <a:solidFill>
                  <a:schemeClr val="dk1"/>
                </a:solidFill>
              </a:rPr>
              <a:t>too many questions</a:t>
            </a:r>
            <a:r>
              <a:rPr lang="en-US" sz="3000">
                <a:solidFill>
                  <a:schemeClr val="dk1"/>
                </a:solidFill>
              </a:rPr>
              <a:t>.</a:t>
            </a:r>
            <a:endParaRPr sz="3000">
              <a:solidFill>
                <a:schemeClr val="dk1"/>
              </a:solidFill>
            </a:endParaRPr>
          </a:p>
          <a:p>
            <a:pPr indent="-419100" lvl="0" marL="457200" rtl="0" algn="l">
              <a:lnSpc>
                <a:spcPct val="90000"/>
              </a:lnSpc>
              <a:spcBef>
                <a:spcPts val="0"/>
              </a:spcBef>
              <a:spcAft>
                <a:spcPts val="0"/>
              </a:spcAft>
              <a:buClr>
                <a:schemeClr val="dk1"/>
              </a:buClr>
              <a:buSzPts val="3000"/>
              <a:buChar char="●"/>
            </a:pPr>
            <a:r>
              <a:rPr b="1" lang="en-US" sz="3000">
                <a:solidFill>
                  <a:schemeClr val="dk1"/>
                </a:solidFill>
              </a:rPr>
              <a:t>Test your instruments</a:t>
            </a:r>
            <a:r>
              <a:rPr lang="en-US" sz="3000">
                <a:solidFill>
                  <a:schemeClr val="dk1"/>
                </a:solidFill>
              </a:rPr>
              <a:t> with a sample sample of the target audience before rolling out your research.</a:t>
            </a:r>
            <a:endParaRPr sz="3000">
              <a:solidFill>
                <a:schemeClr val="dk1"/>
              </a:solidFill>
            </a:endParaRPr>
          </a:p>
          <a:p>
            <a:pPr indent="0" lvl="0" marL="0" rtl="0" algn="ctr">
              <a:spcBef>
                <a:spcPts val="0"/>
              </a:spcBef>
              <a:spcAft>
                <a:spcPts val="0"/>
              </a:spcAft>
              <a:buClr>
                <a:schemeClr val="dk1"/>
              </a:buClr>
              <a:buSzPts val="1500"/>
              <a:buFont typeface="Arial"/>
              <a:buNone/>
            </a:pPr>
            <a:r>
              <a:t/>
            </a:r>
            <a:endParaRPr b="1" sz="3000">
              <a:solidFill>
                <a:schemeClr val="dk1"/>
              </a:solidFill>
            </a:endParaRPr>
          </a:p>
          <a:p>
            <a:pPr indent="0" lvl="0" marL="0" marR="0" rtl="0" algn="ctr">
              <a:spcBef>
                <a:spcPts val="0"/>
              </a:spcBef>
              <a:spcAft>
                <a:spcPts val="0"/>
              </a:spcAft>
              <a:buNone/>
            </a:pPr>
            <a:r>
              <a:t/>
            </a:r>
            <a:endParaRPr b="1" sz="3000">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2" name="Shape 1532"/>
        <p:cNvGrpSpPr/>
        <p:nvPr/>
      </p:nvGrpSpPr>
      <p:grpSpPr>
        <a:xfrm>
          <a:off x="0" y="0"/>
          <a:ext cx="0" cy="0"/>
          <a:chOff x="0" y="0"/>
          <a:chExt cx="0" cy="0"/>
        </a:xfrm>
      </p:grpSpPr>
      <p:grpSp>
        <p:nvGrpSpPr>
          <p:cNvPr id="1533" name="Google Shape;1533;p138"/>
          <p:cNvGrpSpPr/>
          <p:nvPr/>
        </p:nvGrpSpPr>
        <p:grpSpPr>
          <a:xfrm>
            <a:off x="-1" y="1726196"/>
            <a:ext cx="12193200" cy="2917720"/>
            <a:chOff x="-1" y="1936375"/>
            <a:chExt cx="13231904" cy="2918012"/>
          </a:xfrm>
        </p:grpSpPr>
        <p:sp>
          <p:nvSpPr>
            <p:cNvPr id="1534" name="Google Shape;1534;p138"/>
            <p:cNvSpPr/>
            <p:nvPr/>
          </p:nvSpPr>
          <p:spPr>
            <a:xfrm flipH="1" rot="10800000">
              <a:off x="-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3"/>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535" name="Google Shape;1535;p138"/>
            <p:cNvSpPr/>
            <p:nvPr/>
          </p:nvSpPr>
          <p:spPr>
            <a:xfrm flipH="1" rot="10800000">
              <a:off x="3307975"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4"/>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536" name="Google Shape;1536;p138"/>
            <p:cNvSpPr/>
            <p:nvPr/>
          </p:nvSpPr>
          <p:spPr>
            <a:xfrm flipH="1" rot="10800000">
              <a:off x="661595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2"/>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537" name="Google Shape;1537;p138"/>
            <p:cNvSpPr/>
            <p:nvPr/>
          </p:nvSpPr>
          <p:spPr>
            <a:xfrm flipH="1" rot="10800000">
              <a:off x="9923927"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grpSp>
      <p:sp>
        <p:nvSpPr>
          <p:cNvPr id="1538" name="Google Shape;1538;p138"/>
          <p:cNvSpPr txBox="1"/>
          <p:nvPr/>
        </p:nvSpPr>
        <p:spPr>
          <a:xfrm>
            <a:off x="383217" y="2664572"/>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What is the specific behaviour you are trying to change?</a:t>
            </a:r>
            <a:endParaRPr b="1" sz="1600">
              <a:solidFill>
                <a:schemeClr val="lt1"/>
              </a:solidFill>
            </a:endParaRPr>
          </a:p>
          <a:p>
            <a:pPr indent="0" lvl="0" marL="0" marR="0" rtl="0" algn="l">
              <a:spcBef>
                <a:spcPts val="0"/>
              </a:spcBef>
              <a:spcAft>
                <a:spcPts val="0"/>
              </a:spcAft>
              <a:buNone/>
            </a:pPr>
            <a:r>
              <a:t/>
            </a:r>
            <a:endParaRPr b="1" sz="1600">
              <a:solidFill>
                <a:schemeClr val="lt1"/>
              </a:solidFill>
            </a:endParaRPr>
          </a:p>
        </p:txBody>
      </p:sp>
      <p:sp>
        <p:nvSpPr>
          <p:cNvPr id="1539" name="Google Shape;1539;p138"/>
          <p:cNvSpPr txBox="1"/>
          <p:nvPr/>
        </p:nvSpPr>
        <p:spPr>
          <a:xfrm>
            <a:off x="3443704" y="2679909"/>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Whose behaviour needs to change?</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540" name="Google Shape;1540;p138"/>
          <p:cNvSpPr txBox="1"/>
          <p:nvPr/>
        </p:nvSpPr>
        <p:spPr>
          <a:xfrm>
            <a:off x="6504175" y="2622434"/>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Can you take this action?</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541" name="Google Shape;1541;p138"/>
          <p:cNvSpPr txBox="1"/>
          <p:nvPr/>
        </p:nvSpPr>
        <p:spPr>
          <a:xfrm>
            <a:off x="9515323" y="2559680"/>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How will you know it worked?</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542" name="Google Shape;1542;p138"/>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n-US"/>
              <a:t>Yesterday we asked each organisation/department </a:t>
            </a:r>
            <a:br>
              <a:rPr lang="en-US"/>
            </a:br>
            <a:r>
              <a:rPr lang="en-US"/>
              <a:t>4 key questions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6" name="Shape 1546"/>
        <p:cNvGrpSpPr/>
        <p:nvPr/>
      </p:nvGrpSpPr>
      <p:grpSpPr>
        <a:xfrm>
          <a:off x="0" y="0"/>
          <a:ext cx="0" cy="0"/>
          <a:chOff x="0" y="0"/>
          <a:chExt cx="0" cy="0"/>
        </a:xfrm>
      </p:grpSpPr>
      <p:grpSp>
        <p:nvGrpSpPr>
          <p:cNvPr id="1547" name="Google Shape;1547;p139"/>
          <p:cNvGrpSpPr/>
          <p:nvPr/>
        </p:nvGrpSpPr>
        <p:grpSpPr>
          <a:xfrm>
            <a:off x="-1" y="1726196"/>
            <a:ext cx="12193200" cy="2917720"/>
            <a:chOff x="-1" y="1936375"/>
            <a:chExt cx="13231904" cy="2918012"/>
          </a:xfrm>
        </p:grpSpPr>
        <p:sp>
          <p:nvSpPr>
            <p:cNvPr id="1548" name="Google Shape;1548;p139"/>
            <p:cNvSpPr/>
            <p:nvPr/>
          </p:nvSpPr>
          <p:spPr>
            <a:xfrm flipH="1" rot="10800000">
              <a:off x="-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3"/>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549" name="Google Shape;1549;p139"/>
            <p:cNvSpPr/>
            <p:nvPr/>
          </p:nvSpPr>
          <p:spPr>
            <a:xfrm flipH="1" rot="10800000">
              <a:off x="3307975"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4"/>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550" name="Google Shape;1550;p139"/>
            <p:cNvSpPr/>
            <p:nvPr/>
          </p:nvSpPr>
          <p:spPr>
            <a:xfrm flipH="1" rot="10800000">
              <a:off x="661595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2"/>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551" name="Google Shape;1551;p139"/>
            <p:cNvSpPr/>
            <p:nvPr/>
          </p:nvSpPr>
          <p:spPr>
            <a:xfrm flipH="1" rot="10800000">
              <a:off x="9923927"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grpSp>
      <p:sp>
        <p:nvSpPr>
          <p:cNvPr id="1552" name="Google Shape;1552;p139"/>
          <p:cNvSpPr txBox="1"/>
          <p:nvPr/>
        </p:nvSpPr>
        <p:spPr>
          <a:xfrm>
            <a:off x="383217" y="2664572"/>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What is the specific behaviour you are trying to change?</a:t>
            </a:r>
            <a:endParaRPr b="1" sz="1600">
              <a:solidFill>
                <a:schemeClr val="lt1"/>
              </a:solidFill>
            </a:endParaRPr>
          </a:p>
          <a:p>
            <a:pPr indent="0" lvl="0" marL="0" marR="0" rtl="0" algn="l">
              <a:spcBef>
                <a:spcPts val="0"/>
              </a:spcBef>
              <a:spcAft>
                <a:spcPts val="0"/>
              </a:spcAft>
              <a:buNone/>
            </a:pPr>
            <a:r>
              <a:t/>
            </a:r>
            <a:endParaRPr b="1" sz="1600">
              <a:solidFill>
                <a:schemeClr val="lt1"/>
              </a:solidFill>
            </a:endParaRPr>
          </a:p>
        </p:txBody>
      </p:sp>
      <p:sp>
        <p:nvSpPr>
          <p:cNvPr id="1553" name="Google Shape;1553;p139"/>
          <p:cNvSpPr txBox="1"/>
          <p:nvPr/>
        </p:nvSpPr>
        <p:spPr>
          <a:xfrm>
            <a:off x="3443704" y="2679909"/>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Whose behaviour needs to change?</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554" name="Google Shape;1554;p139"/>
          <p:cNvSpPr txBox="1"/>
          <p:nvPr/>
        </p:nvSpPr>
        <p:spPr>
          <a:xfrm>
            <a:off x="6504175" y="2622434"/>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Can you take this action?</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555" name="Google Shape;1555;p139"/>
          <p:cNvSpPr txBox="1"/>
          <p:nvPr/>
        </p:nvSpPr>
        <p:spPr>
          <a:xfrm>
            <a:off x="9515323" y="2559680"/>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How will you know it worked?</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556" name="Google Shape;1556;p139"/>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lt1"/>
              </a:buClr>
              <a:buSzPts val="3300"/>
              <a:buFont typeface="Arial"/>
              <a:buNone/>
            </a:pPr>
            <a:r>
              <a:rPr lang="en-US"/>
              <a:t>Here is how Busara answered it for 1 of our studies</a:t>
            </a:r>
            <a:endParaRPr/>
          </a:p>
        </p:txBody>
      </p:sp>
      <p:sp>
        <p:nvSpPr>
          <p:cNvPr id="1557" name="Google Shape;1557;p139"/>
          <p:cNvSpPr txBox="1"/>
          <p:nvPr/>
        </p:nvSpPr>
        <p:spPr>
          <a:xfrm>
            <a:off x="3443698" y="4934455"/>
            <a:ext cx="2217300" cy="5484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dk1"/>
                </a:solidFill>
              </a:rPr>
              <a:t>A</a:t>
            </a:r>
            <a:r>
              <a:rPr b="1" lang="en-US" sz="1600">
                <a:solidFill>
                  <a:schemeClr val="dk1"/>
                </a:solidFill>
              </a:rPr>
              <a:t>nimal owners and Herders</a:t>
            </a:r>
            <a:endParaRPr b="1" sz="1600">
              <a:solidFill>
                <a:schemeClr val="lt1"/>
              </a:solidFill>
            </a:endParaRPr>
          </a:p>
        </p:txBody>
      </p:sp>
      <p:sp>
        <p:nvSpPr>
          <p:cNvPr id="1558" name="Google Shape;1558;p139"/>
          <p:cNvSpPr txBox="1"/>
          <p:nvPr/>
        </p:nvSpPr>
        <p:spPr>
          <a:xfrm>
            <a:off x="-8125" y="4869950"/>
            <a:ext cx="30000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1600">
                <a:solidFill>
                  <a:schemeClr val="dk1"/>
                </a:solidFill>
              </a:rPr>
              <a:t>B</a:t>
            </a:r>
            <a:r>
              <a:rPr b="1" lang="en-US" sz="1600">
                <a:solidFill>
                  <a:schemeClr val="dk1"/>
                </a:solidFill>
              </a:rPr>
              <a:t>etter grazing practices (e.g., rotational grazing)</a:t>
            </a:r>
            <a:endParaRPr/>
          </a:p>
        </p:txBody>
      </p:sp>
      <p:sp>
        <p:nvSpPr>
          <p:cNvPr id="1559" name="Google Shape;1559;p139"/>
          <p:cNvSpPr txBox="1"/>
          <p:nvPr/>
        </p:nvSpPr>
        <p:spPr>
          <a:xfrm>
            <a:off x="9123975" y="4746950"/>
            <a:ext cx="30000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1600">
                <a:solidFill>
                  <a:schemeClr val="dk1"/>
                </a:solidFill>
              </a:rPr>
              <a:t>Implementation of grazing practices and reduced soil erosion</a:t>
            </a:r>
            <a:endParaRPr/>
          </a:p>
        </p:txBody>
      </p:sp>
      <p:sp>
        <p:nvSpPr>
          <p:cNvPr id="1560" name="Google Shape;1560;p139"/>
          <p:cNvSpPr txBox="1"/>
          <p:nvPr/>
        </p:nvSpPr>
        <p:spPr>
          <a:xfrm>
            <a:off x="6504173" y="4688155"/>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dk1"/>
                </a:solidFill>
              </a:rPr>
              <a:t>Yes we can work with ReNOKA and conduct an intervention</a:t>
            </a:r>
            <a:endParaRPr b="1" sz="1600">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4" name="Shape 1564"/>
        <p:cNvGrpSpPr/>
        <p:nvPr/>
      </p:nvGrpSpPr>
      <p:grpSpPr>
        <a:xfrm>
          <a:off x="0" y="0"/>
          <a:ext cx="0" cy="0"/>
          <a:chOff x="0" y="0"/>
          <a:chExt cx="0" cy="0"/>
        </a:xfrm>
      </p:grpSpPr>
      <p:sp>
        <p:nvSpPr>
          <p:cNvPr id="1565" name="Google Shape;1565;p140"/>
          <p:cNvSpPr txBox="1"/>
          <p:nvPr/>
        </p:nvSpPr>
        <p:spPr>
          <a:xfrm>
            <a:off x="383217" y="2664572"/>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What is the specific behaviour you are trying to change?</a:t>
            </a:r>
            <a:endParaRPr b="1" sz="1600">
              <a:solidFill>
                <a:schemeClr val="lt1"/>
              </a:solidFill>
            </a:endParaRPr>
          </a:p>
          <a:p>
            <a:pPr indent="0" lvl="0" marL="0" marR="0" rtl="0" algn="l">
              <a:spcBef>
                <a:spcPts val="0"/>
              </a:spcBef>
              <a:spcAft>
                <a:spcPts val="0"/>
              </a:spcAft>
              <a:buNone/>
            </a:pPr>
            <a:r>
              <a:t/>
            </a:r>
            <a:endParaRPr b="1" sz="1600">
              <a:solidFill>
                <a:schemeClr val="lt1"/>
              </a:solidFill>
            </a:endParaRPr>
          </a:p>
        </p:txBody>
      </p:sp>
      <p:sp>
        <p:nvSpPr>
          <p:cNvPr id="1566" name="Google Shape;1566;p140"/>
          <p:cNvSpPr txBox="1"/>
          <p:nvPr/>
        </p:nvSpPr>
        <p:spPr>
          <a:xfrm>
            <a:off x="3443704" y="2679909"/>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Whose behaviour needs to change?</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567" name="Google Shape;1567;p140"/>
          <p:cNvSpPr txBox="1"/>
          <p:nvPr/>
        </p:nvSpPr>
        <p:spPr>
          <a:xfrm>
            <a:off x="6504175" y="2622434"/>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Can you take this action?</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568" name="Google Shape;1568;p140"/>
          <p:cNvSpPr txBox="1"/>
          <p:nvPr/>
        </p:nvSpPr>
        <p:spPr>
          <a:xfrm>
            <a:off x="9515323" y="2559680"/>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How will you know it worked?</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569" name="Google Shape;1569;p140"/>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lt1"/>
              </a:buClr>
              <a:buSzPts val="3300"/>
              <a:buFont typeface="Arial"/>
              <a:buNone/>
            </a:pPr>
            <a:r>
              <a:rPr lang="en-US"/>
              <a:t>Leading us to </a:t>
            </a:r>
            <a:endParaRPr/>
          </a:p>
        </p:txBody>
      </p:sp>
      <p:sp>
        <p:nvSpPr>
          <p:cNvPr id="1570" name="Google Shape;1570;p140"/>
          <p:cNvSpPr txBox="1"/>
          <p:nvPr/>
        </p:nvSpPr>
        <p:spPr>
          <a:xfrm>
            <a:off x="383232" y="2067075"/>
            <a:ext cx="11199000" cy="2518800"/>
          </a:xfrm>
          <a:prstGeom prst="rect">
            <a:avLst/>
          </a:prstGeom>
          <a:noFill/>
          <a:ln>
            <a:noFill/>
          </a:ln>
        </p:spPr>
        <p:txBody>
          <a:bodyPr anchorCtr="0" anchor="t" bIns="27700" lIns="55425" spcFirstLastPara="1" rIns="55425" wrap="square" tIns="27700">
            <a:spAutoFit/>
          </a:bodyPr>
          <a:lstStyle/>
          <a:p>
            <a:pPr indent="0" lvl="0" marL="0" rtl="0" algn="l">
              <a:spcBef>
                <a:spcPts val="0"/>
              </a:spcBef>
              <a:spcAft>
                <a:spcPts val="0"/>
              </a:spcAft>
              <a:buClr>
                <a:schemeClr val="dk1"/>
              </a:buClr>
              <a:buSzPts val="1500"/>
              <a:buFont typeface="Arial"/>
              <a:buNone/>
            </a:pPr>
            <a:r>
              <a:rPr lang="en-US" sz="3200">
                <a:solidFill>
                  <a:schemeClr val="dk1"/>
                </a:solidFill>
              </a:rPr>
              <a:t>Our goal is to</a:t>
            </a:r>
            <a:r>
              <a:rPr b="1" lang="en-US" sz="3200">
                <a:solidFill>
                  <a:schemeClr val="dk1"/>
                </a:solidFill>
              </a:rPr>
              <a:t> increase</a:t>
            </a:r>
            <a:r>
              <a:rPr b="1" lang="en-US" sz="3200">
                <a:solidFill>
                  <a:schemeClr val="dk1"/>
                </a:solidFill>
              </a:rPr>
              <a:t> adoption of sustainable rangeland management practices</a:t>
            </a:r>
            <a:r>
              <a:rPr lang="en-US" sz="3200">
                <a:solidFill>
                  <a:schemeClr val="dk1"/>
                </a:solidFill>
              </a:rPr>
              <a:t> by</a:t>
            </a:r>
            <a:r>
              <a:rPr b="1" lang="en-US" sz="3200">
                <a:solidFill>
                  <a:schemeClr val="dk1"/>
                </a:solidFill>
              </a:rPr>
              <a:t> animal owners and herders </a:t>
            </a:r>
            <a:r>
              <a:rPr lang="en-US" sz="3200">
                <a:solidFill>
                  <a:schemeClr val="dk1"/>
                </a:solidFill>
              </a:rPr>
              <a:t>to </a:t>
            </a:r>
            <a:r>
              <a:rPr b="1" lang="en-US" sz="3200">
                <a:solidFill>
                  <a:schemeClr val="dk1"/>
                </a:solidFill>
              </a:rPr>
              <a:t>reduce soil erosion</a:t>
            </a:r>
            <a:endParaRPr b="1" sz="3200">
              <a:solidFill>
                <a:schemeClr val="dk1"/>
              </a:solidFill>
            </a:endParaRPr>
          </a:p>
          <a:p>
            <a:pPr indent="0" lvl="0" marL="0" rtl="0" algn="ctr">
              <a:spcBef>
                <a:spcPts val="0"/>
              </a:spcBef>
              <a:spcAft>
                <a:spcPts val="0"/>
              </a:spcAft>
              <a:buClr>
                <a:schemeClr val="dk1"/>
              </a:buClr>
              <a:buSzPts val="1500"/>
              <a:buFont typeface="Arial"/>
              <a:buNone/>
            </a:pPr>
            <a:r>
              <a:t/>
            </a:r>
            <a:endParaRPr b="1" sz="3200">
              <a:solidFill>
                <a:schemeClr val="dk1"/>
              </a:solidFill>
            </a:endParaRPr>
          </a:p>
          <a:p>
            <a:pPr indent="0" lvl="0" marL="0" marR="0" rtl="0" algn="ctr">
              <a:spcBef>
                <a:spcPts val="0"/>
              </a:spcBef>
              <a:spcAft>
                <a:spcPts val="0"/>
              </a:spcAft>
              <a:buNone/>
            </a:pPr>
            <a:r>
              <a:t/>
            </a:r>
            <a:endParaRPr b="1" sz="32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4" name="Shape 1574"/>
        <p:cNvGrpSpPr/>
        <p:nvPr/>
      </p:nvGrpSpPr>
      <p:grpSpPr>
        <a:xfrm>
          <a:off x="0" y="0"/>
          <a:ext cx="0" cy="0"/>
          <a:chOff x="0" y="0"/>
          <a:chExt cx="0" cy="0"/>
        </a:xfrm>
      </p:grpSpPr>
      <p:sp>
        <p:nvSpPr>
          <p:cNvPr id="1575" name="Google Shape;1575;p141"/>
          <p:cNvSpPr txBox="1"/>
          <p:nvPr/>
        </p:nvSpPr>
        <p:spPr>
          <a:xfrm>
            <a:off x="383217" y="2664572"/>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What is the specific behaviour you are trying to change?</a:t>
            </a:r>
            <a:endParaRPr b="1" sz="1600">
              <a:solidFill>
                <a:schemeClr val="lt1"/>
              </a:solidFill>
            </a:endParaRPr>
          </a:p>
          <a:p>
            <a:pPr indent="0" lvl="0" marL="0" marR="0" rtl="0" algn="l">
              <a:spcBef>
                <a:spcPts val="0"/>
              </a:spcBef>
              <a:spcAft>
                <a:spcPts val="0"/>
              </a:spcAft>
              <a:buNone/>
            </a:pPr>
            <a:r>
              <a:t/>
            </a:r>
            <a:endParaRPr b="1" sz="1600">
              <a:solidFill>
                <a:schemeClr val="lt1"/>
              </a:solidFill>
            </a:endParaRPr>
          </a:p>
        </p:txBody>
      </p:sp>
      <p:sp>
        <p:nvSpPr>
          <p:cNvPr id="1576" name="Google Shape;1576;p141"/>
          <p:cNvSpPr txBox="1"/>
          <p:nvPr/>
        </p:nvSpPr>
        <p:spPr>
          <a:xfrm>
            <a:off x="3443704" y="2679909"/>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Whose behaviour needs to change?</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577" name="Google Shape;1577;p141"/>
          <p:cNvSpPr txBox="1"/>
          <p:nvPr/>
        </p:nvSpPr>
        <p:spPr>
          <a:xfrm>
            <a:off x="6504175" y="2622434"/>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Can you take this action?</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578" name="Google Shape;1578;p141"/>
          <p:cNvSpPr txBox="1"/>
          <p:nvPr/>
        </p:nvSpPr>
        <p:spPr>
          <a:xfrm>
            <a:off x="9515323" y="2559680"/>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How will you know it worked?</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579" name="Google Shape;1579;p141"/>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lt1"/>
              </a:buClr>
              <a:buSzPts val="3300"/>
              <a:buFont typeface="Arial"/>
              <a:buNone/>
            </a:pPr>
            <a:r>
              <a:rPr lang="en-US"/>
              <a:t>Action Plans</a:t>
            </a:r>
            <a:endParaRPr/>
          </a:p>
        </p:txBody>
      </p:sp>
      <p:sp>
        <p:nvSpPr>
          <p:cNvPr id="1580" name="Google Shape;1580;p141"/>
          <p:cNvSpPr txBox="1"/>
          <p:nvPr/>
        </p:nvSpPr>
        <p:spPr>
          <a:xfrm>
            <a:off x="383232" y="2067075"/>
            <a:ext cx="11199000" cy="3279000"/>
          </a:xfrm>
          <a:prstGeom prst="rect">
            <a:avLst/>
          </a:prstGeom>
          <a:noFill/>
          <a:ln>
            <a:noFill/>
          </a:ln>
        </p:spPr>
        <p:txBody>
          <a:bodyPr anchorCtr="0" anchor="t" bIns="27700" lIns="55425" spcFirstLastPara="1" rIns="55425" wrap="square" tIns="27700">
            <a:spAutoFit/>
          </a:bodyPr>
          <a:lstStyle/>
          <a:p>
            <a:pPr indent="0" lvl="0" marL="0" rtl="0" algn="l">
              <a:lnSpc>
                <a:spcPct val="90000"/>
              </a:lnSpc>
              <a:spcBef>
                <a:spcPts val="0"/>
              </a:spcBef>
              <a:spcAft>
                <a:spcPts val="0"/>
              </a:spcAft>
              <a:buClr>
                <a:schemeClr val="lt1"/>
              </a:buClr>
              <a:buSzPts val="3300"/>
              <a:buFont typeface="Arial"/>
              <a:buNone/>
            </a:pPr>
            <a:r>
              <a:rPr b="1" lang="en-US" sz="3300">
                <a:solidFill>
                  <a:schemeClr val="dk1"/>
                </a:solidFill>
              </a:rPr>
              <a:t>Now, let us present our own answers and come up with statements that we will work on for the rest of the day</a:t>
            </a:r>
            <a:endParaRPr b="1" sz="3300">
              <a:solidFill>
                <a:schemeClr val="dk1"/>
              </a:solidFill>
            </a:endParaRPr>
          </a:p>
          <a:p>
            <a:pPr indent="0" lvl="0" marL="0" rtl="0" algn="l">
              <a:spcBef>
                <a:spcPts val="0"/>
              </a:spcBef>
              <a:spcAft>
                <a:spcPts val="0"/>
              </a:spcAft>
              <a:buClr>
                <a:schemeClr val="dk1"/>
              </a:buClr>
              <a:buSzPts val="1500"/>
              <a:buFont typeface="Arial"/>
              <a:buNone/>
            </a:pPr>
            <a:r>
              <a:t/>
            </a:r>
            <a:endParaRPr sz="3000">
              <a:solidFill>
                <a:schemeClr val="dk1"/>
              </a:solidFill>
            </a:endParaRPr>
          </a:p>
          <a:p>
            <a:pPr indent="0" lvl="0" marL="0" rtl="0" algn="l">
              <a:spcBef>
                <a:spcPts val="0"/>
              </a:spcBef>
              <a:spcAft>
                <a:spcPts val="0"/>
              </a:spcAft>
              <a:buClr>
                <a:schemeClr val="dk1"/>
              </a:buClr>
              <a:buSzPts val="1500"/>
              <a:buFont typeface="Arial"/>
              <a:buNone/>
            </a:pPr>
            <a:r>
              <a:rPr lang="en-US" sz="3000">
                <a:solidFill>
                  <a:schemeClr val="dk1"/>
                </a:solidFill>
              </a:rPr>
              <a:t>After your group has a statement, please write it down on Question 1A of the </a:t>
            </a:r>
            <a:r>
              <a:rPr b="1" lang="en-US" sz="3000">
                <a:solidFill>
                  <a:schemeClr val="dk1"/>
                </a:solidFill>
              </a:rPr>
              <a:t>action plan worksheet</a:t>
            </a:r>
            <a:endParaRPr b="1" sz="3000">
              <a:solidFill>
                <a:schemeClr val="dk1"/>
              </a:solidFill>
            </a:endParaRPr>
          </a:p>
          <a:p>
            <a:pPr indent="0" lvl="0" marL="0" rtl="0" algn="ctr">
              <a:spcBef>
                <a:spcPts val="0"/>
              </a:spcBef>
              <a:spcAft>
                <a:spcPts val="0"/>
              </a:spcAft>
              <a:buClr>
                <a:schemeClr val="dk1"/>
              </a:buClr>
              <a:buSzPts val="1500"/>
              <a:buFont typeface="Arial"/>
              <a:buNone/>
            </a:pPr>
            <a:r>
              <a:t/>
            </a:r>
            <a:endParaRPr b="1" sz="3000">
              <a:solidFill>
                <a:schemeClr val="dk1"/>
              </a:solidFill>
            </a:endParaRPr>
          </a:p>
          <a:p>
            <a:pPr indent="0" lvl="0" marL="0" marR="0" rtl="0" algn="ctr">
              <a:spcBef>
                <a:spcPts val="0"/>
              </a:spcBef>
              <a:spcAft>
                <a:spcPts val="0"/>
              </a:spcAft>
              <a:buNone/>
            </a:pPr>
            <a:r>
              <a:t/>
            </a:r>
            <a:endParaRPr b="1" sz="3000">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4" name="Shape 1584"/>
        <p:cNvGrpSpPr/>
        <p:nvPr/>
      </p:nvGrpSpPr>
      <p:grpSpPr>
        <a:xfrm>
          <a:off x="0" y="0"/>
          <a:ext cx="0" cy="0"/>
          <a:chOff x="0" y="0"/>
          <a:chExt cx="0" cy="0"/>
        </a:xfrm>
      </p:grpSpPr>
      <p:pic>
        <p:nvPicPr>
          <p:cNvPr descr="A body of water with mountains in the background&#10;&#10;Description automatically generated with medium confidence" id="1585" name="Google Shape;1585;p142"/>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1586" name="Google Shape;1586;p142"/>
          <p:cNvSpPr txBox="1"/>
          <p:nvPr>
            <p:ph type="ctrTitle"/>
          </p:nvPr>
        </p:nvSpPr>
        <p:spPr>
          <a:xfrm>
            <a:off x="110100" y="1991800"/>
            <a:ext cx="7804800" cy="2493600"/>
          </a:xfrm>
          <a:prstGeom prst="rect">
            <a:avLst/>
          </a:prstGeom>
          <a:noFill/>
          <a:ln>
            <a:noFill/>
          </a:ln>
          <a:effectLst>
            <a:outerShdw blurRad="57150" rotWithShape="0" algn="bl" dir="5400000" dist="19050">
              <a:srgbClr val="000000">
                <a:alpha val="50000"/>
              </a:srgbClr>
            </a:outerShdw>
          </a:effectLst>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a:t>Actor Personas</a:t>
            </a:r>
            <a:endParaRPr/>
          </a:p>
          <a:p>
            <a:pPr indent="0" lvl="0" marL="0" rtl="0" algn="l">
              <a:spcBef>
                <a:spcPts val="0"/>
              </a:spcBef>
              <a:spcAft>
                <a:spcPts val="0"/>
              </a:spcAft>
              <a:buClr>
                <a:schemeClr val="dk1"/>
              </a:buClr>
              <a:buSzPts val="1500"/>
              <a:buFont typeface="Arial"/>
              <a:buNone/>
            </a:pPr>
            <a:r>
              <a:t/>
            </a:r>
            <a:endParaRPr/>
          </a:p>
          <a:p>
            <a:pPr indent="0" lvl="0" marL="0" rtl="0" algn="l">
              <a:lnSpc>
                <a:spcPct val="90000"/>
              </a:lnSpc>
              <a:spcBef>
                <a:spcPts val="0"/>
              </a:spcBef>
              <a:spcAft>
                <a:spcPts val="0"/>
              </a:spcAft>
              <a:buClr>
                <a:schemeClr val="lt1"/>
              </a:buClr>
              <a:buSzPts val="6000"/>
              <a:buFont typeface="Arial"/>
              <a:buNone/>
            </a:pPr>
            <a:r>
              <a:t/>
            </a:r>
            <a:endParaRPr/>
          </a:p>
        </p:txBody>
      </p:sp>
      <p:sp>
        <p:nvSpPr>
          <p:cNvPr id="1587" name="Google Shape;1587;p142"/>
          <p:cNvSpPr txBox="1"/>
          <p:nvPr>
            <p:ph idx="1" type="subTitle"/>
          </p:nvPr>
        </p:nvSpPr>
        <p:spPr>
          <a:xfrm>
            <a:off x="110112" y="2971495"/>
            <a:ext cx="8533500" cy="2910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0">
            <a:spAutoFit/>
          </a:bodyPr>
          <a:lstStyle/>
          <a:p>
            <a:pPr indent="-76200" lvl="0" marL="215900" rtl="0" algn="l">
              <a:lnSpc>
                <a:spcPct val="90000"/>
              </a:lnSpc>
              <a:spcBef>
                <a:spcPts val="0"/>
              </a:spcBef>
              <a:spcAft>
                <a:spcPts val="0"/>
              </a:spcAft>
              <a:buClr>
                <a:schemeClr val="lt1"/>
              </a:buClr>
              <a:buSzPts val="2100"/>
              <a:buNone/>
            </a:pPr>
            <a:r>
              <a:rPr lang="en-US"/>
              <a:t>Understanding the Components of Behaviour</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1" name="Shape 1591"/>
        <p:cNvGrpSpPr/>
        <p:nvPr/>
      </p:nvGrpSpPr>
      <p:grpSpPr>
        <a:xfrm>
          <a:off x="0" y="0"/>
          <a:ext cx="0" cy="0"/>
          <a:chOff x="0" y="0"/>
          <a:chExt cx="0" cy="0"/>
        </a:xfrm>
      </p:grpSpPr>
      <p:sp>
        <p:nvSpPr>
          <p:cNvPr id="1592" name="Google Shape;1592;p143"/>
          <p:cNvSpPr txBox="1"/>
          <p:nvPr>
            <p:ph idx="12" type="sldNum"/>
          </p:nvPr>
        </p:nvSpPr>
        <p:spPr>
          <a:xfrm>
            <a:off x="8777553" y="6377052"/>
            <a:ext cx="2804100" cy="3429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1593" name="Google Shape;1593;p143"/>
          <p:cNvSpPr txBox="1"/>
          <p:nvPr>
            <p:ph type="ctrTitle"/>
          </p:nvPr>
        </p:nvSpPr>
        <p:spPr>
          <a:xfrm>
            <a:off x="533400" y="228600"/>
            <a:ext cx="10845900" cy="60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400"/>
              <a:buFont typeface="Arial"/>
              <a:buNone/>
            </a:pPr>
            <a:r>
              <a:rPr lang="en-US" sz="3300">
                <a:solidFill>
                  <a:srgbClr val="040404"/>
                </a:solidFill>
              </a:rPr>
              <a:t>Key Actors</a:t>
            </a:r>
            <a:endParaRPr sz="3300">
              <a:solidFill>
                <a:srgbClr val="040404"/>
              </a:solidFill>
              <a:latin typeface="Arial"/>
              <a:ea typeface="Arial"/>
              <a:cs typeface="Arial"/>
              <a:sym typeface="Arial"/>
            </a:endParaRPr>
          </a:p>
        </p:txBody>
      </p:sp>
      <p:sp>
        <p:nvSpPr>
          <p:cNvPr id="1594" name="Google Shape;1594;p143"/>
          <p:cNvSpPr txBox="1"/>
          <p:nvPr>
            <p:ph idx="1" type="subTitle"/>
          </p:nvPr>
        </p:nvSpPr>
        <p:spPr>
          <a:xfrm>
            <a:off x="762000" y="1237625"/>
            <a:ext cx="10341000" cy="3047700"/>
          </a:xfrm>
          <a:prstGeom prst="rect">
            <a:avLst/>
          </a:prstGeom>
        </p:spPr>
        <p:txBody>
          <a:bodyPr anchorCtr="0" anchor="t" bIns="0" lIns="0" spcFirstLastPara="1" rIns="0" wrap="square" tIns="0">
            <a:spAutoFit/>
          </a:bodyPr>
          <a:lstStyle/>
          <a:p>
            <a:pPr indent="0" lvl="0" marL="0" rtl="0" algn="l">
              <a:lnSpc>
                <a:spcPct val="115000"/>
              </a:lnSpc>
              <a:spcBef>
                <a:spcPts val="1000"/>
              </a:spcBef>
              <a:spcAft>
                <a:spcPts val="0"/>
              </a:spcAft>
              <a:buNone/>
            </a:pPr>
            <a:r>
              <a:rPr b="0" lang="en-US" sz="2000">
                <a:solidFill>
                  <a:srgbClr val="000000"/>
                </a:solidFill>
              </a:rPr>
              <a:t>Key actors are the individuals who play a significant role in influencing or driving the behaviours </a:t>
            </a:r>
            <a:r>
              <a:rPr b="0" lang="en-US" sz="2000">
                <a:solidFill>
                  <a:srgbClr val="000000"/>
                </a:solidFill>
              </a:rPr>
              <a:t>you</a:t>
            </a:r>
            <a:r>
              <a:rPr b="0" lang="en-US" sz="2000">
                <a:solidFill>
                  <a:srgbClr val="000000"/>
                </a:solidFill>
              </a:rPr>
              <a:t> are aiming to change.</a:t>
            </a:r>
            <a:endParaRPr b="0" sz="2000">
              <a:solidFill>
                <a:srgbClr val="000000"/>
              </a:solidFill>
            </a:endParaRPr>
          </a:p>
          <a:p>
            <a:pPr indent="0" lvl="0" marL="0" rtl="0" algn="l">
              <a:lnSpc>
                <a:spcPct val="115000"/>
              </a:lnSpc>
              <a:spcBef>
                <a:spcPts val="1200"/>
              </a:spcBef>
              <a:spcAft>
                <a:spcPts val="0"/>
              </a:spcAft>
              <a:buNone/>
            </a:pPr>
            <a:r>
              <a:t/>
            </a:r>
            <a:endParaRPr b="0" sz="2000">
              <a:solidFill>
                <a:srgbClr val="000000"/>
              </a:solidFill>
            </a:endParaRPr>
          </a:p>
          <a:p>
            <a:pPr indent="0" lvl="0" marL="0" rtl="0" algn="l">
              <a:lnSpc>
                <a:spcPct val="115000"/>
              </a:lnSpc>
              <a:spcBef>
                <a:spcPts val="1200"/>
              </a:spcBef>
              <a:spcAft>
                <a:spcPts val="0"/>
              </a:spcAft>
              <a:buNone/>
            </a:pPr>
            <a:r>
              <a:rPr b="0" lang="en-US" sz="2000">
                <a:solidFill>
                  <a:srgbClr val="000000"/>
                </a:solidFill>
              </a:rPr>
              <a:t>For integrated catchment management in Lesotho, these actors could include community members like farmers, herders,community elders etc. </a:t>
            </a:r>
            <a:endParaRPr b="0" sz="2000">
              <a:solidFill>
                <a:srgbClr val="000000"/>
              </a:solidFill>
            </a:endParaRPr>
          </a:p>
          <a:p>
            <a:pPr indent="0" lvl="0" marL="0" rtl="0" algn="l">
              <a:lnSpc>
                <a:spcPct val="115000"/>
              </a:lnSpc>
              <a:spcBef>
                <a:spcPts val="1200"/>
              </a:spcBef>
              <a:spcAft>
                <a:spcPts val="0"/>
              </a:spcAft>
              <a:buNone/>
            </a:pPr>
            <a:r>
              <a:t/>
            </a:r>
            <a:endParaRPr b="0" sz="2000">
              <a:solidFill>
                <a:srgbClr val="000000"/>
              </a:solidFill>
            </a:endParaRPr>
          </a:p>
          <a:p>
            <a:pPr indent="0" lvl="0" marL="0" rtl="0" algn="l">
              <a:lnSpc>
                <a:spcPct val="115000"/>
              </a:lnSpc>
              <a:spcBef>
                <a:spcPts val="1200"/>
              </a:spcBef>
              <a:spcAft>
                <a:spcPts val="1200"/>
              </a:spcAft>
              <a:buNone/>
            </a:pPr>
            <a:r>
              <a:t/>
            </a:r>
            <a:endParaRPr b="0" sz="2000">
              <a:solidFill>
                <a:srgbClr val="00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8" name="Shape 1598"/>
        <p:cNvGrpSpPr/>
        <p:nvPr/>
      </p:nvGrpSpPr>
      <p:grpSpPr>
        <a:xfrm>
          <a:off x="0" y="0"/>
          <a:ext cx="0" cy="0"/>
          <a:chOff x="0" y="0"/>
          <a:chExt cx="0" cy="0"/>
        </a:xfrm>
      </p:grpSpPr>
      <p:sp>
        <p:nvSpPr>
          <p:cNvPr id="1599" name="Google Shape;1599;p144"/>
          <p:cNvSpPr txBox="1"/>
          <p:nvPr>
            <p:ph idx="12" type="sldNum"/>
          </p:nvPr>
        </p:nvSpPr>
        <p:spPr>
          <a:xfrm>
            <a:off x="8777553" y="6377052"/>
            <a:ext cx="2804100" cy="3429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1600" name="Google Shape;1600;p144"/>
          <p:cNvSpPr txBox="1"/>
          <p:nvPr>
            <p:ph type="ctrTitle"/>
          </p:nvPr>
        </p:nvSpPr>
        <p:spPr>
          <a:xfrm>
            <a:off x="533400" y="228600"/>
            <a:ext cx="10845900" cy="60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400"/>
              <a:buFont typeface="Arial"/>
              <a:buNone/>
            </a:pPr>
            <a:r>
              <a:rPr lang="en-US" sz="3300">
                <a:solidFill>
                  <a:srgbClr val="040404"/>
                </a:solidFill>
              </a:rPr>
              <a:t>Actor Personas</a:t>
            </a:r>
            <a:endParaRPr sz="3300">
              <a:solidFill>
                <a:srgbClr val="040404"/>
              </a:solidFill>
              <a:latin typeface="Arial"/>
              <a:ea typeface="Arial"/>
              <a:cs typeface="Arial"/>
              <a:sym typeface="Arial"/>
            </a:endParaRPr>
          </a:p>
        </p:txBody>
      </p:sp>
      <p:sp>
        <p:nvSpPr>
          <p:cNvPr id="1601" name="Google Shape;1601;p144"/>
          <p:cNvSpPr txBox="1"/>
          <p:nvPr>
            <p:ph idx="1" type="subTitle"/>
          </p:nvPr>
        </p:nvSpPr>
        <p:spPr>
          <a:xfrm>
            <a:off x="762000" y="1237625"/>
            <a:ext cx="10341000" cy="5846100"/>
          </a:xfrm>
          <a:prstGeom prst="rect">
            <a:avLst/>
          </a:prstGeom>
        </p:spPr>
        <p:txBody>
          <a:bodyPr anchorCtr="0" anchor="t" bIns="0" lIns="0" spcFirstLastPara="1" rIns="0" wrap="square" tIns="0">
            <a:spAutoFit/>
          </a:bodyPr>
          <a:lstStyle/>
          <a:p>
            <a:pPr indent="0" lvl="0" marL="0" rtl="0" algn="l">
              <a:lnSpc>
                <a:spcPct val="115000"/>
              </a:lnSpc>
              <a:spcBef>
                <a:spcPts val="1000"/>
              </a:spcBef>
              <a:spcAft>
                <a:spcPts val="0"/>
              </a:spcAft>
              <a:buNone/>
            </a:pPr>
            <a:r>
              <a:rPr b="0" lang="en-US" sz="2000">
                <a:solidFill>
                  <a:srgbClr val="000000"/>
                </a:solidFill>
              </a:rPr>
              <a:t>You could create profiles for key actors to understand what drives their actions.</a:t>
            </a:r>
            <a:endParaRPr b="0" sz="2000">
              <a:solidFill>
                <a:srgbClr val="000000"/>
              </a:solidFill>
            </a:endParaRPr>
          </a:p>
          <a:p>
            <a:pPr indent="0" lvl="0" marL="0" rtl="0" algn="l">
              <a:lnSpc>
                <a:spcPct val="115000"/>
              </a:lnSpc>
              <a:spcBef>
                <a:spcPts val="1200"/>
              </a:spcBef>
              <a:spcAft>
                <a:spcPts val="0"/>
              </a:spcAft>
              <a:buNone/>
            </a:pPr>
            <a:r>
              <a:t/>
            </a:r>
            <a:endParaRPr b="0" sz="2000">
              <a:solidFill>
                <a:srgbClr val="000000"/>
              </a:solidFill>
            </a:endParaRPr>
          </a:p>
          <a:p>
            <a:pPr indent="0" lvl="0" marL="0" rtl="0" algn="l">
              <a:lnSpc>
                <a:spcPct val="115000"/>
              </a:lnSpc>
              <a:spcBef>
                <a:spcPts val="1200"/>
              </a:spcBef>
              <a:spcAft>
                <a:spcPts val="0"/>
              </a:spcAft>
              <a:buNone/>
            </a:pPr>
            <a:r>
              <a:rPr b="0" lang="en-US" sz="2000">
                <a:solidFill>
                  <a:srgbClr val="000000"/>
                </a:solidFill>
              </a:rPr>
              <a:t>We recommend generating multiple profiles for all key actors and compare them to understand the s</a:t>
            </a:r>
            <a:r>
              <a:rPr b="0" lang="en-US" sz="2000">
                <a:solidFill>
                  <a:srgbClr val="000000"/>
                </a:solidFill>
              </a:rPr>
              <a:t>imilarities and differences in what drives their behaviours.</a:t>
            </a:r>
            <a:endParaRPr b="0" sz="2000">
              <a:solidFill>
                <a:srgbClr val="000000"/>
              </a:solidFill>
            </a:endParaRPr>
          </a:p>
          <a:p>
            <a:pPr indent="0" lvl="0" marL="0" rtl="0" algn="l">
              <a:lnSpc>
                <a:spcPct val="115000"/>
              </a:lnSpc>
              <a:spcBef>
                <a:spcPts val="1200"/>
              </a:spcBef>
              <a:spcAft>
                <a:spcPts val="0"/>
              </a:spcAft>
              <a:buNone/>
            </a:pPr>
            <a:r>
              <a:t/>
            </a:r>
            <a:endParaRPr b="0" sz="2000">
              <a:solidFill>
                <a:srgbClr val="000000"/>
              </a:solidFill>
            </a:endParaRPr>
          </a:p>
          <a:p>
            <a:pPr indent="0" lvl="0" marL="0" rtl="0" algn="l">
              <a:lnSpc>
                <a:spcPct val="115000"/>
              </a:lnSpc>
              <a:spcBef>
                <a:spcPts val="1200"/>
              </a:spcBef>
              <a:spcAft>
                <a:spcPts val="0"/>
              </a:spcAft>
              <a:buNone/>
            </a:pPr>
            <a:r>
              <a:rPr b="0" lang="en-US" sz="2000">
                <a:solidFill>
                  <a:srgbClr val="000000"/>
                </a:solidFill>
              </a:rPr>
              <a:t>A </a:t>
            </a:r>
            <a:r>
              <a:rPr lang="en-US" sz="2000">
                <a:solidFill>
                  <a:srgbClr val="000000"/>
                </a:solidFill>
              </a:rPr>
              <a:t>Persona </a:t>
            </a:r>
            <a:r>
              <a:rPr b="0" lang="en-US" sz="2000">
                <a:solidFill>
                  <a:srgbClr val="000000"/>
                </a:solidFill>
              </a:rPr>
              <a:t>includes the responsibilities, motivations, habits, permissions, influences and surrounding community of a key actor. They help us see the whole person, and understand how a specific issue affects them directly.</a:t>
            </a:r>
            <a:endParaRPr b="0" sz="2000">
              <a:solidFill>
                <a:srgbClr val="000000"/>
              </a:solidFill>
            </a:endParaRPr>
          </a:p>
          <a:p>
            <a:pPr indent="0" lvl="0" marL="0" rtl="0" algn="l">
              <a:lnSpc>
                <a:spcPct val="115000"/>
              </a:lnSpc>
              <a:spcBef>
                <a:spcPts val="1200"/>
              </a:spcBef>
              <a:spcAft>
                <a:spcPts val="0"/>
              </a:spcAft>
              <a:buNone/>
            </a:pPr>
            <a:r>
              <a:t/>
            </a:r>
            <a:endParaRPr b="0" sz="2000">
              <a:solidFill>
                <a:srgbClr val="000000"/>
              </a:solidFill>
            </a:endParaRPr>
          </a:p>
          <a:p>
            <a:pPr indent="0" lvl="0" marL="0" rtl="0" algn="l">
              <a:lnSpc>
                <a:spcPct val="115000"/>
              </a:lnSpc>
              <a:spcBef>
                <a:spcPts val="1200"/>
              </a:spcBef>
              <a:spcAft>
                <a:spcPts val="0"/>
              </a:spcAft>
              <a:buNone/>
            </a:pPr>
            <a:r>
              <a:t/>
            </a:r>
            <a:endParaRPr b="0" sz="2000">
              <a:solidFill>
                <a:srgbClr val="000000"/>
              </a:solidFill>
            </a:endParaRPr>
          </a:p>
          <a:p>
            <a:pPr indent="0" lvl="0" marL="0" rtl="0" algn="l">
              <a:spcBef>
                <a:spcPts val="1200"/>
              </a:spcBef>
              <a:spcAft>
                <a:spcPts val="0"/>
              </a:spcAft>
              <a:buNone/>
            </a:pPr>
            <a:r>
              <a:t/>
            </a:r>
            <a:endParaRPr sz="2400">
              <a:latin typeface="Arial"/>
              <a:ea typeface="Arial"/>
              <a:cs typeface="Arial"/>
              <a:sym typeface="Arial"/>
            </a:endParaRPr>
          </a:p>
          <a:p>
            <a:pPr indent="0" lvl="0" marL="0" rtl="0" algn="l">
              <a:spcBef>
                <a:spcPts val="900"/>
              </a:spcBef>
              <a:spcAft>
                <a:spcPts val="0"/>
              </a:spcAft>
              <a:buNone/>
            </a:pPr>
            <a:r>
              <a:t/>
            </a:r>
            <a:endParaRPr sz="2400">
              <a:latin typeface="Arial"/>
              <a:ea typeface="Arial"/>
              <a:cs typeface="Arial"/>
              <a:sym typeface="Arial"/>
            </a:endParaRPr>
          </a:p>
          <a:p>
            <a:pPr indent="0" lvl="0" marL="0" rtl="0" algn="l">
              <a:spcBef>
                <a:spcPts val="900"/>
              </a:spcBef>
              <a:spcAft>
                <a:spcPts val="0"/>
              </a:spcAft>
              <a:buNone/>
            </a:pPr>
            <a:r>
              <a:t/>
            </a:r>
            <a:endParaRPr sz="2400">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5" name="Shape 1605"/>
        <p:cNvGrpSpPr/>
        <p:nvPr/>
      </p:nvGrpSpPr>
      <p:grpSpPr>
        <a:xfrm>
          <a:off x="0" y="0"/>
          <a:ext cx="0" cy="0"/>
          <a:chOff x="0" y="0"/>
          <a:chExt cx="0" cy="0"/>
        </a:xfrm>
      </p:grpSpPr>
      <p:sp>
        <p:nvSpPr>
          <p:cNvPr id="1606" name="Google Shape;1606;p145"/>
          <p:cNvSpPr txBox="1"/>
          <p:nvPr>
            <p:ph type="ctrTitle"/>
          </p:nvPr>
        </p:nvSpPr>
        <p:spPr>
          <a:xfrm>
            <a:off x="1176964" y="1289254"/>
            <a:ext cx="8533500" cy="8313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t/>
            </a:r>
            <a:endParaRPr/>
          </a:p>
        </p:txBody>
      </p:sp>
      <p:sp>
        <p:nvSpPr>
          <p:cNvPr id="1607" name="Google Shape;1607;p145"/>
          <p:cNvSpPr txBox="1"/>
          <p:nvPr>
            <p:ph idx="1" type="subTitle"/>
          </p:nvPr>
        </p:nvSpPr>
        <p:spPr>
          <a:xfrm>
            <a:off x="1163212" y="2491862"/>
            <a:ext cx="8533500" cy="291000"/>
          </a:xfrm>
          <a:prstGeom prst="rect">
            <a:avLst/>
          </a:prstGeom>
        </p:spPr>
        <p:txBody>
          <a:bodyPr anchorCtr="0" anchor="t" bIns="0" lIns="0" spcFirstLastPara="1" rIns="0" wrap="square" tIns="0">
            <a:spAutoFit/>
          </a:bodyPr>
          <a:lstStyle/>
          <a:p>
            <a:pPr indent="0" lvl="0" marL="0" rtl="0" algn="l">
              <a:spcBef>
                <a:spcPts val="900"/>
              </a:spcBef>
              <a:spcAft>
                <a:spcPts val="0"/>
              </a:spcAft>
              <a:buNone/>
            </a:pPr>
            <a:r>
              <a:t/>
            </a:r>
            <a:endParaRPr/>
          </a:p>
        </p:txBody>
      </p:sp>
      <p:pic>
        <p:nvPicPr>
          <p:cNvPr id="1608" name="Google Shape;1608;p145"/>
          <p:cNvPicPr preferRelativeResize="0"/>
          <p:nvPr>
            <p:ph idx="2" type="pic"/>
          </p:nvPr>
        </p:nvPicPr>
        <p:blipFill rotWithShape="1">
          <a:blip r:embed="rId3">
            <a:alphaModFix/>
          </a:blip>
          <a:srcRect b="6392" l="0" r="0" t="6401"/>
          <a:stretch/>
        </p:blipFill>
        <p:spPr>
          <a:xfrm>
            <a:off x="0" y="0"/>
            <a:ext cx="12191102" cy="5979901"/>
          </a:xfrm>
          <a:prstGeom prst="rect">
            <a:avLst/>
          </a:prstGeom>
        </p:spPr>
      </p:pic>
      <p:sp>
        <p:nvSpPr>
          <p:cNvPr id="1609" name="Google Shape;1609;p145"/>
          <p:cNvSpPr txBox="1"/>
          <p:nvPr/>
        </p:nvSpPr>
        <p:spPr>
          <a:xfrm>
            <a:off x="386564" y="149058"/>
            <a:ext cx="10404900" cy="9321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300"/>
              </a:spcBef>
              <a:spcAft>
                <a:spcPts val="0"/>
              </a:spcAft>
              <a:buNone/>
            </a:pPr>
            <a:r>
              <a:rPr b="1" lang="en-US" sz="6000">
                <a:solidFill>
                  <a:schemeClr val="lt1"/>
                </a:solidFill>
              </a:rPr>
              <a:t>Group Activity:One</a:t>
            </a:r>
            <a:endParaRPr b="1" sz="6000">
              <a:solidFill>
                <a:schemeClr val="lt1"/>
              </a:solidFill>
            </a:endParaRPr>
          </a:p>
        </p:txBody>
      </p:sp>
      <p:sp>
        <p:nvSpPr>
          <p:cNvPr id="1610" name="Google Shape;1610;p145"/>
          <p:cNvSpPr txBox="1"/>
          <p:nvPr>
            <p:ph idx="4294967295" type="body"/>
          </p:nvPr>
        </p:nvSpPr>
        <p:spPr>
          <a:xfrm>
            <a:off x="685800" y="1036224"/>
            <a:ext cx="10820400" cy="458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t/>
            </a:r>
            <a:endParaRPr sz="1900"/>
          </a:p>
          <a:p>
            <a:pPr indent="-285750" lvl="0" marL="342900" rtl="0" algn="l">
              <a:lnSpc>
                <a:spcPct val="113325"/>
              </a:lnSpc>
              <a:spcBef>
                <a:spcPts val="0"/>
              </a:spcBef>
              <a:spcAft>
                <a:spcPts val="0"/>
              </a:spcAft>
              <a:buClr>
                <a:srgbClr val="000000"/>
              </a:buClr>
              <a:buSzPts val="1900"/>
              <a:buFont typeface="Muli"/>
              <a:buChar char="●"/>
            </a:pPr>
            <a:r>
              <a:rPr lang="en-US" sz="1900">
                <a:latin typeface="Muli"/>
                <a:ea typeface="Muli"/>
                <a:cs typeface="Muli"/>
                <a:sym typeface="Muli"/>
              </a:rPr>
              <a:t>We are going to work in groups with the other members of our ministries/departments/ organisations for 30 minutes. </a:t>
            </a:r>
            <a:endParaRPr sz="1900">
              <a:latin typeface="Muli"/>
              <a:ea typeface="Muli"/>
              <a:cs typeface="Muli"/>
              <a:sym typeface="Muli"/>
            </a:endParaRPr>
          </a:p>
          <a:p>
            <a:pPr indent="-285750" lvl="0" marL="342900" rtl="0" algn="l">
              <a:lnSpc>
                <a:spcPct val="113325"/>
              </a:lnSpc>
              <a:spcBef>
                <a:spcPts val="0"/>
              </a:spcBef>
              <a:spcAft>
                <a:spcPts val="0"/>
              </a:spcAft>
              <a:buClr>
                <a:srgbClr val="000000"/>
              </a:buClr>
              <a:buSzPts val="1900"/>
              <a:buFont typeface="Muli"/>
              <a:buChar char="●"/>
            </a:pPr>
            <a:r>
              <a:rPr lang="en-US" sz="1900">
                <a:latin typeface="Muli"/>
                <a:ea typeface="Muli"/>
                <a:cs typeface="Muli"/>
                <a:sym typeface="Muli"/>
              </a:rPr>
              <a:t>We are going to develop a Key Actor Persona</a:t>
            </a:r>
            <a:r>
              <a:rPr lang="en-US" sz="1900">
                <a:latin typeface="Muli"/>
                <a:ea typeface="Muli"/>
                <a:cs typeface="Muli"/>
                <a:sym typeface="Muli"/>
              </a:rPr>
              <a:t> for the main stakeholder of our programs or messaging</a:t>
            </a:r>
            <a:endParaRPr sz="1900">
              <a:latin typeface="Muli"/>
              <a:ea typeface="Muli"/>
              <a:cs typeface="Muli"/>
              <a:sym typeface="Muli"/>
            </a:endParaRPr>
          </a:p>
          <a:p>
            <a:pPr indent="0" lvl="0" marL="342900" rtl="0" algn="l">
              <a:lnSpc>
                <a:spcPct val="113325"/>
              </a:lnSpc>
              <a:spcBef>
                <a:spcPts val="0"/>
              </a:spcBef>
              <a:spcAft>
                <a:spcPts val="0"/>
              </a:spcAft>
              <a:buNone/>
            </a:pPr>
            <a:r>
              <a:t/>
            </a:r>
            <a:endParaRPr sz="1900">
              <a:latin typeface="Muli"/>
              <a:ea typeface="Muli"/>
              <a:cs typeface="Muli"/>
              <a:sym typeface="Muli"/>
            </a:endParaRPr>
          </a:p>
          <a:p>
            <a:pPr indent="-285750" lvl="0" marL="342900" rtl="0" algn="l">
              <a:lnSpc>
                <a:spcPct val="113325"/>
              </a:lnSpc>
              <a:spcBef>
                <a:spcPts val="0"/>
              </a:spcBef>
              <a:spcAft>
                <a:spcPts val="0"/>
              </a:spcAft>
              <a:buClr>
                <a:srgbClr val="000000"/>
              </a:buClr>
              <a:buSzPts val="1900"/>
              <a:buFont typeface="Muli"/>
              <a:buChar char="●"/>
            </a:pPr>
            <a:r>
              <a:rPr lang="en-US" sz="1900">
                <a:latin typeface="Muli"/>
                <a:ea typeface="Muli"/>
                <a:cs typeface="Muli"/>
                <a:sym typeface="Muli"/>
              </a:rPr>
              <a:t>You will work in your groups to identify:</a:t>
            </a:r>
            <a:endParaRPr sz="1900">
              <a:latin typeface="Muli"/>
              <a:ea typeface="Muli"/>
              <a:cs typeface="Muli"/>
              <a:sym typeface="Muli"/>
            </a:endParaRPr>
          </a:p>
          <a:p>
            <a:pPr indent="-349250" lvl="0" marL="457200" rtl="0" algn="l">
              <a:lnSpc>
                <a:spcPct val="113325"/>
              </a:lnSpc>
              <a:spcBef>
                <a:spcPts val="0"/>
              </a:spcBef>
              <a:spcAft>
                <a:spcPts val="0"/>
              </a:spcAft>
              <a:buSzPts val="1900"/>
              <a:buFont typeface="Muli"/>
              <a:buChar char="-"/>
            </a:pPr>
            <a:r>
              <a:rPr lang="en-US" sz="1900">
                <a:latin typeface="Muli"/>
                <a:ea typeface="Muli"/>
                <a:cs typeface="Muli"/>
                <a:sym typeface="Muli"/>
              </a:rPr>
              <a:t>Environmental Factors</a:t>
            </a:r>
            <a:endParaRPr sz="1900">
              <a:latin typeface="Muli"/>
              <a:ea typeface="Muli"/>
              <a:cs typeface="Muli"/>
              <a:sym typeface="Muli"/>
            </a:endParaRPr>
          </a:p>
          <a:p>
            <a:pPr indent="-349250" lvl="0" marL="457200" rtl="0" algn="l">
              <a:lnSpc>
                <a:spcPct val="113325"/>
              </a:lnSpc>
              <a:spcBef>
                <a:spcPts val="0"/>
              </a:spcBef>
              <a:spcAft>
                <a:spcPts val="0"/>
              </a:spcAft>
              <a:buSzPts val="1900"/>
              <a:buFont typeface="Muli"/>
              <a:buChar char="-"/>
            </a:pPr>
            <a:r>
              <a:rPr lang="en-US" sz="1900">
                <a:latin typeface="Muli"/>
                <a:ea typeface="Muli"/>
                <a:cs typeface="Muli"/>
                <a:sym typeface="Muli"/>
              </a:rPr>
              <a:t>Sociological Factors</a:t>
            </a:r>
            <a:endParaRPr sz="1900">
              <a:latin typeface="Muli"/>
              <a:ea typeface="Muli"/>
              <a:cs typeface="Muli"/>
              <a:sym typeface="Muli"/>
            </a:endParaRPr>
          </a:p>
          <a:p>
            <a:pPr indent="-349250" lvl="0" marL="457200" rtl="0" algn="l">
              <a:lnSpc>
                <a:spcPct val="113325"/>
              </a:lnSpc>
              <a:spcBef>
                <a:spcPts val="0"/>
              </a:spcBef>
              <a:spcAft>
                <a:spcPts val="0"/>
              </a:spcAft>
              <a:buSzPts val="1900"/>
              <a:buFont typeface="Muli"/>
              <a:buChar char="-"/>
            </a:pPr>
            <a:r>
              <a:rPr lang="en-US" sz="1900">
                <a:latin typeface="Muli"/>
                <a:ea typeface="Muli"/>
                <a:cs typeface="Muli"/>
                <a:sym typeface="Muli"/>
              </a:rPr>
              <a:t>Psychological Factors</a:t>
            </a:r>
            <a:endParaRPr sz="1900">
              <a:latin typeface="Muli"/>
              <a:ea typeface="Muli"/>
              <a:cs typeface="Muli"/>
              <a:sym typeface="Muli"/>
            </a:endParaRPr>
          </a:p>
          <a:p>
            <a:pPr indent="0" lvl="0" marL="0" rtl="0" algn="l">
              <a:lnSpc>
                <a:spcPct val="100000"/>
              </a:lnSpc>
              <a:spcBef>
                <a:spcPts val="0"/>
              </a:spcBef>
              <a:spcAft>
                <a:spcPts val="0"/>
              </a:spcAft>
              <a:buNone/>
            </a:pPr>
            <a:r>
              <a:t/>
            </a:r>
            <a:endParaRPr sz="1900">
              <a:latin typeface="Muli"/>
              <a:ea typeface="Muli"/>
              <a:cs typeface="Muli"/>
              <a:sym typeface="Muli"/>
            </a:endParaRPr>
          </a:p>
          <a:p>
            <a:pPr indent="-285750" lvl="0" marL="342900" rtl="0" algn="l">
              <a:lnSpc>
                <a:spcPct val="113325"/>
              </a:lnSpc>
              <a:spcBef>
                <a:spcPts val="0"/>
              </a:spcBef>
              <a:spcAft>
                <a:spcPts val="0"/>
              </a:spcAft>
              <a:buClr>
                <a:srgbClr val="000000"/>
              </a:buClr>
              <a:buSzPts val="1900"/>
              <a:buFont typeface="Muli"/>
              <a:buChar char="●"/>
            </a:pPr>
            <a:r>
              <a:rPr lang="en-US" sz="1900">
                <a:latin typeface="Muli"/>
                <a:ea typeface="Muli"/>
                <a:cs typeface="Muli"/>
                <a:sym typeface="Muli"/>
              </a:rPr>
              <a:t>Make guesses and assumptions in areas you are unsure about, indicating these by putting a  * symbol next to the guess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4" name="Shape 1614"/>
        <p:cNvGrpSpPr/>
        <p:nvPr/>
      </p:nvGrpSpPr>
      <p:grpSpPr>
        <a:xfrm>
          <a:off x="0" y="0"/>
          <a:ext cx="0" cy="0"/>
          <a:chOff x="0" y="0"/>
          <a:chExt cx="0" cy="0"/>
        </a:xfrm>
      </p:grpSpPr>
      <p:sp>
        <p:nvSpPr>
          <p:cNvPr id="1615" name="Google Shape;1615;p146"/>
          <p:cNvSpPr txBox="1"/>
          <p:nvPr/>
        </p:nvSpPr>
        <p:spPr>
          <a:xfrm>
            <a:off x="260527" y="586617"/>
            <a:ext cx="4323300" cy="334500"/>
          </a:xfrm>
          <a:prstGeom prst="rect">
            <a:avLst/>
          </a:prstGeom>
          <a:noFill/>
          <a:ln>
            <a:noFill/>
          </a:ln>
        </p:spPr>
        <p:txBody>
          <a:bodyPr anchorCtr="0" anchor="t" bIns="97000" lIns="97000" spcFirstLastPara="1" rIns="97000" wrap="square" tIns="97000">
            <a:spAutoFit/>
          </a:bodyPr>
          <a:lstStyle/>
          <a:p>
            <a:pPr indent="0" lvl="0" marL="0" marR="0" rtl="0" algn="l">
              <a:lnSpc>
                <a:spcPct val="100000"/>
              </a:lnSpc>
              <a:spcBef>
                <a:spcPts val="0"/>
              </a:spcBef>
              <a:spcAft>
                <a:spcPts val="0"/>
              </a:spcAft>
              <a:buClr>
                <a:schemeClr val="dk1"/>
              </a:buClr>
              <a:buSzPts val="1200"/>
              <a:buFont typeface="Arial"/>
              <a:buNone/>
            </a:pPr>
            <a:r>
              <a:t/>
            </a:r>
            <a:endParaRPr b="0" i="0" sz="900" u="none" cap="none" strike="noStrike">
              <a:solidFill>
                <a:srgbClr val="000000"/>
              </a:solidFill>
              <a:latin typeface="Rubik"/>
              <a:ea typeface="Rubik"/>
              <a:cs typeface="Rubik"/>
              <a:sym typeface="Rubik"/>
            </a:endParaRPr>
          </a:p>
        </p:txBody>
      </p:sp>
      <p:sp>
        <p:nvSpPr>
          <p:cNvPr id="1616" name="Google Shape;1616;p146"/>
          <p:cNvSpPr txBox="1"/>
          <p:nvPr/>
        </p:nvSpPr>
        <p:spPr>
          <a:xfrm>
            <a:off x="260723" y="464977"/>
            <a:ext cx="4880100" cy="295500"/>
          </a:xfrm>
          <a:prstGeom prst="rect">
            <a:avLst/>
          </a:prstGeom>
          <a:noFill/>
          <a:ln>
            <a:noFill/>
          </a:ln>
        </p:spPr>
        <p:txBody>
          <a:bodyPr anchorCtr="0" anchor="ctr" bIns="123375" lIns="123375" spcFirstLastPara="1" rIns="123375" wrap="square" tIns="123375">
            <a:noAutofit/>
          </a:bodyPr>
          <a:lstStyle/>
          <a:p>
            <a:pPr indent="0" lvl="0" marL="0" marR="0" rtl="0" algn="l">
              <a:lnSpc>
                <a:spcPct val="100000"/>
              </a:lnSpc>
              <a:spcBef>
                <a:spcPts val="0"/>
              </a:spcBef>
              <a:spcAft>
                <a:spcPts val="0"/>
              </a:spcAft>
              <a:buClr>
                <a:srgbClr val="000000"/>
              </a:buClr>
              <a:buSzPts val="2100"/>
              <a:buFont typeface="Arial"/>
              <a:buNone/>
            </a:pPr>
            <a:r>
              <a:rPr b="1" lang="en-US" sz="2100">
                <a:latin typeface="Poppins"/>
                <a:ea typeface="Poppins"/>
                <a:cs typeface="Poppins"/>
                <a:sym typeface="Poppins"/>
              </a:rPr>
              <a:t>Actor Persona</a:t>
            </a:r>
            <a:r>
              <a:rPr b="1" lang="en-US" sz="2100">
                <a:latin typeface="Poppins"/>
                <a:ea typeface="Poppins"/>
                <a:cs typeface="Poppins"/>
                <a:sym typeface="Poppins"/>
              </a:rPr>
              <a:t> - Case Study</a:t>
            </a:r>
            <a:endParaRPr b="1" sz="2100" u="none" cap="none" strike="noStrike">
              <a:solidFill>
                <a:srgbClr val="000000"/>
              </a:solidFill>
              <a:latin typeface="Poppins"/>
              <a:ea typeface="Poppins"/>
              <a:cs typeface="Poppins"/>
              <a:sym typeface="Poppins"/>
            </a:endParaRPr>
          </a:p>
        </p:txBody>
      </p:sp>
      <p:sp>
        <p:nvSpPr>
          <p:cNvPr id="1617" name="Google Shape;1617;p146"/>
          <p:cNvSpPr txBox="1"/>
          <p:nvPr/>
        </p:nvSpPr>
        <p:spPr>
          <a:xfrm>
            <a:off x="309781" y="760723"/>
            <a:ext cx="11015100" cy="365400"/>
          </a:xfrm>
          <a:prstGeom prst="rect">
            <a:avLst/>
          </a:prstGeom>
          <a:noFill/>
          <a:ln>
            <a:noFill/>
          </a:ln>
        </p:spPr>
        <p:txBody>
          <a:bodyPr anchorCtr="0" anchor="t" bIns="97000" lIns="97000" spcFirstLastPara="1" rIns="97000" wrap="square" tIns="97000">
            <a:spAutoFit/>
          </a:bodyPr>
          <a:lstStyle/>
          <a:p>
            <a:pPr indent="0" lvl="0" marL="0" rtl="0" algn="l">
              <a:spcBef>
                <a:spcPts val="0"/>
              </a:spcBef>
              <a:spcAft>
                <a:spcPts val="0"/>
              </a:spcAft>
              <a:buClr>
                <a:schemeClr val="dk1"/>
              </a:buClr>
              <a:buSzPts val="1200"/>
              <a:buFont typeface="Arial"/>
              <a:buNone/>
            </a:pPr>
            <a:r>
              <a:t/>
            </a:r>
            <a:endParaRPr sz="1100">
              <a:solidFill>
                <a:schemeClr val="dk1"/>
              </a:solidFill>
              <a:latin typeface="Mulish"/>
              <a:ea typeface="Mulish"/>
              <a:cs typeface="Mulish"/>
              <a:sym typeface="Mulish"/>
            </a:endParaRPr>
          </a:p>
        </p:txBody>
      </p:sp>
      <p:sp>
        <p:nvSpPr>
          <p:cNvPr id="1618" name="Google Shape;1618;p146"/>
          <p:cNvSpPr/>
          <p:nvPr/>
        </p:nvSpPr>
        <p:spPr>
          <a:xfrm>
            <a:off x="364938" y="1187900"/>
            <a:ext cx="10959900" cy="5351100"/>
          </a:xfrm>
          <a:prstGeom prst="roundRect">
            <a:avLst>
              <a:gd fmla="val 6328" name="adj"/>
            </a:avLst>
          </a:prstGeom>
          <a:solidFill>
            <a:schemeClr val="lt1"/>
          </a:solidFill>
          <a:ln cap="flat" cmpd="sng" w="28575">
            <a:solidFill>
              <a:schemeClr val="dk1"/>
            </a:solidFill>
            <a:prstDash val="solid"/>
            <a:round/>
            <a:headEnd len="sm" w="sm" type="none"/>
            <a:tailEnd len="sm" w="sm" type="none"/>
          </a:ln>
        </p:spPr>
        <p:txBody>
          <a:bodyPr anchorCtr="0" anchor="t" bIns="97175" lIns="97175" spcFirstLastPara="1" rIns="97175" wrap="square" tIns="97175">
            <a:noAutofit/>
          </a:bodyPr>
          <a:lstStyle/>
          <a:p>
            <a:pPr indent="0" lvl="0" marL="0" rtl="0" algn="l">
              <a:spcBef>
                <a:spcPts val="0"/>
              </a:spcBef>
              <a:spcAft>
                <a:spcPts val="0"/>
              </a:spcAft>
              <a:buClr>
                <a:schemeClr val="dk1"/>
              </a:buClr>
              <a:buSzPts val="1200"/>
              <a:buFont typeface="Arial"/>
              <a:buNone/>
            </a:pPr>
            <a:r>
              <a:rPr lang="en-US" sz="1900">
                <a:solidFill>
                  <a:schemeClr val="dk1"/>
                </a:solidFill>
                <a:latin typeface="Poppins SemiBold"/>
                <a:ea typeface="Poppins SemiBold"/>
                <a:cs typeface="Poppins SemiBold"/>
                <a:sym typeface="Poppins SemiBold"/>
              </a:rPr>
              <a:t>Environmental</a:t>
            </a:r>
            <a:endParaRPr sz="19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t/>
            </a:r>
            <a:endParaRPr sz="15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500">
                <a:solidFill>
                  <a:schemeClr val="dk1"/>
                </a:solidFill>
                <a:latin typeface="Poppins SemiBold"/>
                <a:ea typeface="Poppins SemiBold"/>
                <a:cs typeface="Poppins SemiBold"/>
                <a:sym typeface="Poppins SemiBold"/>
              </a:rPr>
              <a:t>Background and environment</a:t>
            </a:r>
            <a:endParaRPr sz="15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500">
                <a:solidFill>
                  <a:schemeClr val="dk1"/>
                </a:solidFill>
                <a:latin typeface="Poppins Light"/>
                <a:ea typeface="Poppins Light"/>
                <a:cs typeface="Poppins Light"/>
                <a:sym typeface="Poppins Light"/>
              </a:rPr>
              <a:t>Where I live / Who I live with (geography and conditions)</a:t>
            </a:r>
            <a:endParaRPr sz="1500">
              <a:solidFill>
                <a:schemeClr val="dk1"/>
              </a:solidFill>
              <a:latin typeface="Poppins Light"/>
              <a:ea typeface="Poppins Light"/>
              <a:cs typeface="Poppins Light"/>
              <a:sym typeface="Poppins Light"/>
            </a:endParaRPr>
          </a:p>
          <a:p>
            <a:pPr indent="-349250" lvl="0" marL="495300" rtl="0" algn="l">
              <a:spcBef>
                <a:spcPts val="0"/>
              </a:spcBef>
              <a:spcAft>
                <a:spcPts val="0"/>
              </a:spcAft>
              <a:buClr>
                <a:schemeClr val="accent1"/>
              </a:buClr>
              <a:buSzPts val="1500"/>
              <a:buFont typeface="Poppins Light"/>
              <a:buChar char="●"/>
            </a:pPr>
            <a:r>
              <a:rPr lang="en-US" sz="1500">
                <a:solidFill>
                  <a:schemeClr val="accent1"/>
                </a:solidFill>
                <a:latin typeface="Poppins Light"/>
                <a:ea typeface="Poppins Light"/>
                <a:cs typeface="Poppins Light"/>
                <a:sym typeface="Poppins Light"/>
              </a:rPr>
              <a:t>I live with my wife, children, and parents </a:t>
            </a:r>
            <a:endParaRPr sz="1500">
              <a:solidFill>
                <a:schemeClr val="accent1"/>
              </a:solidFill>
              <a:latin typeface="Poppins Light"/>
              <a:ea typeface="Poppins Light"/>
              <a:cs typeface="Poppins Light"/>
              <a:sym typeface="Poppins Light"/>
            </a:endParaRPr>
          </a:p>
          <a:p>
            <a:pPr indent="-349250" lvl="0" marL="495300" rtl="0" algn="l">
              <a:spcBef>
                <a:spcPts val="0"/>
              </a:spcBef>
              <a:spcAft>
                <a:spcPts val="0"/>
              </a:spcAft>
              <a:buClr>
                <a:schemeClr val="accent1"/>
              </a:buClr>
              <a:buSzPts val="1500"/>
              <a:buFont typeface="Poppins Light"/>
              <a:buChar char="●"/>
            </a:pPr>
            <a:r>
              <a:rPr lang="en-US" sz="1500">
                <a:solidFill>
                  <a:schemeClr val="accent1"/>
                </a:solidFill>
                <a:latin typeface="Poppins Light"/>
                <a:ea typeface="Poppins Light"/>
                <a:cs typeface="Poppins Light"/>
                <a:sym typeface="Poppins Light"/>
              </a:rPr>
              <a:t>We have a small plot of land &amp; farm it</a:t>
            </a:r>
            <a:endParaRPr sz="1500">
              <a:solidFill>
                <a:schemeClr val="accent1"/>
              </a:solidFill>
              <a:latin typeface="Poppins Light"/>
              <a:ea typeface="Poppins Light"/>
              <a:cs typeface="Poppins Light"/>
              <a:sym typeface="Poppins Light"/>
            </a:endParaRPr>
          </a:p>
          <a:p>
            <a:pPr indent="-349250" lvl="0" marL="495300" rtl="0" algn="l">
              <a:spcBef>
                <a:spcPts val="0"/>
              </a:spcBef>
              <a:spcAft>
                <a:spcPts val="0"/>
              </a:spcAft>
              <a:buClr>
                <a:schemeClr val="accent1"/>
              </a:buClr>
              <a:buSzPts val="1500"/>
              <a:buFont typeface="Poppins Light"/>
              <a:buChar char="●"/>
            </a:pPr>
            <a:r>
              <a:rPr lang="en-US" sz="1500">
                <a:solidFill>
                  <a:schemeClr val="accent1"/>
                </a:solidFill>
                <a:latin typeface="Poppins Light"/>
                <a:ea typeface="Poppins Light"/>
                <a:cs typeface="Poppins Light"/>
                <a:sym typeface="Poppins Light"/>
              </a:rPr>
              <a:t>I’ve lived in this village my whole life</a:t>
            </a:r>
            <a:endParaRPr sz="1500">
              <a:solidFill>
                <a:schemeClr val="accent1"/>
              </a:solidFill>
              <a:latin typeface="Poppins Light"/>
              <a:ea typeface="Poppins Light"/>
              <a:cs typeface="Poppins Light"/>
              <a:sym typeface="Poppins Light"/>
            </a:endParaRPr>
          </a:p>
        </p:txBody>
      </p:sp>
      <p:sp>
        <p:nvSpPr>
          <p:cNvPr id="1619" name="Google Shape;1619;p146"/>
          <p:cNvSpPr txBox="1"/>
          <p:nvPr/>
        </p:nvSpPr>
        <p:spPr>
          <a:xfrm>
            <a:off x="4178550" y="3227605"/>
            <a:ext cx="3644400" cy="3311400"/>
          </a:xfrm>
          <a:prstGeom prst="rect">
            <a:avLst/>
          </a:prstGeom>
          <a:noFill/>
          <a:ln>
            <a:noFill/>
          </a:ln>
        </p:spPr>
        <p:txBody>
          <a:bodyPr anchorCtr="0" anchor="t" bIns="145725" lIns="145725" spcFirstLastPara="1" rIns="145725" wrap="square" tIns="145725">
            <a:spAutoFit/>
          </a:bodyPr>
          <a:lstStyle/>
          <a:p>
            <a:pPr indent="0" lvl="0" marL="0" rtl="0" algn="l">
              <a:spcBef>
                <a:spcPts val="0"/>
              </a:spcBef>
              <a:spcAft>
                <a:spcPts val="0"/>
              </a:spcAft>
              <a:buClr>
                <a:schemeClr val="dk1"/>
              </a:buClr>
              <a:buSzPts val="1200"/>
              <a:buFont typeface="Arial"/>
              <a:buNone/>
            </a:pPr>
            <a:r>
              <a:rPr lang="en-US">
                <a:solidFill>
                  <a:schemeClr val="dk1"/>
                </a:solidFill>
                <a:latin typeface="Poppins SemiBold"/>
                <a:ea typeface="Poppins SemiBold"/>
                <a:cs typeface="Poppins SemiBold"/>
                <a:sym typeface="Poppins SemiBold"/>
              </a:rPr>
              <a:t>Concerns</a:t>
            </a:r>
            <a:endParaRPr>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a:solidFill>
                  <a:schemeClr val="dk1"/>
                </a:solidFill>
                <a:latin typeface="Poppins Light"/>
                <a:ea typeface="Poppins Light"/>
                <a:cs typeface="Poppins Light"/>
                <a:sym typeface="Poppins Light"/>
              </a:rPr>
              <a:t>Other things that are happening simultaneously or competing for my attention:</a:t>
            </a:r>
            <a:endParaRPr>
              <a:solidFill>
                <a:schemeClr val="dk1"/>
              </a:solidFill>
              <a:latin typeface="Poppins Light"/>
              <a:ea typeface="Poppins Light"/>
              <a:cs typeface="Poppins Light"/>
              <a:sym typeface="Poppins Light"/>
            </a:endParaRPr>
          </a:p>
          <a:p>
            <a:pPr indent="-342900" lvl="0" marL="495300" rtl="0" algn="l">
              <a:spcBef>
                <a:spcPts val="0"/>
              </a:spcBef>
              <a:spcAft>
                <a:spcPts val="0"/>
              </a:spcAft>
              <a:buClr>
                <a:schemeClr val="accent1"/>
              </a:buClr>
              <a:buSzPts val="1400"/>
              <a:buFont typeface="Poppins Light"/>
              <a:buChar char="●"/>
            </a:pPr>
            <a:r>
              <a:rPr lang="en-US">
                <a:solidFill>
                  <a:schemeClr val="accent1"/>
                </a:solidFill>
                <a:latin typeface="Poppins Light"/>
                <a:ea typeface="Poppins Light"/>
                <a:cs typeface="Poppins Light"/>
                <a:sym typeface="Poppins Light"/>
              </a:rPr>
              <a:t>The weather makes it hard to figure out when to plant and how much water and care my land needs, some years my crop is low</a:t>
            </a:r>
            <a:endParaRPr>
              <a:solidFill>
                <a:schemeClr val="accent1"/>
              </a:solidFill>
              <a:latin typeface="Poppins Light"/>
              <a:ea typeface="Poppins Light"/>
              <a:cs typeface="Poppins Light"/>
              <a:sym typeface="Poppins Light"/>
            </a:endParaRPr>
          </a:p>
          <a:p>
            <a:pPr indent="-342900" lvl="0" marL="495300" rtl="0" algn="l">
              <a:spcBef>
                <a:spcPts val="0"/>
              </a:spcBef>
              <a:spcAft>
                <a:spcPts val="0"/>
              </a:spcAft>
              <a:buClr>
                <a:schemeClr val="accent1"/>
              </a:buClr>
              <a:buSzPts val="1400"/>
              <a:buFont typeface="Poppins Light"/>
              <a:buChar char="●"/>
            </a:pPr>
            <a:r>
              <a:rPr lang="en-US">
                <a:solidFill>
                  <a:schemeClr val="accent1"/>
                </a:solidFill>
                <a:latin typeface="Poppins Light"/>
                <a:ea typeface="Poppins Light"/>
                <a:cs typeface="Poppins Light"/>
                <a:sym typeface="Poppins Light"/>
              </a:rPr>
              <a:t>I also tend to a few small animals that I’m raising to eat or maybe sell</a:t>
            </a:r>
            <a:endParaRPr>
              <a:solidFill>
                <a:schemeClr val="accent1"/>
              </a:solidFill>
              <a:latin typeface="Poppins Light"/>
              <a:ea typeface="Poppins Light"/>
              <a:cs typeface="Poppins Light"/>
              <a:sym typeface="Poppins Light"/>
            </a:endParaRPr>
          </a:p>
          <a:p>
            <a:pPr indent="-342900" lvl="0" marL="495300" rtl="0" algn="l">
              <a:spcBef>
                <a:spcPts val="0"/>
              </a:spcBef>
              <a:spcAft>
                <a:spcPts val="0"/>
              </a:spcAft>
              <a:buClr>
                <a:schemeClr val="accent1"/>
              </a:buClr>
              <a:buSzPts val="1400"/>
              <a:buFont typeface="Poppins Light"/>
              <a:buChar char="●"/>
            </a:pPr>
            <a:r>
              <a:rPr lang="en-US">
                <a:solidFill>
                  <a:schemeClr val="accent1"/>
                </a:solidFill>
                <a:latin typeface="Poppins Light"/>
                <a:ea typeface="Poppins Light"/>
                <a:cs typeface="Poppins Light"/>
                <a:sym typeface="Poppins Light"/>
              </a:rPr>
              <a:t>I only have a little money in savings</a:t>
            </a:r>
            <a:endParaRPr>
              <a:solidFill>
                <a:schemeClr val="accent1"/>
              </a:solidFill>
              <a:latin typeface="Poppins Light"/>
              <a:ea typeface="Poppins Light"/>
              <a:cs typeface="Poppins Light"/>
              <a:sym typeface="Poppins Light"/>
            </a:endParaRPr>
          </a:p>
        </p:txBody>
      </p:sp>
      <p:sp>
        <p:nvSpPr>
          <p:cNvPr id="1620" name="Google Shape;1620;p146"/>
          <p:cNvSpPr txBox="1"/>
          <p:nvPr/>
        </p:nvSpPr>
        <p:spPr>
          <a:xfrm>
            <a:off x="7557800" y="1440146"/>
            <a:ext cx="3644400" cy="2603100"/>
          </a:xfrm>
          <a:prstGeom prst="rect">
            <a:avLst/>
          </a:prstGeom>
          <a:noFill/>
          <a:ln>
            <a:noFill/>
          </a:ln>
        </p:spPr>
        <p:txBody>
          <a:bodyPr anchorCtr="0" anchor="t" bIns="145725" lIns="145725" spcFirstLastPara="1" rIns="145725" wrap="square" tIns="145725">
            <a:spAutoFit/>
          </a:bodyPr>
          <a:lstStyle/>
          <a:p>
            <a:pPr indent="0" lvl="0" marL="0" rtl="0" algn="l">
              <a:spcBef>
                <a:spcPts val="0"/>
              </a:spcBef>
              <a:spcAft>
                <a:spcPts val="0"/>
              </a:spcAft>
              <a:buNone/>
            </a:pPr>
            <a:r>
              <a:rPr lang="en-US" sz="1500">
                <a:solidFill>
                  <a:schemeClr val="dk1"/>
                </a:solidFill>
                <a:latin typeface="Poppins SemiBold"/>
                <a:ea typeface="Poppins SemiBold"/>
                <a:cs typeface="Poppins SemiBold"/>
                <a:sym typeface="Poppins SemiBold"/>
              </a:rPr>
              <a:t>Responsibilities</a:t>
            </a:r>
            <a:endParaRPr sz="1500">
              <a:solidFill>
                <a:schemeClr val="dk1"/>
              </a:solidFill>
              <a:latin typeface="Poppins SemiBold"/>
              <a:ea typeface="Poppins SemiBold"/>
              <a:cs typeface="Poppins SemiBold"/>
              <a:sym typeface="Poppins SemiBold"/>
            </a:endParaRPr>
          </a:p>
          <a:p>
            <a:pPr indent="0" lvl="0" marL="0" rtl="0" algn="l">
              <a:spcBef>
                <a:spcPts val="0"/>
              </a:spcBef>
              <a:spcAft>
                <a:spcPts val="0"/>
              </a:spcAft>
              <a:buNone/>
            </a:pPr>
            <a:r>
              <a:rPr lang="en-US" sz="1500">
                <a:solidFill>
                  <a:schemeClr val="dk1"/>
                </a:solidFill>
                <a:latin typeface="Poppins Light"/>
                <a:ea typeface="Poppins Light"/>
                <a:cs typeface="Poppins Light"/>
                <a:sym typeface="Poppins Light"/>
              </a:rPr>
              <a:t>In my family and my community, I believe my responsibility is to:</a:t>
            </a:r>
            <a:endParaRPr sz="1500">
              <a:solidFill>
                <a:schemeClr val="dk1"/>
              </a:solidFill>
              <a:latin typeface="Poppins Light"/>
              <a:ea typeface="Poppins Light"/>
              <a:cs typeface="Poppins Light"/>
              <a:sym typeface="Poppins Light"/>
            </a:endParaRPr>
          </a:p>
          <a:p>
            <a:pPr indent="-349250" lvl="0" marL="495300" rtl="0" algn="l">
              <a:spcBef>
                <a:spcPts val="0"/>
              </a:spcBef>
              <a:spcAft>
                <a:spcPts val="0"/>
              </a:spcAft>
              <a:buClr>
                <a:schemeClr val="accent1"/>
              </a:buClr>
              <a:buSzPts val="1500"/>
              <a:buFont typeface="Poppins Light"/>
              <a:buChar char="●"/>
            </a:pPr>
            <a:r>
              <a:rPr lang="en-US" sz="1500">
                <a:solidFill>
                  <a:schemeClr val="accent1"/>
                </a:solidFill>
                <a:latin typeface="Poppins Light"/>
                <a:ea typeface="Poppins Light"/>
                <a:cs typeface="Poppins Light"/>
                <a:sym typeface="Poppins Light"/>
              </a:rPr>
              <a:t>Support my family financially</a:t>
            </a:r>
            <a:endParaRPr sz="1500">
              <a:solidFill>
                <a:schemeClr val="accent1"/>
              </a:solidFill>
              <a:latin typeface="Poppins Light"/>
              <a:ea typeface="Poppins Light"/>
              <a:cs typeface="Poppins Light"/>
              <a:sym typeface="Poppins Light"/>
            </a:endParaRPr>
          </a:p>
          <a:p>
            <a:pPr indent="-349250" lvl="0" marL="495300" rtl="0" algn="l">
              <a:spcBef>
                <a:spcPts val="0"/>
              </a:spcBef>
              <a:spcAft>
                <a:spcPts val="0"/>
              </a:spcAft>
              <a:buClr>
                <a:schemeClr val="accent1"/>
              </a:buClr>
              <a:buSzPts val="1500"/>
              <a:buFont typeface="Poppins Light"/>
              <a:buChar char="●"/>
            </a:pPr>
            <a:r>
              <a:rPr lang="en-US" sz="1500">
                <a:solidFill>
                  <a:schemeClr val="accent1"/>
                </a:solidFill>
                <a:latin typeface="Poppins Light"/>
                <a:ea typeface="Poppins Light"/>
                <a:cs typeface="Poppins Light"/>
                <a:sym typeface="Poppins Light"/>
              </a:rPr>
              <a:t>Raise my children well</a:t>
            </a:r>
            <a:endParaRPr sz="1500">
              <a:solidFill>
                <a:schemeClr val="accent1"/>
              </a:solidFill>
              <a:latin typeface="Poppins Light"/>
              <a:ea typeface="Poppins Light"/>
              <a:cs typeface="Poppins Light"/>
              <a:sym typeface="Poppins Light"/>
            </a:endParaRPr>
          </a:p>
          <a:p>
            <a:pPr indent="-349250" lvl="0" marL="495300" rtl="0" algn="l">
              <a:spcBef>
                <a:spcPts val="0"/>
              </a:spcBef>
              <a:spcAft>
                <a:spcPts val="0"/>
              </a:spcAft>
              <a:buClr>
                <a:schemeClr val="accent1"/>
              </a:buClr>
              <a:buSzPts val="1500"/>
              <a:buFont typeface="Poppins Light"/>
              <a:buChar char="●"/>
            </a:pPr>
            <a:r>
              <a:rPr lang="en-US" sz="1500">
                <a:solidFill>
                  <a:schemeClr val="accent1"/>
                </a:solidFill>
                <a:latin typeface="Poppins Light"/>
                <a:ea typeface="Poppins Light"/>
                <a:cs typeface="Poppins Light"/>
                <a:sym typeface="Poppins Light"/>
              </a:rPr>
              <a:t>Follow the teachings of my church</a:t>
            </a:r>
            <a:endParaRPr sz="1500">
              <a:solidFill>
                <a:schemeClr val="accent1"/>
              </a:solidFill>
              <a:latin typeface="Poppins Light"/>
              <a:ea typeface="Poppins Light"/>
              <a:cs typeface="Poppins Light"/>
              <a:sym typeface="Poppins Light"/>
            </a:endParaRPr>
          </a:p>
          <a:p>
            <a:pPr indent="-349250" lvl="0" marL="495300" rtl="0" algn="l">
              <a:spcBef>
                <a:spcPts val="0"/>
              </a:spcBef>
              <a:spcAft>
                <a:spcPts val="0"/>
              </a:spcAft>
              <a:buClr>
                <a:schemeClr val="accent1"/>
              </a:buClr>
              <a:buSzPts val="1500"/>
              <a:buFont typeface="Poppins Light"/>
              <a:buChar char="●"/>
            </a:pPr>
            <a:r>
              <a:rPr lang="en-US" sz="1500">
                <a:solidFill>
                  <a:schemeClr val="accent1"/>
                </a:solidFill>
                <a:latin typeface="Poppins Light"/>
                <a:ea typeface="Poppins Light"/>
                <a:cs typeface="Poppins Light"/>
                <a:sym typeface="Poppins Light"/>
              </a:rPr>
              <a:t>Be a strong member of my community</a:t>
            </a:r>
            <a:endParaRPr sz="1500">
              <a:solidFill>
                <a:schemeClr val="accent1"/>
              </a:solidFill>
              <a:latin typeface="Poppins Light"/>
              <a:ea typeface="Poppins Light"/>
              <a:cs typeface="Poppins Light"/>
              <a:sym typeface="Poppins Light"/>
            </a:endParaRPr>
          </a:p>
          <a:p>
            <a:pPr indent="0" lvl="0" marL="0" rtl="0" algn="l">
              <a:spcBef>
                <a:spcPts val="0"/>
              </a:spcBef>
              <a:spcAft>
                <a:spcPts val="0"/>
              </a:spcAft>
              <a:buNone/>
            </a:pPr>
            <a:r>
              <a:t/>
            </a:r>
            <a:endParaRPr sz="1500">
              <a:solidFill>
                <a:schemeClr val="accent1"/>
              </a:solidFill>
              <a:latin typeface="Poppins Light"/>
              <a:ea typeface="Poppins Light"/>
              <a:cs typeface="Poppins Light"/>
              <a:sym typeface="Poppins Light"/>
            </a:endParaRPr>
          </a:p>
        </p:txBody>
      </p:sp>
      <p:sp>
        <p:nvSpPr>
          <p:cNvPr id="1621" name="Google Shape;1621;p146"/>
          <p:cNvSpPr txBox="1"/>
          <p:nvPr/>
        </p:nvSpPr>
        <p:spPr>
          <a:xfrm>
            <a:off x="6223217" y="464986"/>
            <a:ext cx="4735200" cy="295500"/>
          </a:xfrm>
          <a:prstGeom prst="rect">
            <a:avLst/>
          </a:prstGeom>
          <a:noFill/>
          <a:ln>
            <a:noFill/>
          </a:ln>
        </p:spPr>
        <p:txBody>
          <a:bodyPr anchorCtr="0" anchor="ctr" bIns="123375" lIns="123375" spcFirstLastPara="1" rIns="123375" wrap="square" tIns="123375">
            <a:noAutofit/>
          </a:bodyPr>
          <a:lstStyle/>
          <a:p>
            <a:pPr indent="0" lvl="0" marL="0" marR="0" rtl="0" algn="l">
              <a:lnSpc>
                <a:spcPct val="100000"/>
              </a:lnSpc>
              <a:spcBef>
                <a:spcPts val="0"/>
              </a:spcBef>
              <a:spcAft>
                <a:spcPts val="0"/>
              </a:spcAft>
              <a:buClr>
                <a:srgbClr val="000000"/>
              </a:buClr>
              <a:buSzPts val="2100"/>
              <a:buFont typeface="Arial"/>
              <a:buNone/>
            </a:pPr>
            <a:r>
              <a:rPr b="1" lang="en-US" sz="2100">
                <a:latin typeface="Poppins"/>
                <a:ea typeface="Poppins"/>
                <a:cs typeface="Poppins"/>
                <a:sym typeface="Poppins"/>
              </a:rPr>
              <a:t>Actor: </a:t>
            </a:r>
            <a:r>
              <a:rPr lang="en-US" sz="2100">
                <a:solidFill>
                  <a:schemeClr val="accent1"/>
                </a:solidFill>
                <a:latin typeface="Poppins Medium"/>
                <a:ea typeface="Poppins Medium"/>
                <a:cs typeface="Poppins Medium"/>
                <a:sym typeface="Poppins Medium"/>
              </a:rPr>
              <a:t>Farmer </a:t>
            </a:r>
            <a:endParaRPr sz="2100" u="none" cap="none" strike="noStrike">
              <a:solidFill>
                <a:schemeClr val="accent1"/>
              </a:solidFill>
              <a:highlight>
                <a:srgbClr val="00FF00"/>
              </a:highlight>
              <a:latin typeface="Poppins Medium"/>
              <a:ea typeface="Poppins Medium"/>
              <a:cs typeface="Poppins Medium"/>
              <a:sym typeface="Poppins Medium"/>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5" name="Shape 1625"/>
        <p:cNvGrpSpPr/>
        <p:nvPr/>
      </p:nvGrpSpPr>
      <p:grpSpPr>
        <a:xfrm>
          <a:off x="0" y="0"/>
          <a:ext cx="0" cy="0"/>
          <a:chOff x="0" y="0"/>
          <a:chExt cx="0" cy="0"/>
        </a:xfrm>
      </p:grpSpPr>
      <p:sp>
        <p:nvSpPr>
          <p:cNvPr id="1626" name="Google Shape;1626;p147"/>
          <p:cNvSpPr txBox="1"/>
          <p:nvPr/>
        </p:nvSpPr>
        <p:spPr>
          <a:xfrm>
            <a:off x="260527" y="586617"/>
            <a:ext cx="4323300" cy="334500"/>
          </a:xfrm>
          <a:prstGeom prst="rect">
            <a:avLst/>
          </a:prstGeom>
          <a:noFill/>
          <a:ln>
            <a:noFill/>
          </a:ln>
        </p:spPr>
        <p:txBody>
          <a:bodyPr anchorCtr="0" anchor="t" bIns="97000" lIns="97000" spcFirstLastPara="1" rIns="97000" wrap="square" tIns="97000">
            <a:spAutoFit/>
          </a:bodyPr>
          <a:lstStyle/>
          <a:p>
            <a:pPr indent="0" lvl="0" marL="0" marR="0" rtl="0" algn="l">
              <a:lnSpc>
                <a:spcPct val="100000"/>
              </a:lnSpc>
              <a:spcBef>
                <a:spcPts val="0"/>
              </a:spcBef>
              <a:spcAft>
                <a:spcPts val="0"/>
              </a:spcAft>
              <a:buClr>
                <a:schemeClr val="dk1"/>
              </a:buClr>
              <a:buSzPts val="1200"/>
              <a:buFont typeface="Arial"/>
              <a:buNone/>
            </a:pPr>
            <a:r>
              <a:t/>
            </a:r>
            <a:endParaRPr b="0" i="0" sz="900" u="none" cap="none" strike="noStrike">
              <a:solidFill>
                <a:srgbClr val="000000"/>
              </a:solidFill>
              <a:latin typeface="Rubik"/>
              <a:ea typeface="Rubik"/>
              <a:cs typeface="Rubik"/>
              <a:sym typeface="Rubik"/>
            </a:endParaRPr>
          </a:p>
        </p:txBody>
      </p:sp>
      <p:sp>
        <p:nvSpPr>
          <p:cNvPr id="1627" name="Google Shape;1627;p147"/>
          <p:cNvSpPr txBox="1"/>
          <p:nvPr/>
        </p:nvSpPr>
        <p:spPr>
          <a:xfrm>
            <a:off x="260723" y="464977"/>
            <a:ext cx="4880100" cy="295500"/>
          </a:xfrm>
          <a:prstGeom prst="rect">
            <a:avLst/>
          </a:prstGeom>
          <a:noFill/>
          <a:ln>
            <a:noFill/>
          </a:ln>
        </p:spPr>
        <p:txBody>
          <a:bodyPr anchorCtr="0" anchor="ctr" bIns="123375" lIns="123375" spcFirstLastPara="1" rIns="123375" wrap="square" tIns="123375">
            <a:noAutofit/>
          </a:bodyPr>
          <a:lstStyle/>
          <a:p>
            <a:pPr indent="0" lvl="0" marL="0" marR="0" rtl="0" algn="l">
              <a:lnSpc>
                <a:spcPct val="100000"/>
              </a:lnSpc>
              <a:spcBef>
                <a:spcPts val="0"/>
              </a:spcBef>
              <a:spcAft>
                <a:spcPts val="0"/>
              </a:spcAft>
              <a:buClr>
                <a:srgbClr val="000000"/>
              </a:buClr>
              <a:buSzPts val="2100"/>
              <a:buFont typeface="Arial"/>
              <a:buNone/>
            </a:pPr>
            <a:r>
              <a:rPr b="1" lang="en-US" sz="2100">
                <a:latin typeface="Poppins"/>
                <a:ea typeface="Poppins"/>
                <a:cs typeface="Poppins"/>
                <a:sym typeface="Poppins"/>
              </a:rPr>
              <a:t>Actor Persona - Case Study</a:t>
            </a:r>
            <a:endParaRPr b="1" sz="2100" u="none" cap="none" strike="noStrike">
              <a:solidFill>
                <a:srgbClr val="000000"/>
              </a:solidFill>
              <a:latin typeface="Poppins"/>
              <a:ea typeface="Poppins"/>
              <a:cs typeface="Poppins"/>
              <a:sym typeface="Poppins"/>
            </a:endParaRPr>
          </a:p>
        </p:txBody>
      </p:sp>
      <p:sp>
        <p:nvSpPr>
          <p:cNvPr id="1628" name="Google Shape;1628;p147"/>
          <p:cNvSpPr txBox="1"/>
          <p:nvPr/>
        </p:nvSpPr>
        <p:spPr>
          <a:xfrm>
            <a:off x="309781" y="760723"/>
            <a:ext cx="11015100" cy="365400"/>
          </a:xfrm>
          <a:prstGeom prst="rect">
            <a:avLst/>
          </a:prstGeom>
          <a:noFill/>
          <a:ln>
            <a:noFill/>
          </a:ln>
        </p:spPr>
        <p:txBody>
          <a:bodyPr anchorCtr="0" anchor="t" bIns="97000" lIns="97000" spcFirstLastPara="1" rIns="97000" wrap="square" tIns="97000">
            <a:spAutoFit/>
          </a:bodyPr>
          <a:lstStyle/>
          <a:p>
            <a:pPr indent="0" lvl="0" marL="0" rtl="0" algn="l">
              <a:spcBef>
                <a:spcPts val="0"/>
              </a:spcBef>
              <a:spcAft>
                <a:spcPts val="0"/>
              </a:spcAft>
              <a:buClr>
                <a:schemeClr val="dk1"/>
              </a:buClr>
              <a:buSzPts val="1200"/>
              <a:buFont typeface="Arial"/>
              <a:buNone/>
            </a:pPr>
            <a:r>
              <a:t/>
            </a:r>
            <a:endParaRPr sz="1100">
              <a:solidFill>
                <a:schemeClr val="dk1"/>
              </a:solidFill>
              <a:latin typeface="Mulish"/>
              <a:ea typeface="Mulish"/>
              <a:cs typeface="Mulish"/>
              <a:sym typeface="Mulish"/>
            </a:endParaRPr>
          </a:p>
        </p:txBody>
      </p:sp>
      <p:sp>
        <p:nvSpPr>
          <p:cNvPr id="1629" name="Google Shape;1629;p147"/>
          <p:cNvSpPr/>
          <p:nvPr/>
        </p:nvSpPr>
        <p:spPr>
          <a:xfrm>
            <a:off x="685800" y="1187900"/>
            <a:ext cx="10272600" cy="5351100"/>
          </a:xfrm>
          <a:prstGeom prst="roundRect">
            <a:avLst>
              <a:gd fmla="val 6328" name="adj"/>
            </a:avLst>
          </a:prstGeom>
          <a:solidFill>
            <a:schemeClr val="lt1"/>
          </a:solidFill>
          <a:ln cap="flat" cmpd="sng" w="28575">
            <a:solidFill>
              <a:schemeClr val="dk1"/>
            </a:solidFill>
            <a:prstDash val="solid"/>
            <a:round/>
            <a:headEnd len="sm" w="sm" type="none"/>
            <a:tailEnd len="sm" w="sm" type="none"/>
          </a:ln>
        </p:spPr>
        <p:txBody>
          <a:bodyPr anchorCtr="0" anchor="t" bIns="97175" lIns="97175" spcFirstLastPara="1" rIns="97175" wrap="square" tIns="97175">
            <a:noAutofit/>
          </a:bodyPr>
          <a:lstStyle/>
          <a:p>
            <a:pPr indent="0" lvl="0" marL="0" rtl="0" algn="l">
              <a:spcBef>
                <a:spcPts val="0"/>
              </a:spcBef>
              <a:spcAft>
                <a:spcPts val="0"/>
              </a:spcAft>
              <a:buClr>
                <a:schemeClr val="dk1"/>
              </a:buClr>
              <a:buSzPts val="1200"/>
              <a:buFont typeface="Arial"/>
              <a:buNone/>
            </a:pPr>
            <a:r>
              <a:rPr lang="en-US" sz="2000">
                <a:solidFill>
                  <a:schemeClr val="dk1"/>
                </a:solidFill>
                <a:latin typeface="Poppins SemiBold"/>
                <a:ea typeface="Poppins SemiBold"/>
                <a:cs typeface="Poppins SemiBold"/>
                <a:sym typeface="Poppins SemiBold"/>
              </a:rPr>
              <a:t>Sociological</a:t>
            </a:r>
            <a:endParaRPr sz="20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600">
                <a:solidFill>
                  <a:schemeClr val="dk1"/>
                </a:solidFill>
                <a:latin typeface="Poppins SemiBold"/>
                <a:ea typeface="Poppins SemiBold"/>
                <a:cs typeface="Poppins SemiBold"/>
                <a:sym typeface="Poppins SemiBold"/>
              </a:rPr>
              <a:t>Influences</a:t>
            </a:r>
            <a:endParaRPr sz="16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600">
                <a:solidFill>
                  <a:schemeClr val="dk1"/>
                </a:solidFill>
                <a:latin typeface="Poppins Light"/>
                <a:ea typeface="Poppins Light"/>
                <a:cs typeface="Poppins Light"/>
                <a:sym typeface="Poppins Light"/>
              </a:rPr>
              <a:t>For guidance, I go to:</a:t>
            </a:r>
            <a:endParaRPr sz="1600">
              <a:solidFill>
                <a:schemeClr val="dk1"/>
              </a:solidFill>
              <a:latin typeface="Poppins Light"/>
              <a:ea typeface="Poppins Light"/>
              <a:cs typeface="Poppins Light"/>
              <a:sym typeface="Poppins Light"/>
            </a:endParaRPr>
          </a:p>
          <a:p>
            <a:pPr indent="-330200" lvl="0" marL="457200" rtl="0" algn="l">
              <a:spcBef>
                <a:spcPts val="0"/>
              </a:spcBef>
              <a:spcAft>
                <a:spcPts val="0"/>
              </a:spcAft>
              <a:buClr>
                <a:schemeClr val="accent1"/>
              </a:buClr>
              <a:buSzPts val="1600"/>
              <a:buFont typeface="Poppins Light"/>
              <a:buChar char="●"/>
            </a:pPr>
            <a:r>
              <a:rPr lang="en-US" sz="1600">
                <a:solidFill>
                  <a:schemeClr val="accent1"/>
                </a:solidFill>
                <a:latin typeface="Poppins Light"/>
                <a:ea typeface="Poppins Light"/>
                <a:cs typeface="Poppins Light"/>
                <a:sym typeface="Poppins Light"/>
              </a:rPr>
              <a:t>Community Elders</a:t>
            </a:r>
            <a:endParaRPr sz="1600">
              <a:solidFill>
                <a:schemeClr val="accent1"/>
              </a:solidFill>
              <a:latin typeface="Poppins Light"/>
              <a:ea typeface="Poppins Light"/>
              <a:cs typeface="Poppins Light"/>
              <a:sym typeface="Poppins Light"/>
            </a:endParaRPr>
          </a:p>
          <a:p>
            <a:pPr indent="-330200" lvl="0" marL="457200" rtl="0" algn="l">
              <a:spcBef>
                <a:spcPts val="0"/>
              </a:spcBef>
              <a:spcAft>
                <a:spcPts val="0"/>
              </a:spcAft>
              <a:buClr>
                <a:schemeClr val="accent1"/>
              </a:buClr>
              <a:buSzPts val="1600"/>
              <a:buFont typeface="Poppins Light"/>
              <a:buChar char="●"/>
            </a:pPr>
            <a:r>
              <a:rPr lang="en-US" sz="1600">
                <a:solidFill>
                  <a:schemeClr val="accent1"/>
                </a:solidFill>
                <a:latin typeface="Poppins Light"/>
                <a:ea typeface="Poppins Light"/>
                <a:cs typeface="Poppins Light"/>
                <a:sym typeface="Poppins Light"/>
              </a:rPr>
              <a:t>My Priest</a:t>
            </a:r>
            <a:endParaRPr sz="1600">
              <a:solidFill>
                <a:schemeClr val="accent1"/>
              </a:solidFill>
              <a:latin typeface="Poppins Light"/>
              <a:ea typeface="Poppins Light"/>
              <a:cs typeface="Poppins Light"/>
              <a:sym typeface="Poppins Light"/>
            </a:endParaRPr>
          </a:p>
          <a:p>
            <a:pPr indent="-330200" lvl="0" marL="457200" rtl="0" algn="l">
              <a:spcBef>
                <a:spcPts val="0"/>
              </a:spcBef>
              <a:spcAft>
                <a:spcPts val="0"/>
              </a:spcAft>
              <a:buClr>
                <a:schemeClr val="accent1"/>
              </a:buClr>
              <a:buSzPts val="1600"/>
              <a:buFont typeface="Poppins Light"/>
              <a:buChar char="●"/>
            </a:pPr>
            <a:r>
              <a:rPr lang="en-US" sz="1600">
                <a:solidFill>
                  <a:schemeClr val="accent1"/>
                </a:solidFill>
                <a:latin typeface="Poppins Light"/>
                <a:ea typeface="Poppins Light"/>
                <a:cs typeface="Poppins Light"/>
                <a:sym typeface="Poppins Light"/>
              </a:rPr>
              <a:t>My Chief</a:t>
            </a:r>
            <a:endParaRPr sz="1600">
              <a:solidFill>
                <a:schemeClr val="accent1"/>
              </a:solidFill>
              <a:latin typeface="Poppins Light"/>
              <a:ea typeface="Poppins Light"/>
              <a:cs typeface="Poppins Light"/>
              <a:sym typeface="Poppins Light"/>
            </a:endParaRPr>
          </a:p>
          <a:p>
            <a:pPr indent="-330200" lvl="0" marL="457200" rtl="0" algn="l">
              <a:spcBef>
                <a:spcPts val="0"/>
              </a:spcBef>
              <a:spcAft>
                <a:spcPts val="0"/>
              </a:spcAft>
              <a:buClr>
                <a:schemeClr val="accent1"/>
              </a:buClr>
              <a:buSzPts val="1600"/>
              <a:buFont typeface="Poppins Light"/>
              <a:buChar char="●"/>
            </a:pPr>
            <a:r>
              <a:rPr lang="en-US" sz="1600">
                <a:solidFill>
                  <a:schemeClr val="accent1"/>
                </a:solidFill>
                <a:latin typeface="Poppins Light"/>
                <a:ea typeface="Poppins Light"/>
                <a:cs typeface="Poppins Light"/>
                <a:sym typeface="Poppins Light"/>
              </a:rPr>
              <a:t>My Neighbors </a:t>
            </a:r>
            <a:endParaRPr sz="1600">
              <a:solidFill>
                <a:schemeClr val="accent1"/>
              </a:solidFill>
              <a:latin typeface="Poppins Light"/>
              <a:ea typeface="Poppins Light"/>
              <a:cs typeface="Poppins Light"/>
              <a:sym typeface="Poppins Light"/>
            </a:endParaRPr>
          </a:p>
          <a:p>
            <a:pPr indent="-330200" lvl="0" marL="457200" rtl="0" algn="l">
              <a:spcBef>
                <a:spcPts val="0"/>
              </a:spcBef>
              <a:spcAft>
                <a:spcPts val="0"/>
              </a:spcAft>
              <a:buClr>
                <a:schemeClr val="accent1"/>
              </a:buClr>
              <a:buSzPts val="1600"/>
              <a:buFont typeface="Poppins Light"/>
              <a:buChar char="●"/>
            </a:pPr>
            <a:r>
              <a:rPr lang="en-US" sz="1600">
                <a:solidFill>
                  <a:schemeClr val="accent1"/>
                </a:solidFill>
                <a:latin typeface="Poppins Light"/>
                <a:ea typeface="Poppins Light"/>
                <a:cs typeface="Poppins Light"/>
                <a:sym typeface="Poppins Light"/>
              </a:rPr>
              <a:t>Other Farmers</a:t>
            </a:r>
            <a:endParaRPr sz="1600">
              <a:solidFill>
                <a:schemeClr val="accent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t/>
            </a:r>
            <a:endParaRPr sz="900">
              <a:solidFill>
                <a:schemeClr val="dk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t/>
            </a:r>
            <a:endParaRPr sz="900">
              <a:solidFill>
                <a:schemeClr val="dk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t/>
            </a:r>
            <a:endParaRPr sz="900">
              <a:solidFill>
                <a:schemeClr val="dk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t/>
            </a:r>
            <a:endParaRPr sz="900">
              <a:solidFill>
                <a:schemeClr val="dk1"/>
              </a:solidFill>
              <a:latin typeface="Poppins Light"/>
              <a:ea typeface="Poppins Light"/>
              <a:cs typeface="Poppins Light"/>
              <a:sym typeface="Poppins Light"/>
            </a:endParaRPr>
          </a:p>
        </p:txBody>
      </p:sp>
      <p:sp>
        <p:nvSpPr>
          <p:cNvPr id="1630" name="Google Shape;1630;p147"/>
          <p:cNvSpPr txBox="1"/>
          <p:nvPr/>
        </p:nvSpPr>
        <p:spPr>
          <a:xfrm>
            <a:off x="3468110" y="2015259"/>
            <a:ext cx="3644400" cy="3495900"/>
          </a:xfrm>
          <a:prstGeom prst="rect">
            <a:avLst/>
          </a:prstGeom>
          <a:noFill/>
          <a:ln>
            <a:noFill/>
          </a:ln>
        </p:spPr>
        <p:txBody>
          <a:bodyPr anchorCtr="0" anchor="t" bIns="145725" lIns="145725" spcFirstLastPara="1" rIns="145725" wrap="square" tIns="145725">
            <a:spAutoFit/>
          </a:bodyPr>
          <a:lstStyle/>
          <a:p>
            <a:pPr indent="0" lvl="0" marL="0" rtl="0" algn="l">
              <a:spcBef>
                <a:spcPts val="0"/>
              </a:spcBef>
              <a:spcAft>
                <a:spcPts val="0"/>
              </a:spcAft>
              <a:buClr>
                <a:schemeClr val="dk1"/>
              </a:buClr>
              <a:buSzPts val="1200"/>
              <a:buFont typeface="Arial"/>
              <a:buNone/>
            </a:pPr>
            <a:r>
              <a:rPr lang="en-US" sz="1600">
                <a:solidFill>
                  <a:schemeClr val="dk1"/>
                </a:solidFill>
                <a:latin typeface="Poppins SemiBold"/>
                <a:ea typeface="Poppins SemiBold"/>
                <a:cs typeface="Poppins SemiBold"/>
                <a:sym typeface="Poppins SemiBold"/>
              </a:rPr>
              <a:t>Community &amp; culture</a:t>
            </a:r>
            <a:endParaRPr sz="16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600">
                <a:solidFill>
                  <a:schemeClr val="dk1"/>
                </a:solidFill>
                <a:latin typeface="Poppins Light"/>
                <a:ea typeface="Poppins Light"/>
                <a:cs typeface="Poppins Light"/>
                <a:sym typeface="Poppins Light"/>
              </a:rPr>
              <a:t>What I like most about my community:</a:t>
            </a:r>
            <a:endParaRPr sz="1600">
              <a:solidFill>
                <a:schemeClr val="dk1"/>
              </a:solidFill>
              <a:latin typeface="Poppins Light"/>
              <a:ea typeface="Poppins Light"/>
              <a:cs typeface="Poppins Light"/>
              <a:sym typeface="Poppins Light"/>
            </a:endParaRPr>
          </a:p>
          <a:p>
            <a:pPr indent="-355600" lvl="0" marL="495300" rtl="0" algn="l">
              <a:spcBef>
                <a:spcPts val="0"/>
              </a:spcBef>
              <a:spcAft>
                <a:spcPts val="0"/>
              </a:spcAft>
              <a:buClr>
                <a:schemeClr val="accent1"/>
              </a:buClr>
              <a:buSzPts val="1600"/>
              <a:buFont typeface="Poppins Light"/>
              <a:buChar char="●"/>
            </a:pPr>
            <a:r>
              <a:rPr lang="en-US" sz="1600">
                <a:solidFill>
                  <a:schemeClr val="accent1"/>
                </a:solidFill>
                <a:latin typeface="Poppins Light"/>
                <a:ea typeface="Poppins Light"/>
                <a:cs typeface="Poppins Light"/>
                <a:sym typeface="Poppins Light"/>
              </a:rPr>
              <a:t>We are a respectable community and families support each other</a:t>
            </a:r>
            <a:endParaRPr sz="1600">
              <a:solidFill>
                <a:schemeClr val="accent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t/>
            </a:r>
            <a:endParaRPr sz="1600">
              <a:solidFill>
                <a:schemeClr val="dk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rPr lang="en-US" sz="1600">
                <a:solidFill>
                  <a:schemeClr val="dk1"/>
                </a:solidFill>
                <a:latin typeface="Poppins Light"/>
                <a:ea typeface="Poppins Light"/>
                <a:cs typeface="Poppins Light"/>
                <a:sym typeface="Poppins Light"/>
              </a:rPr>
              <a:t>What I would like to change about my community:</a:t>
            </a:r>
            <a:endParaRPr sz="1600">
              <a:solidFill>
                <a:schemeClr val="dk1"/>
              </a:solidFill>
              <a:latin typeface="Poppins Light"/>
              <a:ea typeface="Poppins Light"/>
              <a:cs typeface="Poppins Light"/>
              <a:sym typeface="Poppins Light"/>
            </a:endParaRPr>
          </a:p>
          <a:p>
            <a:pPr indent="-355600" lvl="0" marL="495300" rtl="0" algn="l">
              <a:spcBef>
                <a:spcPts val="0"/>
              </a:spcBef>
              <a:spcAft>
                <a:spcPts val="0"/>
              </a:spcAft>
              <a:buClr>
                <a:schemeClr val="accent1"/>
              </a:buClr>
              <a:buSzPts val="1600"/>
              <a:buFont typeface="Poppins Light"/>
              <a:buChar char="●"/>
            </a:pPr>
            <a:r>
              <a:rPr lang="en-US" sz="1600">
                <a:solidFill>
                  <a:schemeClr val="accent1"/>
                </a:solidFill>
                <a:latin typeface="Poppins Light"/>
                <a:ea typeface="Poppins Light"/>
                <a:cs typeface="Poppins Light"/>
                <a:sym typeface="Poppins Light"/>
              </a:rPr>
              <a:t>It would be nice to have more reliable electricity</a:t>
            </a:r>
            <a:endParaRPr sz="1600">
              <a:solidFill>
                <a:schemeClr val="accent1"/>
              </a:solidFill>
              <a:latin typeface="Poppins Light"/>
              <a:ea typeface="Poppins Light"/>
              <a:cs typeface="Poppins Light"/>
              <a:sym typeface="Poppins Light"/>
            </a:endParaRPr>
          </a:p>
          <a:p>
            <a:pPr indent="-355600" lvl="0" marL="495300" rtl="0" algn="l">
              <a:spcBef>
                <a:spcPts val="0"/>
              </a:spcBef>
              <a:spcAft>
                <a:spcPts val="0"/>
              </a:spcAft>
              <a:buClr>
                <a:schemeClr val="accent1"/>
              </a:buClr>
              <a:buSzPts val="1600"/>
              <a:buFont typeface="Poppins Light"/>
              <a:buChar char="●"/>
            </a:pPr>
            <a:r>
              <a:rPr lang="en-US" sz="1600">
                <a:solidFill>
                  <a:schemeClr val="accent1"/>
                </a:solidFill>
                <a:latin typeface="Poppins Light"/>
                <a:ea typeface="Poppins Light"/>
                <a:cs typeface="Poppins Light"/>
                <a:sym typeface="Poppins Light"/>
              </a:rPr>
              <a:t>More opportunities to earn money</a:t>
            </a:r>
            <a:endParaRPr sz="1600">
              <a:solidFill>
                <a:schemeClr val="accent1"/>
              </a:solidFill>
              <a:latin typeface="Poppins Light"/>
              <a:ea typeface="Poppins Light"/>
              <a:cs typeface="Poppins Light"/>
              <a:sym typeface="Poppins Light"/>
            </a:endParaRPr>
          </a:p>
        </p:txBody>
      </p:sp>
      <p:sp>
        <p:nvSpPr>
          <p:cNvPr id="1631" name="Google Shape;1631;p147"/>
          <p:cNvSpPr txBox="1"/>
          <p:nvPr/>
        </p:nvSpPr>
        <p:spPr>
          <a:xfrm>
            <a:off x="7220120" y="4197536"/>
            <a:ext cx="3644400" cy="2264700"/>
          </a:xfrm>
          <a:prstGeom prst="rect">
            <a:avLst/>
          </a:prstGeom>
          <a:noFill/>
          <a:ln>
            <a:noFill/>
          </a:ln>
        </p:spPr>
        <p:txBody>
          <a:bodyPr anchorCtr="0" anchor="t" bIns="145725" lIns="145725" spcFirstLastPara="1" rIns="145725" wrap="square" tIns="145725">
            <a:spAutoFit/>
          </a:bodyPr>
          <a:lstStyle/>
          <a:p>
            <a:pPr indent="0" lvl="0" marL="0" rtl="0" algn="l">
              <a:spcBef>
                <a:spcPts val="0"/>
              </a:spcBef>
              <a:spcAft>
                <a:spcPts val="0"/>
              </a:spcAft>
              <a:buNone/>
            </a:pPr>
            <a:r>
              <a:rPr lang="en-US" sz="1600">
                <a:solidFill>
                  <a:schemeClr val="dk1"/>
                </a:solidFill>
                <a:latin typeface="Poppins SemiBold"/>
                <a:ea typeface="Poppins SemiBold"/>
                <a:cs typeface="Poppins SemiBold"/>
                <a:sym typeface="Poppins SemiBold"/>
              </a:rPr>
              <a:t>Power &amp; permissions</a:t>
            </a:r>
            <a:endParaRPr sz="1600">
              <a:solidFill>
                <a:schemeClr val="dk1"/>
              </a:solidFill>
              <a:latin typeface="Poppins SemiBold"/>
              <a:ea typeface="Poppins SemiBold"/>
              <a:cs typeface="Poppins SemiBold"/>
              <a:sym typeface="Poppins SemiBold"/>
            </a:endParaRPr>
          </a:p>
          <a:p>
            <a:pPr indent="0" lvl="0" marL="0" rtl="0" algn="l">
              <a:spcBef>
                <a:spcPts val="0"/>
              </a:spcBef>
              <a:spcAft>
                <a:spcPts val="0"/>
              </a:spcAft>
              <a:buNone/>
            </a:pPr>
            <a:r>
              <a:rPr lang="en-US" sz="1600">
                <a:solidFill>
                  <a:schemeClr val="dk1"/>
                </a:solidFill>
                <a:latin typeface="Poppins Light"/>
                <a:ea typeface="Poppins Light"/>
                <a:cs typeface="Poppins Light"/>
                <a:sym typeface="Poppins Light"/>
              </a:rPr>
              <a:t>Decisions I can make on my own:</a:t>
            </a:r>
            <a:endParaRPr sz="1600">
              <a:solidFill>
                <a:schemeClr val="dk1"/>
              </a:solidFill>
              <a:latin typeface="Poppins Light"/>
              <a:ea typeface="Poppins Light"/>
              <a:cs typeface="Poppins Light"/>
              <a:sym typeface="Poppins Light"/>
            </a:endParaRPr>
          </a:p>
          <a:p>
            <a:pPr indent="-355600" lvl="0" marL="495300" rtl="0" algn="l">
              <a:spcBef>
                <a:spcPts val="0"/>
              </a:spcBef>
              <a:spcAft>
                <a:spcPts val="0"/>
              </a:spcAft>
              <a:buClr>
                <a:schemeClr val="accent1"/>
              </a:buClr>
              <a:buSzPts val="1600"/>
              <a:buFont typeface="Poppins Light"/>
              <a:buChar char="●"/>
            </a:pPr>
            <a:r>
              <a:rPr lang="en-US" sz="1600">
                <a:solidFill>
                  <a:schemeClr val="accent1"/>
                </a:solidFill>
                <a:latin typeface="Poppins Light"/>
                <a:ea typeface="Poppins Light"/>
                <a:cs typeface="Poppins Light"/>
                <a:sym typeface="Poppins Light"/>
              </a:rPr>
              <a:t>What to farm, how I farm, how I spend my time </a:t>
            </a:r>
            <a:endParaRPr sz="1600">
              <a:solidFill>
                <a:schemeClr val="accent1"/>
              </a:solidFill>
              <a:latin typeface="Poppins Light"/>
              <a:ea typeface="Poppins Light"/>
              <a:cs typeface="Poppins Light"/>
              <a:sym typeface="Poppins Light"/>
            </a:endParaRPr>
          </a:p>
          <a:p>
            <a:pPr indent="0" lvl="0" marL="0" rtl="0" algn="l">
              <a:spcBef>
                <a:spcPts val="0"/>
              </a:spcBef>
              <a:spcAft>
                <a:spcPts val="0"/>
              </a:spcAft>
              <a:buNone/>
            </a:pPr>
            <a:r>
              <a:rPr lang="en-US" sz="1600">
                <a:solidFill>
                  <a:schemeClr val="dk1"/>
                </a:solidFill>
                <a:latin typeface="Poppins Light"/>
                <a:ea typeface="Poppins Light"/>
                <a:cs typeface="Poppins Light"/>
                <a:sym typeface="Poppins Light"/>
              </a:rPr>
              <a:t>Decisions I cannot make on my own:</a:t>
            </a:r>
            <a:endParaRPr sz="1600">
              <a:solidFill>
                <a:schemeClr val="dk1"/>
              </a:solidFill>
              <a:latin typeface="Poppins Light"/>
              <a:ea typeface="Poppins Light"/>
              <a:cs typeface="Poppins Light"/>
              <a:sym typeface="Poppins Light"/>
            </a:endParaRPr>
          </a:p>
          <a:p>
            <a:pPr indent="-355600" lvl="0" marL="495300" rtl="0" algn="l">
              <a:spcBef>
                <a:spcPts val="0"/>
              </a:spcBef>
              <a:spcAft>
                <a:spcPts val="0"/>
              </a:spcAft>
              <a:buClr>
                <a:schemeClr val="accent1"/>
              </a:buClr>
              <a:buSzPts val="1600"/>
              <a:buFont typeface="Poppins Light"/>
              <a:buChar char="●"/>
            </a:pPr>
            <a:r>
              <a:rPr lang="en-US" sz="1600">
                <a:solidFill>
                  <a:schemeClr val="accent1"/>
                </a:solidFill>
                <a:latin typeface="Poppins Light"/>
                <a:ea typeface="Poppins Light"/>
                <a:cs typeface="Poppins Light"/>
                <a:sym typeface="Poppins Light"/>
              </a:rPr>
              <a:t>What other farmers do on their land</a:t>
            </a:r>
            <a:endParaRPr sz="1600">
              <a:solidFill>
                <a:schemeClr val="accent1"/>
              </a:solidFill>
              <a:latin typeface="Poppins Light"/>
              <a:ea typeface="Poppins Light"/>
              <a:cs typeface="Poppins Light"/>
              <a:sym typeface="Poppins Light"/>
            </a:endParaRPr>
          </a:p>
        </p:txBody>
      </p:sp>
      <p:sp>
        <p:nvSpPr>
          <p:cNvPr id="1632" name="Google Shape;1632;p147"/>
          <p:cNvSpPr txBox="1"/>
          <p:nvPr/>
        </p:nvSpPr>
        <p:spPr>
          <a:xfrm>
            <a:off x="6223217" y="464986"/>
            <a:ext cx="4735200" cy="295500"/>
          </a:xfrm>
          <a:prstGeom prst="rect">
            <a:avLst/>
          </a:prstGeom>
          <a:noFill/>
          <a:ln>
            <a:noFill/>
          </a:ln>
        </p:spPr>
        <p:txBody>
          <a:bodyPr anchorCtr="0" anchor="ctr" bIns="123375" lIns="123375" spcFirstLastPara="1" rIns="123375" wrap="square" tIns="123375">
            <a:noAutofit/>
          </a:bodyPr>
          <a:lstStyle/>
          <a:p>
            <a:pPr indent="0" lvl="0" marL="0" marR="0" rtl="0" algn="l">
              <a:lnSpc>
                <a:spcPct val="100000"/>
              </a:lnSpc>
              <a:spcBef>
                <a:spcPts val="0"/>
              </a:spcBef>
              <a:spcAft>
                <a:spcPts val="0"/>
              </a:spcAft>
              <a:buClr>
                <a:srgbClr val="000000"/>
              </a:buClr>
              <a:buSzPts val="2100"/>
              <a:buFont typeface="Arial"/>
              <a:buNone/>
            </a:pPr>
            <a:r>
              <a:rPr b="1" lang="en-US" sz="2100">
                <a:latin typeface="Poppins"/>
                <a:ea typeface="Poppins"/>
                <a:cs typeface="Poppins"/>
                <a:sym typeface="Poppins"/>
              </a:rPr>
              <a:t>Actor: </a:t>
            </a:r>
            <a:r>
              <a:rPr lang="en-US" sz="2100">
                <a:solidFill>
                  <a:schemeClr val="accent1"/>
                </a:solidFill>
                <a:latin typeface="Poppins Medium"/>
                <a:ea typeface="Poppins Medium"/>
                <a:cs typeface="Poppins Medium"/>
                <a:sym typeface="Poppins Medium"/>
              </a:rPr>
              <a:t>Farmer </a:t>
            </a:r>
            <a:endParaRPr sz="2100" u="none" cap="none" strike="noStrike">
              <a:solidFill>
                <a:schemeClr val="accent1"/>
              </a:solidFill>
              <a:highlight>
                <a:srgbClr val="00FF00"/>
              </a:highlight>
              <a:latin typeface="Poppins Medium"/>
              <a:ea typeface="Poppins Medium"/>
              <a:cs typeface="Poppins Medium"/>
              <a:sym typeface="Poppins Medium"/>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6" name="Shape 1636"/>
        <p:cNvGrpSpPr/>
        <p:nvPr/>
      </p:nvGrpSpPr>
      <p:grpSpPr>
        <a:xfrm>
          <a:off x="0" y="0"/>
          <a:ext cx="0" cy="0"/>
          <a:chOff x="0" y="0"/>
          <a:chExt cx="0" cy="0"/>
        </a:xfrm>
      </p:grpSpPr>
      <p:sp>
        <p:nvSpPr>
          <p:cNvPr id="1637" name="Google Shape;1637;p148"/>
          <p:cNvSpPr txBox="1"/>
          <p:nvPr/>
        </p:nvSpPr>
        <p:spPr>
          <a:xfrm>
            <a:off x="260527" y="586617"/>
            <a:ext cx="4323300" cy="334500"/>
          </a:xfrm>
          <a:prstGeom prst="rect">
            <a:avLst/>
          </a:prstGeom>
          <a:noFill/>
          <a:ln>
            <a:noFill/>
          </a:ln>
        </p:spPr>
        <p:txBody>
          <a:bodyPr anchorCtr="0" anchor="t" bIns="97000" lIns="97000" spcFirstLastPara="1" rIns="97000" wrap="square" tIns="97000">
            <a:spAutoFit/>
          </a:bodyPr>
          <a:lstStyle/>
          <a:p>
            <a:pPr indent="0" lvl="0" marL="0" marR="0" rtl="0" algn="l">
              <a:lnSpc>
                <a:spcPct val="100000"/>
              </a:lnSpc>
              <a:spcBef>
                <a:spcPts val="0"/>
              </a:spcBef>
              <a:spcAft>
                <a:spcPts val="0"/>
              </a:spcAft>
              <a:buClr>
                <a:schemeClr val="dk1"/>
              </a:buClr>
              <a:buSzPts val="1200"/>
              <a:buFont typeface="Arial"/>
              <a:buNone/>
            </a:pPr>
            <a:r>
              <a:t/>
            </a:r>
            <a:endParaRPr b="0" i="0" sz="900" u="none" cap="none" strike="noStrike">
              <a:solidFill>
                <a:srgbClr val="000000"/>
              </a:solidFill>
              <a:latin typeface="Rubik"/>
              <a:ea typeface="Rubik"/>
              <a:cs typeface="Rubik"/>
              <a:sym typeface="Rubik"/>
            </a:endParaRPr>
          </a:p>
        </p:txBody>
      </p:sp>
      <p:sp>
        <p:nvSpPr>
          <p:cNvPr id="1638" name="Google Shape;1638;p148"/>
          <p:cNvSpPr txBox="1"/>
          <p:nvPr/>
        </p:nvSpPr>
        <p:spPr>
          <a:xfrm>
            <a:off x="260723" y="464977"/>
            <a:ext cx="4880100" cy="295500"/>
          </a:xfrm>
          <a:prstGeom prst="rect">
            <a:avLst/>
          </a:prstGeom>
          <a:noFill/>
          <a:ln>
            <a:noFill/>
          </a:ln>
        </p:spPr>
        <p:txBody>
          <a:bodyPr anchorCtr="0" anchor="ctr" bIns="123375" lIns="123375" spcFirstLastPara="1" rIns="123375" wrap="square" tIns="123375">
            <a:noAutofit/>
          </a:bodyPr>
          <a:lstStyle/>
          <a:p>
            <a:pPr indent="0" lvl="0" marL="0" marR="0" rtl="0" algn="l">
              <a:lnSpc>
                <a:spcPct val="100000"/>
              </a:lnSpc>
              <a:spcBef>
                <a:spcPts val="0"/>
              </a:spcBef>
              <a:spcAft>
                <a:spcPts val="0"/>
              </a:spcAft>
              <a:buClr>
                <a:srgbClr val="000000"/>
              </a:buClr>
              <a:buSzPts val="2100"/>
              <a:buFont typeface="Arial"/>
              <a:buNone/>
            </a:pPr>
            <a:r>
              <a:rPr b="1" lang="en-US" sz="2100">
                <a:latin typeface="Poppins"/>
                <a:ea typeface="Poppins"/>
                <a:cs typeface="Poppins"/>
                <a:sym typeface="Poppins"/>
              </a:rPr>
              <a:t>Actor Persona - Case Study</a:t>
            </a:r>
            <a:endParaRPr b="1" sz="2100" u="none" cap="none" strike="noStrike">
              <a:solidFill>
                <a:srgbClr val="000000"/>
              </a:solidFill>
              <a:latin typeface="Poppins"/>
              <a:ea typeface="Poppins"/>
              <a:cs typeface="Poppins"/>
              <a:sym typeface="Poppins"/>
            </a:endParaRPr>
          </a:p>
        </p:txBody>
      </p:sp>
      <p:sp>
        <p:nvSpPr>
          <p:cNvPr id="1639" name="Google Shape;1639;p148"/>
          <p:cNvSpPr txBox="1"/>
          <p:nvPr/>
        </p:nvSpPr>
        <p:spPr>
          <a:xfrm>
            <a:off x="309781" y="760723"/>
            <a:ext cx="11015100" cy="365400"/>
          </a:xfrm>
          <a:prstGeom prst="rect">
            <a:avLst/>
          </a:prstGeom>
          <a:noFill/>
          <a:ln>
            <a:noFill/>
          </a:ln>
        </p:spPr>
        <p:txBody>
          <a:bodyPr anchorCtr="0" anchor="t" bIns="97000" lIns="97000" spcFirstLastPara="1" rIns="97000" wrap="square" tIns="97000">
            <a:spAutoFit/>
          </a:bodyPr>
          <a:lstStyle/>
          <a:p>
            <a:pPr indent="0" lvl="0" marL="0" rtl="0" algn="l">
              <a:spcBef>
                <a:spcPts val="0"/>
              </a:spcBef>
              <a:spcAft>
                <a:spcPts val="0"/>
              </a:spcAft>
              <a:buClr>
                <a:schemeClr val="dk1"/>
              </a:buClr>
              <a:buSzPts val="1200"/>
              <a:buFont typeface="Arial"/>
              <a:buNone/>
            </a:pPr>
            <a:r>
              <a:t/>
            </a:r>
            <a:endParaRPr sz="1100">
              <a:solidFill>
                <a:schemeClr val="dk1"/>
              </a:solidFill>
              <a:latin typeface="Mulish"/>
              <a:ea typeface="Mulish"/>
              <a:cs typeface="Mulish"/>
              <a:sym typeface="Mulish"/>
            </a:endParaRPr>
          </a:p>
        </p:txBody>
      </p:sp>
      <p:sp>
        <p:nvSpPr>
          <p:cNvPr id="1640" name="Google Shape;1640;p148"/>
          <p:cNvSpPr/>
          <p:nvPr/>
        </p:nvSpPr>
        <p:spPr>
          <a:xfrm>
            <a:off x="687425" y="1126125"/>
            <a:ext cx="10103400" cy="5560500"/>
          </a:xfrm>
          <a:prstGeom prst="roundRect">
            <a:avLst>
              <a:gd fmla="val 6328" name="adj"/>
            </a:avLst>
          </a:prstGeom>
          <a:solidFill>
            <a:schemeClr val="lt1"/>
          </a:solidFill>
          <a:ln cap="flat" cmpd="sng" w="28575">
            <a:solidFill>
              <a:schemeClr val="dk1"/>
            </a:solidFill>
            <a:prstDash val="solid"/>
            <a:round/>
            <a:headEnd len="sm" w="sm" type="none"/>
            <a:tailEnd len="sm" w="sm" type="none"/>
          </a:ln>
        </p:spPr>
        <p:txBody>
          <a:bodyPr anchorCtr="0" anchor="t" bIns="97175" lIns="97175" spcFirstLastPara="1" rIns="97175" wrap="square" tIns="97175">
            <a:noAutofit/>
          </a:bodyPr>
          <a:lstStyle/>
          <a:p>
            <a:pPr indent="0" lvl="0" marL="0" rtl="0" algn="l">
              <a:spcBef>
                <a:spcPts val="0"/>
              </a:spcBef>
              <a:spcAft>
                <a:spcPts val="0"/>
              </a:spcAft>
              <a:buClr>
                <a:schemeClr val="dk1"/>
              </a:buClr>
              <a:buSzPts val="1200"/>
              <a:buFont typeface="Arial"/>
              <a:buNone/>
            </a:pPr>
            <a:r>
              <a:rPr lang="en-US" sz="2000">
                <a:solidFill>
                  <a:schemeClr val="dk1"/>
                </a:solidFill>
                <a:latin typeface="Poppins SemiBold"/>
                <a:ea typeface="Poppins SemiBold"/>
                <a:cs typeface="Poppins SemiBold"/>
                <a:sym typeface="Poppins SemiBold"/>
              </a:rPr>
              <a:t>Psychological </a:t>
            </a:r>
            <a:endParaRPr sz="20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t/>
            </a:r>
            <a:endParaRPr sz="16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600">
                <a:solidFill>
                  <a:schemeClr val="dk1"/>
                </a:solidFill>
                <a:latin typeface="Poppins SemiBold"/>
                <a:ea typeface="Poppins SemiBold"/>
                <a:cs typeface="Poppins SemiBold"/>
                <a:sym typeface="Poppins SemiBold"/>
              </a:rPr>
              <a:t>Motivations</a:t>
            </a:r>
            <a:endParaRPr sz="16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600">
                <a:solidFill>
                  <a:schemeClr val="dk1"/>
                </a:solidFill>
                <a:latin typeface="Poppins Light"/>
                <a:ea typeface="Poppins Light"/>
                <a:cs typeface="Poppins Light"/>
                <a:sym typeface="Poppins Light"/>
              </a:rPr>
              <a:t>I hope people will say that I am:</a:t>
            </a:r>
            <a:endParaRPr sz="1600">
              <a:solidFill>
                <a:schemeClr val="dk1"/>
              </a:solidFill>
              <a:latin typeface="Poppins Light"/>
              <a:ea typeface="Poppins Light"/>
              <a:cs typeface="Poppins Light"/>
              <a:sym typeface="Poppins Light"/>
            </a:endParaRPr>
          </a:p>
          <a:p>
            <a:pPr indent="-355600" lvl="0" marL="495300" rtl="0" algn="l">
              <a:spcBef>
                <a:spcPts val="0"/>
              </a:spcBef>
              <a:spcAft>
                <a:spcPts val="0"/>
              </a:spcAft>
              <a:buClr>
                <a:schemeClr val="accent1"/>
              </a:buClr>
              <a:buSzPts val="1600"/>
              <a:buFont typeface="Poppins Light"/>
              <a:buChar char="●"/>
            </a:pPr>
            <a:r>
              <a:rPr lang="en-US" sz="1600">
                <a:solidFill>
                  <a:schemeClr val="accent1"/>
                </a:solidFill>
                <a:latin typeface="Poppins Light"/>
                <a:ea typeface="Poppins Light"/>
                <a:cs typeface="Poppins Light"/>
                <a:sym typeface="Poppins Light"/>
              </a:rPr>
              <a:t>A hard worker</a:t>
            </a:r>
            <a:endParaRPr sz="1600">
              <a:solidFill>
                <a:schemeClr val="accent1"/>
              </a:solidFill>
              <a:latin typeface="Poppins Light"/>
              <a:ea typeface="Poppins Light"/>
              <a:cs typeface="Poppins Light"/>
              <a:sym typeface="Poppins Light"/>
            </a:endParaRPr>
          </a:p>
          <a:p>
            <a:pPr indent="-355600" lvl="0" marL="495300" rtl="0" algn="l">
              <a:spcBef>
                <a:spcPts val="0"/>
              </a:spcBef>
              <a:spcAft>
                <a:spcPts val="0"/>
              </a:spcAft>
              <a:buClr>
                <a:schemeClr val="accent1"/>
              </a:buClr>
              <a:buSzPts val="1600"/>
              <a:buFont typeface="Poppins Light"/>
              <a:buChar char="●"/>
            </a:pPr>
            <a:r>
              <a:rPr lang="en-US" sz="1600">
                <a:solidFill>
                  <a:schemeClr val="accent1"/>
                </a:solidFill>
                <a:latin typeface="Poppins Light"/>
                <a:ea typeface="Poppins Light"/>
                <a:cs typeface="Poppins Light"/>
                <a:sym typeface="Poppins Light"/>
              </a:rPr>
              <a:t>A good farmer</a:t>
            </a:r>
            <a:endParaRPr sz="1600">
              <a:solidFill>
                <a:schemeClr val="accent1"/>
              </a:solidFill>
              <a:latin typeface="Poppins Light"/>
              <a:ea typeface="Poppins Light"/>
              <a:cs typeface="Poppins Light"/>
              <a:sym typeface="Poppins Light"/>
            </a:endParaRPr>
          </a:p>
          <a:p>
            <a:pPr indent="-355600" lvl="0" marL="495300" rtl="0" algn="l">
              <a:spcBef>
                <a:spcPts val="0"/>
              </a:spcBef>
              <a:spcAft>
                <a:spcPts val="0"/>
              </a:spcAft>
              <a:buClr>
                <a:schemeClr val="accent1"/>
              </a:buClr>
              <a:buSzPts val="1600"/>
              <a:buFont typeface="Poppins Light"/>
              <a:buChar char="●"/>
            </a:pPr>
            <a:r>
              <a:rPr lang="en-US" sz="1600">
                <a:solidFill>
                  <a:schemeClr val="accent1"/>
                </a:solidFill>
                <a:latin typeface="Poppins Light"/>
                <a:ea typeface="Poppins Light"/>
                <a:cs typeface="Poppins Light"/>
                <a:sym typeface="Poppins Light"/>
              </a:rPr>
              <a:t>A nice husband and father</a:t>
            </a:r>
            <a:endParaRPr sz="1600">
              <a:solidFill>
                <a:schemeClr val="accent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t/>
            </a:r>
            <a:endParaRPr sz="1600">
              <a:solidFill>
                <a:schemeClr val="dk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rPr lang="en-US" sz="1600">
                <a:solidFill>
                  <a:schemeClr val="dk1"/>
                </a:solidFill>
                <a:latin typeface="Poppins Light"/>
                <a:ea typeface="Poppins Light"/>
                <a:cs typeface="Poppins Light"/>
                <a:sym typeface="Poppins Light"/>
              </a:rPr>
              <a:t>I fear people will say that I am:</a:t>
            </a:r>
            <a:endParaRPr sz="1600">
              <a:solidFill>
                <a:schemeClr val="dk1"/>
              </a:solidFill>
              <a:latin typeface="Poppins Light"/>
              <a:ea typeface="Poppins Light"/>
              <a:cs typeface="Poppins Light"/>
              <a:sym typeface="Poppins Light"/>
            </a:endParaRPr>
          </a:p>
          <a:p>
            <a:pPr indent="-355600" lvl="0" marL="495300" rtl="0" algn="l">
              <a:spcBef>
                <a:spcPts val="0"/>
              </a:spcBef>
              <a:spcAft>
                <a:spcPts val="0"/>
              </a:spcAft>
              <a:buClr>
                <a:schemeClr val="accent1"/>
              </a:buClr>
              <a:buSzPts val="1600"/>
              <a:buFont typeface="Poppins Light"/>
              <a:buChar char="●"/>
            </a:pPr>
            <a:r>
              <a:rPr lang="en-US" sz="1600">
                <a:solidFill>
                  <a:schemeClr val="accent1"/>
                </a:solidFill>
                <a:latin typeface="Poppins Light"/>
                <a:ea typeface="Poppins Light"/>
                <a:cs typeface="Poppins Light"/>
                <a:sym typeface="Poppins Light"/>
              </a:rPr>
              <a:t>Not doing enough for my family</a:t>
            </a:r>
            <a:endParaRPr sz="1600">
              <a:solidFill>
                <a:schemeClr val="accent1"/>
              </a:solidFill>
              <a:latin typeface="Poppins Light"/>
              <a:ea typeface="Poppins Light"/>
              <a:cs typeface="Poppins Light"/>
              <a:sym typeface="Poppins Light"/>
            </a:endParaRPr>
          </a:p>
        </p:txBody>
      </p:sp>
      <p:sp>
        <p:nvSpPr>
          <p:cNvPr id="1641" name="Google Shape;1641;p148"/>
          <p:cNvSpPr txBox="1"/>
          <p:nvPr/>
        </p:nvSpPr>
        <p:spPr>
          <a:xfrm>
            <a:off x="5027375" y="2205450"/>
            <a:ext cx="5681700" cy="4481100"/>
          </a:xfrm>
          <a:prstGeom prst="rect">
            <a:avLst/>
          </a:prstGeom>
          <a:noFill/>
          <a:ln>
            <a:noFill/>
          </a:ln>
        </p:spPr>
        <p:txBody>
          <a:bodyPr anchorCtr="0" anchor="t" bIns="145725" lIns="145725" spcFirstLastPara="1" rIns="145725" wrap="square" tIns="145725">
            <a:spAutoFit/>
          </a:bodyPr>
          <a:lstStyle/>
          <a:p>
            <a:pPr indent="0" lvl="0" marL="0" rtl="0" algn="l">
              <a:spcBef>
                <a:spcPts val="0"/>
              </a:spcBef>
              <a:spcAft>
                <a:spcPts val="0"/>
              </a:spcAft>
              <a:buClr>
                <a:schemeClr val="dk1"/>
              </a:buClr>
              <a:buSzPts val="1200"/>
              <a:buFont typeface="Arial"/>
              <a:buNone/>
            </a:pPr>
            <a:r>
              <a:rPr lang="en-US" sz="1600">
                <a:solidFill>
                  <a:schemeClr val="dk1"/>
                </a:solidFill>
                <a:latin typeface="Rubik SemiBold"/>
                <a:ea typeface="Rubik SemiBold"/>
                <a:cs typeface="Rubik SemiBold"/>
                <a:sym typeface="Rubik SemiBold"/>
              </a:rPr>
              <a:t>Habits</a:t>
            </a:r>
            <a:endParaRPr sz="1600">
              <a:solidFill>
                <a:schemeClr val="dk1"/>
              </a:solidFill>
              <a:latin typeface="Rubik Light"/>
              <a:ea typeface="Rubik Light"/>
              <a:cs typeface="Rubik Light"/>
              <a:sym typeface="Rubik Light"/>
            </a:endParaRPr>
          </a:p>
          <a:p>
            <a:pPr indent="0" lvl="0" marL="0" rtl="0" algn="l">
              <a:spcBef>
                <a:spcPts val="0"/>
              </a:spcBef>
              <a:spcAft>
                <a:spcPts val="0"/>
              </a:spcAft>
              <a:buClr>
                <a:schemeClr val="dk1"/>
              </a:buClr>
              <a:buSzPts val="1200"/>
              <a:buFont typeface="Arial"/>
              <a:buNone/>
            </a:pPr>
            <a:r>
              <a:t/>
            </a:r>
            <a:endParaRPr sz="1600">
              <a:solidFill>
                <a:schemeClr val="dk1"/>
              </a:solidFill>
              <a:latin typeface="Rubik Light"/>
              <a:ea typeface="Rubik Light"/>
              <a:cs typeface="Rubik Light"/>
              <a:sym typeface="Rubik Light"/>
            </a:endParaRPr>
          </a:p>
          <a:p>
            <a:pPr indent="0" lvl="0" marL="0" rtl="0" algn="l">
              <a:spcBef>
                <a:spcPts val="0"/>
              </a:spcBef>
              <a:spcAft>
                <a:spcPts val="0"/>
              </a:spcAft>
              <a:buClr>
                <a:schemeClr val="dk1"/>
              </a:buClr>
              <a:buSzPts val="1200"/>
              <a:buFont typeface="Arial"/>
              <a:buNone/>
            </a:pPr>
            <a:r>
              <a:rPr lang="en-US" sz="1600">
                <a:solidFill>
                  <a:schemeClr val="dk1"/>
                </a:solidFill>
                <a:latin typeface="Rubik Light"/>
                <a:ea typeface="Rubik Light"/>
                <a:cs typeface="Rubik Light"/>
                <a:sym typeface="Rubik Light"/>
              </a:rPr>
              <a:t>My daily routine is… </a:t>
            </a:r>
            <a:endParaRPr sz="1600">
              <a:solidFill>
                <a:schemeClr val="dk1"/>
              </a:solidFill>
              <a:latin typeface="Rubik Light"/>
              <a:ea typeface="Rubik Light"/>
              <a:cs typeface="Rubik Light"/>
              <a:sym typeface="Rubik Light"/>
            </a:endParaRPr>
          </a:p>
          <a:p>
            <a:pPr indent="-355600" lvl="0" marL="495300" rtl="0" algn="l">
              <a:spcBef>
                <a:spcPts val="0"/>
              </a:spcBef>
              <a:spcAft>
                <a:spcPts val="0"/>
              </a:spcAft>
              <a:buClr>
                <a:schemeClr val="accent1"/>
              </a:buClr>
              <a:buSzPts val="1600"/>
              <a:buFont typeface="Rubik Light"/>
              <a:buChar char="●"/>
            </a:pPr>
            <a:r>
              <a:rPr lang="en-US" sz="1600">
                <a:solidFill>
                  <a:schemeClr val="accent1"/>
                </a:solidFill>
                <a:latin typeface="Rubik Light"/>
                <a:ea typeface="Rubik Light"/>
                <a:cs typeface="Rubik Light"/>
                <a:sym typeface="Rubik Light"/>
              </a:rPr>
              <a:t>Waking up early in the morning</a:t>
            </a:r>
            <a:endParaRPr sz="1600">
              <a:solidFill>
                <a:schemeClr val="accent1"/>
              </a:solidFill>
              <a:latin typeface="Rubik Light"/>
              <a:ea typeface="Rubik Light"/>
              <a:cs typeface="Rubik Light"/>
              <a:sym typeface="Rubik Light"/>
            </a:endParaRPr>
          </a:p>
          <a:p>
            <a:pPr indent="-355600" lvl="0" marL="495300" rtl="0" algn="l">
              <a:spcBef>
                <a:spcPts val="0"/>
              </a:spcBef>
              <a:spcAft>
                <a:spcPts val="0"/>
              </a:spcAft>
              <a:buClr>
                <a:schemeClr val="accent1"/>
              </a:buClr>
              <a:buSzPts val="1600"/>
              <a:buFont typeface="Rubik Light"/>
              <a:buChar char="●"/>
            </a:pPr>
            <a:r>
              <a:rPr lang="en-US" sz="1600">
                <a:solidFill>
                  <a:schemeClr val="accent1"/>
                </a:solidFill>
                <a:latin typeface="Rubik Light"/>
                <a:ea typeface="Rubik Light"/>
                <a:cs typeface="Rubik Light"/>
                <a:sym typeface="Rubik Light"/>
              </a:rPr>
              <a:t>Going to the field and tending to my crops</a:t>
            </a:r>
            <a:endParaRPr sz="1600">
              <a:solidFill>
                <a:schemeClr val="accent1"/>
              </a:solidFill>
              <a:latin typeface="Rubik Light"/>
              <a:ea typeface="Rubik Light"/>
              <a:cs typeface="Rubik Light"/>
              <a:sym typeface="Rubik Light"/>
            </a:endParaRPr>
          </a:p>
          <a:p>
            <a:pPr indent="-355600" lvl="0" marL="495300" rtl="0" algn="l">
              <a:spcBef>
                <a:spcPts val="0"/>
              </a:spcBef>
              <a:spcAft>
                <a:spcPts val="0"/>
              </a:spcAft>
              <a:buClr>
                <a:schemeClr val="accent1"/>
              </a:buClr>
              <a:buSzPts val="1600"/>
              <a:buFont typeface="Rubik Light"/>
              <a:buChar char="●"/>
            </a:pPr>
            <a:r>
              <a:rPr lang="en-US" sz="1600">
                <a:solidFill>
                  <a:schemeClr val="accent1"/>
                </a:solidFill>
                <a:latin typeface="Rubik Light"/>
                <a:ea typeface="Rubik Light"/>
                <a:cs typeface="Rubik Light"/>
                <a:sym typeface="Rubik Light"/>
              </a:rPr>
              <a:t>Talking with friends and neighbors</a:t>
            </a:r>
            <a:endParaRPr sz="1600">
              <a:solidFill>
                <a:schemeClr val="accent1"/>
              </a:solidFill>
              <a:latin typeface="Rubik Light"/>
              <a:ea typeface="Rubik Light"/>
              <a:cs typeface="Rubik Light"/>
              <a:sym typeface="Rubik Light"/>
            </a:endParaRPr>
          </a:p>
          <a:p>
            <a:pPr indent="-355600" lvl="0" marL="495300" rtl="0" algn="l">
              <a:spcBef>
                <a:spcPts val="0"/>
              </a:spcBef>
              <a:spcAft>
                <a:spcPts val="0"/>
              </a:spcAft>
              <a:buClr>
                <a:schemeClr val="accent1"/>
              </a:buClr>
              <a:buSzPts val="1600"/>
              <a:buFont typeface="Rubik Light"/>
              <a:buChar char="●"/>
            </a:pPr>
            <a:r>
              <a:rPr lang="en-US" sz="1600">
                <a:solidFill>
                  <a:schemeClr val="accent1"/>
                </a:solidFill>
                <a:latin typeface="Rubik Light"/>
                <a:ea typeface="Rubik Light"/>
                <a:cs typeface="Rubik Light"/>
                <a:sym typeface="Rubik Light"/>
              </a:rPr>
              <a:t>Spending time with my family</a:t>
            </a:r>
            <a:endParaRPr sz="1600">
              <a:solidFill>
                <a:schemeClr val="accent1"/>
              </a:solidFill>
              <a:latin typeface="Rubik Light"/>
              <a:ea typeface="Rubik Light"/>
              <a:cs typeface="Rubik Light"/>
              <a:sym typeface="Rubik Light"/>
            </a:endParaRPr>
          </a:p>
          <a:p>
            <a:pPr indent="-355600" lvl="0" marL="495300" rtl="0" algn="l">
              <a:spcBef>
                <a:spcPts val="0"/>
              </a:spcBef>
              <a:spcAft>
                <a:spcPts val="0"/>
              </a:spcAft>
              <a:buClr>
                <a:schemeClr val="accent1"/>
              </a:buClr>
              <a:buSzPts val="1600"/>
              <a:buFont typeface="Rubik Light"/>
              <a:buChar char="●"/>
            </a:pPr>
            <a:r>
              <a:rPr lang="en-US" sz="1600">
                <a:solidFill>
                  <a:schemeClr val="accent1"/>
                </a:solidFill>
                <a:latin typeface="Rubik Light"/>
                <a:ea typeface="Rubik Light"/>
                <a:cs typeface="Rubik Light"/>
                <a:sym typeface="Rubik Light"/>
              </a:rPr>
              <a:t>Going to bed early</a:t>
            </a:r>
            <a:endParaRPr sz="1600">
              <a:solidFill>
                <a:schemeClr val="accent1"/>
              </a:solidFill>
              <a:latin typeface="Rubik Light"/>
              <a:ea typeface="Rubik Light"/>
              <a:cs typeface="Rubik Light"/>
              <a:sym typeface="Rubik Light"/>
            </a:endParaRPr>
          </a:p>
          <a:p>
            <a:pPr indent="0" lvl="0" marL="0" rtl="0" algn="l">
              <a:spcBef>
                <a:spcPts val="0"/>
              </a:spcBef>
              <a:spcAft>
                <a:spcPts val="0"/>
              </a:spcAft>
              <a:buClr>
                <a:schemeClr val="dk1"/>
              </a:buClr>
              <a:buSzPts val="1200"/>
              <a:buFont typeface="Arial"/>
              <a:buNone/>
            </a:pPr>
            <a:r>
              <a:t/>
            </a:r>
            <a:endParaRPr sz="1600">
              <a:solidFill>
                <a:schemeClr val="dk1"/>
              </a:solidFill>
              <a:latin typeface="Rubik Light"/>
              <a:ea typeface="Rubik Light"/>
              <a:cs typeface="Rubik Light"/>
              <a:sym typeface="Rubik Light"/>
            </a:endParaRPr>
          </a:p>
          <a:p>
            <a:pPr indent="0" lvl="0" marL="0" rtl="0" algn="l">
              <a:spcBef>
                <a:spcPts val="0"/>
              </a:spcBef>
              <a:spcAft>
                <a:spcPts val="0"/>
              </a:spcAft>
              <a:buClr>
                <a:schemeClr val="dk1"/>
              </a:buClr>
              <a:buSzPts val="1200"/>
              <a:buFont typeface="Arial"/>
              <a:buNone/>
            </a:pPr>
            <a:r>
              <a:rPr lang="en-US" sz="1600">
                <a:solidFill>
                  <a:schemeClr val="dk1"/>
                </a:solidFill>
                <a:latin typeface="Rubik Light"/>
                <a:ea typeface="Rubik Light"/>
                <a:cs typeface="Rubik Light"/>
                <a:sym typeface="Rubik Light"/>
              </a:rPr>
              <a:t>My weekly routine is…</a:t>
            </a:r>
            <a:endParaRPr sz="1600">
              <a:solidFill>
                <a:schemeClr val="dk1"/>
              </a:solidFill>
              <a:latin typeface="Rubik Light"/>
              <a:ea typeface="Rubik Light"/>
              <a:cs typeface="Rubik Light"/>
              <a:sym typeface="Rubik Light"/>
            </a:endParaRPr>
          </a:p>
          <a:p>
            <a:pPr indent="-355600" lvl="0" marL="495300" rtl="0" algn="l">
              <a:spcBef>
                <a:spcPts val="0"/>
              </a:spcBef>
              <a:spcAft>
                <a:spcPts val="0"/>
              </a:spcAft>
              <a:buClr>
                <a:schemeClr val="accent1"/>
              </a:buClr>
              <a:buSzPts val="1600"/>
              <a:buFont typeface="Rubik Light"/>
              <a:buChar char="●"/>
            </a:pPr>
            <a:r>
              <a:rPr lang="en-US" sz="1600">
                <a:solidFill>
                  <a:schemeClr val="dk1"/>
                </a:solidFill>
                <a:latin typeface="Rubik Light"/>
                <a:ea typeface="Rubik Light"/>
                <a:cs typeface="Rubik Light"/>
                <a:sym typeface="Rubik Light"/>
              </a:rPr>
              <a:t>Going to church every Sunday</a:t>
            </a:r>
            <a:endParaRPr sz="1600">
              <a:solidFill>
                <a:schemeClr val="dk1"/>
              </a:solidFill>
              <a:latin typeface="Rubik Light"/>
              <a:ea typeface="Rubik Light"/>
              <a:cs typeface="Rubik Light"/>
              <a:sym typeface="Rubik Light"/>
            </a:endParaRPr>
          </a:p>
          <a:p>
            <a:pPr indent="0" lvl="0" marL="0" rtl="0" algn="l">
              <a:spcBef>
                <a:spcPts val="0"/>
              </a:spcBef>
              <a:spcAft>
                <a:spcPts val="0"/>
              </a:spcAft>
              <a:buNone/>
            </a:pPr>
            <a:r>
              <a:rPr lang="en-US" sz="1600">
                <a:solidFill>
                  <a:schemeClr val="dk1"/>
                </a:solidFill>
                <a:latin typeface="Rubik Light"/>
                <a:ea typeface="Rubik Light"/>
                <a:cs typeface="Rubik Light"/>
                <a:sym typeface="Rubik Light"/>
              </a:rPr>
              <a:t>My monthly routine is… </a:t>
            </a:r>
            <a:endParaRPr sz="1600">
              <a:solidFill>
                <a:schemeClr val="dk1"/>
              </a:solidFill>
              <a:latin typeface="Rubik Light"/>
              <a:ea typeface="Rubik Light"/>
              <a:cs typeface="Rubik Light"/>
              <a:sym typeface="Rubik Light"/>
            </a:endParaRPr>
          </a:p>
          <a:p>
            <a:pPr indent="-330200" lvl="0" marL="457200" rtl="0" algn="l">
              <a:spcBef>
                <a:spcPts val="0"/>
              </a:spcBef>
              <a:spcAft>
                <a:spcPts val="0"/>
              </a:spcAft>
              <a:buClr>
                <a:schemeClr val="accent1"/>
              </a:buClr>
              <a:buSzPts val="1600"/>
              <a:buFont typeface="Rubik Light"/>
              <a:buChar char="●"/>
            </a:pPr>
            <a:r>
              <a:rPr lang="en-US" sz="1600">
                <a:solidFill>
                  <a:schemeClr val="accent1"/>
                </a:solidFill>
                <a:latin typeface="Rubik Light"/>
                <a:ea typeface="Rubik Light"/>
                <a:cs typeface="Rubik Light"/>
                <a:sym typeface="Rubik Light"/>
              </a:rPr>
              <a:t>Making sure my family has enough for our necessities</a:t>
            </a:r>
            <a:endParaRPr sz="1600">
              <a:solidFill>
                <a:schemeClr val="accent1"/>
              </a:solidFill>
              <a:latin typeface="Rubik Light"/>
              <a:ea typeface="Rubik Light"/>
              <a:cs typeface="Rubik Light"/>
              <a:sym typeface="Rubik Light"/>
            </a:endParaRPr>
          </a:p>
          <a:p>
            <a:pPr indent="0" lvl="0" marL="0" rtl="0" algn="l">
              <a:spcBef>
                <a:spcPts val="0"/>
              </a:spcBef>
              <a:spcAft>
                <a:spcPts val="0"/>
              </a:spcAft>
              <a:buNone/>
            </a:pPr>
            <a:r>
              <a:rPr lang="en-US" sz="1600">
                <a:solidFill>
                  <a:schemeClr val="dk1"/>
                </a:solidFill>
                <a:latin typeface="Rubik Light"/>
                <a:ea typeface="Rubik Light"/>
                <a:cs typeface="Rubik Light"/>
                <a:sym typeface="Rubik Light"/>
              </a:rPr>
              <a:t>My yearly routine is… </a:t>
            </a:r>
            <a:endParaRPr sz="1600">
              <a:solidFill>
                <a:schemeClr val="dk1"/>
              </a:solidFill>
              <a:latin typeface="Rubik Light"/>
              <a:ea typeface="Rubik Light"/>
              <a:cs typeface="Rubik Light"/>
              <a:sym typeface="Rubik Light"/>
            </a:endParaRPr>
          </a:p>
          <a:p>
            <a:pPr indent="-330200" lvl="0" marL="457200" rtl="0" algn="l">
              <a:spcBef>
                <a:spcPts val="0"/>
              </a:spcBef>
              <a:spcAft>
                <a:spcPts val="0"/>
              </a:spcAft>
              <a:buClr>
                <a:schemeClr val="accent1"/>
              </a:buClr>
              <a:buSzPts val="1600"/>
              <a:buFont typeface="Rubik Light"/>
              <a:buChar char="●"/>
            </a:pPr>
            <a:r>
              <a:rPr lang="en-US" sz="1600">
                <a:solidFill>
                  <a:schemeClr val="accent1"/>
                </a:solidFill>
                <a:latin typeface="Rubik Light"/>
                <a:ea typeface="Rubik Light"/>
                <a:cs typeface="Rubik Light"/>
                <a:sym typeface="Rubik Light"/>
              </a:rPr>
              <a:t>Farming, selling the harvest, finding alternative work during off-season, planning for the next year</a:t>
            </a:r>
            <a:endParaRPr sz="1600">
              <a:solidFill>
                <a:schemeClr val="accent1"/>
              </a:solidFill>
              <a:latin typeface="Rubik Light"/>
              <a:ea typeface="Rubik Light"/>
              <a:cs typeface="Rubik Light"/>
              <a:sym typeface="Rubik Light"/>
            </a:endParaRPr>
          </a:p>
          <a:p>
            <a:pPr indent="0" lvl="0" marL="0" rtl="0" algn="l">
              <a:spcBef>
                <a:spcPts val="0"/>
              </a:spcBef>
              <a:spcAft>
                <a:spcPts val="0"/>
              </a:spcAft>
              <a:buNone/>
            </a:pPr>
            <a:r>
              <a:t/>
            </a:r>
            <a:endParaRPr sz="1600">
              <a:solidFill>
                <a:schemeClr val="accent1"/>
              </a:solidFill>
              <a:latin typeface="Rubik Light"/>
              <a:ea typeface="Rubik Light"/>
              <a:cs typeface="Rubik Light"/>
              <a:sym typeface="Rubik Light"/>
            </a:endParaRPr>
          </a:p>
        </p:txBody>
      </p:sp>
      <p:sp>
        <p:nvSpPr>
          <p:cNvPr id="1642" name="Google Shape;1642;p148"/>
          <p:cNvSpPr txBox="1"/>
          <p:nvPr/>
        </p:nvSpPr>
        <p:spPr>
          <a:xfrm>
            <a:off x="6223217" y="464986"/>
            <a:ext cx="4735200" cy="295500"/>
          </a:xfrm>
          <a:prstGeom prst="rect">
            <a:avLst/>
          </a:prstGeom>
          <a:noFill/>
          <a:ln>
            <a:noFill/>
          </a:ln>
        </p:spPr>
        <p:txBody>
          <a:bodyPr anchorCtr="0" anchor="ctr" bIns="123375" lIns="123375" spcFirstLastPara="1" rIns="123375" wrap="square" tIns="123375">
            <a:noAutofit/>
          </a:bodyPr>
          <a:lstStyle/>
          <a:p>
            <a:pPr indent="0" lvl="0" marL="0" marR="0" rtl="0" algn="l">
              <a:lnSpc>
                <a:spcPct val="100000"/>
              </a:lnSpc>
              <a:spcBef>
                <a:spcPts val="0"/>
              </a:spcBef>
              <a:spcAft>
                <a:spcPts val="0"/>
              </a:spcAft>
              <a:buClr>
                <a:srgbClr val="000000"/>
              </a:buClr>
              <a:buSzPts val="2100"/>
              <a:buFont typeface="Arial"/>
              <a:buNone/>
            </a:pPr>
            <a:r>
              <a:rPr b="1" lang="en-US" sz="2100">
                <a:latin typeface="Poppins"/>
                <a:ea typeface="Poppins"/>
                <a:cs typeface="Poppins"/>
                <a:sym typeface="Poppins"/>
              </a:rPr>
              <a:t>Actor: </a:t>
            </a:r>
            <a:r>
              <a:rPr lang="en-US" sz="2100">
                <a:solidFill>
                  <a:schemeClr val="accent1"/>
                </a:solidFill>
                <a:latin typeface="Poppins Medium"/>
                <a:ea typeface="Poppins Medium"/>
                <a:cs typeface="Poppins Medium"/>
                <a:sym typeface="Poppins Medium"/>
              </a:rPr>
              <a:t>Farmer </a:t>
            </a:r>
            <a:endParaRPr sz="2100" u="none" cap="none" strike="noStrike">
              <a:solidFill>
                <a:schemeClr val="accent1"/>
              </a:solidFill>
              <a:highlight>
                <a:srgbClr val="00FF00"/>
              </a:highlight>
              <a:latin typeface="Poppins Medium"/>
              <a:ea typeface="Poppins Medium"/>
              <a:cs typeface="Poppins Medium"/>
              <a:sym typeface="Poppins Medium"/>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6" name="Shape 1646"/>
        <p:cNvGrpSpPr/>
        <p:nvPr/>
      </p:nvGrpSpPr>
      <p:grpSpPr>
        <a:xfrm>
          <a:off x="0" y="0"/>
          <a:ext cx="0" cy="0"/>
          <a:chOff x="0" y="0"/>
          <a:chExt cx="0" cy="0"/>
        </a:xfrm>
      </p:grpSpPr>
      <p:sp>
        <p:nvSpPr>
          <p:cNvPr id="1647" name="Google Shape;1647;p149"/>
          <p:cNvSpPr txBox="1"/>
          <p:nvPr/>
        </p:nvSpPr>
        <p:spPr>
          <a:xfrm>
            <a:off x="260527" y="586617"/>
            <a:ext cx="4323300" cy="334500"/>
          </a:xfrm>
          <a:prstGeom prst="rect">
            <a:avLst/>
          </a:prstGeom>
          <a:noFill/>
          <a:ln>
            <a:noFill/>
          </a:ln>
        </p:spPr>
        <p:txBody>
          <a:bodyPr anchorCtr="0" anchor="t" bIns="97000" lIns="97000" spcFirstLastPara="1" rIns="97000" wrap="square" tIns="97000">
            <a:spAutoFit/>
          </a:bodyPr>
          <a:lstStyle/>
          <a:p>
            <a:pPr indent="0" lvl="0" marL="0" marR="0" rtl="0" algn="l">
              <a:lnSpc>
                <a:spcPct val="100000"/>
              </a:lnSpc>
              <a:spcBef>
                <a:spcPts val="0"/>
              </a:spcBef>
              <a:spcAft>
                <a:spcPts val="0"/>
              </a:spcAft>
              <a:buClr>
                <a:schemeClr val="dk1"/>
              </a:buClr>
              <a:buSzPts val="1200"/>
              <a:buFont typeface="Arial"/>
              <a:buNone/>
            </a:pPr>
            <a:r>
              <a:t/>
            </a:r>
            <a:endParaRPr b="0" i="0" sz="900" u="none" cap="none" strike="noStrike">
              <a:solidFill>
                <a:srgbClr val="000000"/>
              </a:solidFill>
              <a:latin typeface="Rubik"/>
              <a:ea typeface="Rubik"/>
              <a:cs typeface="Rubik"/>
              <a:sym typeface="Rubik"/>
            </a:endParaRPr>
          </a:p>
        </p:txBody>
      </p:sp>
      <p:sp>
        <p:nvSpPr>
          <p:cNvPr id="1648" name="Google Shape;1648;p149"/>
          <p:cNvSpPr txBox="1"/>
          <p:nvPr/>
        </p:nvSpPr>
        <p:spPr>
          <a:xfrm>
            <a:off x="260723" y="464977"/>
            <a:ext cx="4880100" cy="295500"/>
          </a:xfrm>
          <a:prstGeom prst="rect">
            <a:avLst/>
          </a:prstGeom>
          <a:noFill/>
          <a:ln>
            <a:noFill/>
          </a:ln>
        </p:spPr>
        <p:txBody>
          <a:bodyPr anchorCtr="0" anchor="ctr" bIns="123375" lIns="123375" spcFirstLastPara="1" rIns="123375" wrap="square" tIns="123375">
            <a:noAutofit/>
          </a:bodyPr>
          <a:lstStyle/>
          <a:p>
            <a:pPr indent="0" lvl="0" marL="0" marR="0" rtl="0" algn="l">
              <a:lnSpc>
                <a:spcPct val="100000"/>
              </a:lnSpc>
              <a:spcBef>
                <a:spcPts val="0"/>
              </a:spcBef>
              <a:spcAft>
                <a:spcPts val="0"/>
              </a:spcAft>
              <a:buClr>
                <a:srgbClr val="000000"/>
              </a:buClr>
              <a:buSzPts val="2100"/>
              <a:buFont typeface="Arial"/>
              <a:buNone/>
            </a:pPr>
            <a:r>
              <a:rPr b="1" lang="en-US" sz="2100">
                <a:latin typeface="Poppins"/>
                <a:ea typeface="Poppins"/>
                <a:cs typeface="Poppins"/>
                <a:sym typeface="Poppins"/>
              </a:rPr>
              <a:t>Actor Persona - Case Study</a:t>
            </a:r>
            <a:endParaRPr b="1" sz="2100" u="none" cap="none" strike="noStrike">
              <a:solidFill>
                <a:srgbClr val="000000"/>
              </a:solidFill>
              <a:latin typeface="Poppins"/>
              <a:ea typeface="Poppins"/>
              <a:cs typeface="Poppins"/>
              <a:sym typeface="Poppins"/>
            </a:endParaRPr>
          </a:p>
        </p:txBody>
      </p:sp>
      <p:sp>
        <p:nvSpPr>
          <p:cNvPr id="1649" name="Google Shape;1649;p149"/>
          <p:cNvSpPr txBox="1"/>
          <p:nvPr/>
        </p:nvSpPr>
        <p:spPr>
          <a:xfrm>
            <a:off x="309781" y="760723"/>
            <a:ext cx="11015100" cy="365400"/>
          </a:xfrm>
          <a:prstGeom prst="rect">
            <a:avLst/>
          </a:prstGeom>
          <a:noFill/>
          <a:ln>
            <a:noFill/>
          </a:ln>
        </p:spPr>
        <p:txBody>
          <a:bodyPr anchorCtr="0" anchor="t" bIns="97000" lIns="97000" spcFirstLastPara="1" rIns="97000" wrap="square" tIns="97000">
            <a:spAutoFit/>
          </a:bodyPr>
          <a:lstStyle/>
          <a:p>
            <a:pPr indent="0" lvl="0" marL="0" rtl="0" algn="l">
              <a:spcBef>
                <a:spcPts val="0"/>
              </a:spcBef>
              <a:spcAft>
                <a:spcPts val="0"/>
              </a:spcAft>
              <a:buClr>
                <a:schemeClr val="dk1"/>
              </a:buClr>
              <a:buSzPts val="1200"/>
              <a:buFont typeface="Arial"/>
              <a:buNone/>
            </a:pPr>
            <a:r>
              <a:t/>
            </a:r>
            <a:endParaRPr sz="1100">
              <a:solidFill>
                <a:schemeClr val="dk1"/>
              </a:solidFill>
              <a:latin typeface="Mulish"/>
              <a:ea typeface="Mulish"/>
              <a:cs typeface="Mulish"/>
              <a:sym typeface="Mulish"/>
            </a:endParaRPr>
          </a:p>
        </p:txBody>
      </p:sp>
      <p:sp>
        <p:nvSpPr>
          <p:cNvPr id="1650" name="Google Shape;1650;p149"/>
          <p:cNvSpPr/>
          <p:nvPr/>
        </p:nvSpPr>
        <p:spPr>
          <a:xfrm>
            <a:off x="364956" y="1187891"/>
            <a:ext cx="3652800" cy="5351100"/>
          </a:xfrm>
          <a:prstGeom prst="roundRect">
            <a:avLst>
              <a:gd fmla="val 6328" name="adj"/>
            </a:avLst>
          </a:prstGeom>
          <a:solidFill>
            <a:schemeClr val="lt1"/>
          </a:solidFill>
          <a:ln cap="flat" cmpd="sng" w="28575">
            <a:solidFill>
              <a:schemeClr val="dk1"/>
            </a:solidFill>
            <a:prstDash val="solid"/>
            <a:round/>
            <a:headEnd len="sm" w="sm" type="none"/>
            <a:tailEnd len="sm" w="sm" type="none"/>
          </a:ln>
        </p:spPr>
        <p:txBody>
          <a:bodyPr anchorCtr="0" anchor="t" bIns="97175" lIns="97175" spcFirstLastPara="1" rIns="97175" wrap="square" tIns="97175">
            <a:noAutofit/>
          </a:bodyPr>
          <a:lstStyle/>
          <a:p>
            <a:pPr indent="0" lvl="0" marL="0" rtl="0" algn="l">
              <a:spcBef>
                <a:spcPts val="0"/>
              </a:spcBef>
              <a:spcAft>
                <a:spcPts val="0"/>
              </a:spcAft>
              <a:buClr>
                <a:schemeClr val="dk1"/>
              </a:buClr>
              <a:buSzPts val="1200"/>
              <a:buFont typeface="Arial"/>
              <a:buNone/>
            </a:pPr>
            <a:r>
              <a:rPr lang="en-US" sz="1500">
                <a:solidFill>
                  <a:schemeClr val="dk1"/>
                </a:solidFill>
                <a:latin typeface="Poppins SemiBold"/>
                <a:ea typeface="Poppins SemiBold"/>
                <a:cs typeface="Poppins SemiBold"/>
                <a:sym typeface="Poppins SemiBold"/>
              </a:rPr>
              <a:t>Environmental</a:t>
            </a:r>
            <a:endParaRPr sz="15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t/>
            </a:r>
            <a:endParaRPr sz="11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100">
                <a:solidFill>
                  <a:schemeClr val="dk1"/>
                </a:solidFill>
                <a:latin typeface="Poppins SemiBold"/>
                <a:ea typeface="Poppins SemiBold"/>
                <a:cs typeface="Poppins SemiBold"/>
                <a:sym typeface="Poppins SemiBold"/>
              </a:rPr>
              <a:t>Background and environment</a:t>
            </a:r>
            <a:endParaRPr sz="11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100">
                <a:solidFill>
                  <a:schemeClr val="dk1"/>
                </a:solidFill>
                <a:latin typeface="Poppins Light"/>
                <a:ea typeface="Poppins Light"/>
                <a:cs typeface="Poppins Light"/>
                <a:sym typeface="Poppins Light"/>
              </a:rPr>
              <a:t>Where I live / Who I live with (geography and conditions)</a:t>
            </a:r>
            <a:endParaRPr sz="1100">
              <a:solidFill>
                <a:schemeClr val="dk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I live with my wife, children, and parents </a:t>
            </a:r>
            <a:endParaRPr sz="1100">
              <a:solidFill>
                <a:schemeClr val="accent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We have a small plot of land &amp; farm it</a:t>
            </a:r>
            <a:endParaRPr sz="1100">
              <a:solidFill>
                <a:schemeClr val="accent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I’ve lived in this village my whole life</a:t>
            </a:r>
            <a:endParaRPr sz="1100">
              <a:solidFill>
                <a:schemeClr val="accent1"/>
              </a:solidFill>
              <a:latin typeface="Poppins Light"/>
              <a:ea typeface="Poppins Light"/>
              <a:cs typeface="Poppins Light"/>
              <a:sym typeface="Poppins Light"/>
            </a:endParaRPr>
          </a:p>
        </p:txBody>
      </p:sp>
      <p:sp>
        <p:nvSpPr>
          <p:cNvPr id="1651" name="Google Shape;1651;p149"/>
          <p:cNvSpPr/>
          <p:nvPr/>
        </p:nvSpPr>
        <p:spPr>
          <a:xfrm>
            <a:off x="4221775" y="1187891"/>
            <a:ext cx="3652800" cy="5351100"/>
          </a:xfrm>
          <a:prstGeom prst="roundRect">
            <a:avLst>
              <a:gd fmla="val 6328" name="adj"/>
            </a:avLst>
          </a:prstGeom>
          <a:solidFill>
            <a:schemeClr val="lt1"/>
          </a:solidFill>
          <a:ln cap="flat" cmpd="sng" w="28575">
            <a:solidFill>
              <a:schemeClr val="dk1"/>
            </a:solidFill>
            <a:prstDash val="solid"/>
            <a:round/>
            <a:headEnd len="sm" w="sm" type="none"/>
            <a:tailEnd len="sm" w="sm" type="none"/>
          </a:ln>
        </p:spPr>
        <p:txBody>
          <a:bodyPr anchorCtr="0" anchor="t" bIns="97175" lIns="97175" spcFirstLastPara="1" rIns="97175" wrap="square" tIns="97175">
            <a:noAutofit/>
          </a:bodyPr>
          <a:lstStyle/>
          <a:p>
            <a:pPr indent="0" lvl="0" marL="0" rtl="0" algn="l">
              <a:spcBef>
                <a:spcPts val="0"/>
              </a:spcBef>
              <a:spcAft>
                <a:spcPts val="0"/>
              </a:spcAft>
              <a:buClr>
                <a:schemeClr val="dk1"/>
              </a:buClr>
              <a:buSzPts val="1200"/>
              <a:buFont typeface="Arial"/>
              <a:buNone/>
            </a:pPr>
            <a:r>
              <a:rPr lang="en-US" sz="1500">
                <a:solidFill>
                  <a:schemeClr val="dk1"/>
                </a:solidFill>
                <a:latin typeface="Poppins SemiBold"/>
                <a:ea typeface="Poppins SemiBold"/>
                <a:cs typeface="Poppins SemiBold"/>
                <a:sym typeface="Poppins SemiBold"/>
              </a:rPr>
              <a:t>Sociological</a:t>
            </a:r>
            <a:endParaRPr sz="15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100">
                <a:solidFill>
                  <a:schemeClr val="dk1"/>
                </a:solidFill>
                <a:latin typeface="Poppins SemiBold"/>
                <a:ea typeface="Poppins SemiBold"/>
                <a:cs typeface="Poppins SemiBold"/>
                <a:sym typeface="Poppins SemiBold"/>
              </a:rPr>
              <a:t>Influences</a:t>
            </a:r>
            <a:endParaRPr sz="11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100">
                <a:solidFill>
                  <a:schemeClr val="dk1"/>
                </a:solidFill>
                <a:latin typeface="Poppins Light"/>
                <a:ea typeface="Poppins Light"/>
                <a:cs typeface="Poppins Light"/>
                <a:sym typeface="Poppins Light"/>
              </a:rPr>
              <a:t>For guidance, I go to:</a:t>
            </a:r>
            <a:endParaRPr sz="1100">
              <a:solidFill>
                <a:schemeClr val="dk1"/>
              </a:solidFill>
              <a:latin typeface="Poppins Light"/>
              <a:ea typeface="Poppins Light"/>
              <a:cs typeface="Poppins Light"/>
              <a:sym typeface="Poppins Light"/>
            </a:endParaRPr>
          </a:p>
          <a:p>
            <a:pPr indent="-298450" lvl="0" marL="4572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Community Elders</a:t>
            </a:r>
            <a:endParaRPr sz="1100">
              <a:solidFill>
                <a:schemeClr val="accent1"/>
              </a:solidFill>
              <a:latin typeface="Poppins Light"/>
              <a:ea typeface="Poppins Light"/>
              <a:cs typeface="Poppins Light"/>
              <a:sym typeface="Poppins Light"/>
            </a:endParaRPr>
          </a:p>
          <a:p>
            <a:pPr indent="-298450" lvl="0" marL="4572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My Priest</a:t>
            </a:r>
            <a:endParaRPr sz="1100">
              <a:solidFill>
                <a:schemeClr val="accent1"/>
              </a:solidFill>
              <a:latin typeface="Poppins Light"/>
              <a:ea typeface="Poppins Light"/>
              <a:cs typeface="Poppins Light"/>
              <a:sym typeface="Poppins Light"/>
            </a:endParaRPr>
          </a:p>
          <a:p>
            <a:pPr indent="-298450" lvl="0" marL="4572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My Chief</a:t>
            </a:r>
            <a:endParaRPr sz="1100">
              <a:solidFill>
                <a:schemeClr val="accent1"/>
              </a:solidFill>
              <a:latin typeface="Poppins Light"/>
              <a:ea typeface="Poppins Light"/>
              <a:cs typeface="Poppins Light"/>
              <a:sym typeface="Poppins Light"/>
            </a:endParaRPr>
          </a:p>
          <a:p>
            <a:pPr indent="-298450" lvl="0" marL="4572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My Neighbors </a:t>
            </a:r>
            <a:endParaRPr sz="1100">
              <a:solidFill>
                <a:schemeClr val="accent1"/>
              </a:solidFill>
              <a:latin typeface="Poppins Light"/>
              <a:ea typeface="Poppins Light"/>
              <a:cs typeface="Poppins Light"/>
              <a:sym typeface="Poppins Light"/>
            </a:endParaRPr>
          </a:p>
          <a:p>
            <a:pPr indent="-298450" lvl="0" marL="4572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Other Farmers</a:t>
            </a:r>
            <a:endParaRPr sz="1100">
              <a:solidFill>
                <a:schemeClr val="accent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t/>
            </a:r>
            <a:endParaRPr sz="1100">
              <a:solidFill>
                <a:schemeClr val="dk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t/>
            </a:r>
            <a:endParaRPr sz="1100">
              <a:solidFill>
                <a:schemeClr val="dk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t/>
            </a:r>
            <a:endParaRPr sz="1100">
              <a:solidFill>
                <a:schemeClr val="dk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t/>
            </a:r>
            <a:endParaRPr sz="1100">
              <a:solidFill>
                <a:schemeClr val="dk1"/>
              </a:solidFill>
              <a:latin typeface="Poppins Light"/>
              <a:ea typeface="Poppins Light"/>
              <a:cs typeface="Poppins Light"/>
              <a:sym typeface="Poppins Light"/>
            </a:endParaRPr>
          </a:p>
        </p:txBody>
      </p:sp>
      <p:sp>
        <p:nvSpPr>
          <p:cNvPr id="1652" name="Google Shape;1652;p149"/>
          <p:cNvSpPr/>
          <p:nvPr/>
        </p:nvSpPr>
        <p:spPr>
          <a:xfrm>
            <a:off x="8078594" y="1187891"/>
            <a:ext cx="3652800" cy="5351100"/>
          </a:xfrm>
          <a:prstGeom prst="roundRect">
            <a:avLst>
              <a:gd fmla="val 6328" name="adj"/>
            </a:avLst>
          </a:prstGeom>
          <a:solidFill>
            <a:schemeClr val="lt1"/>
          </a:solidFill>
          <a:ln cap="flat" cmpd="sng" w="28575">
            <a:solidFill>
              <a:schemeClr val="dk1"/>
            </a:solidFill>
            <a:prstDash val="solid"/>
            <a:round/>
            <a:headEnd len="sm" w="sm" type="none"/>
            <a:tailEnd len="sm" w="sm" type="none"/>
          </a:ln>
        </p:spPr>
        <p:txBody>
          <a:bodyPr anchorCtr="0" anchor="t" bIns="97175" lIns="97175" spcFirstLastPara="1" rIns="97175" wrap="square" tIns="97175">
            <a:noAutofit/>
          </a:bodyPr>
          <a:lstStyle/>
          <a:p>
            <a:pPr indent="0" lvl="0" marL="0" rtl="0" algn="l">
              <a:spcBef>
                <a:spcPts val="0"/>
              </a:spcBef>
              <a:spcAft>
                <a:spcPts val="0"/>
              </a:spcAft>
              <a:buClr>
                <a:schemeClr val="dk1"/>
              </a:buClr>
              <a:buSzPts val="1200"/>
              <a:buFont typeface="Arial"/>
              <a:buNone/>
            </a:pPr>
            <a:r>
              <a:rPr lang="en-US" sz="1500">
                <a:solidFill>
                  <a:schemeClr val="dk1"/>
                </a:solidFill>
                <a:latin typeface="Poppins SemiBold"/>
                <a:ea typeface="Poppins SemiBold"/>
                <a:cs typeface="Poppins SemiBold"/>
                <a:sym typeface="Poppins SemiBold"/>
              </a:rPr>
              <a:t>Psychological </a:t>
            </a:r>
            <a:endParaRPr sz="15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t/>
            </a:r>
            <a:endParaRPr sz="11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100">
                <a:solidFill>
                  <a:schemeClr val="dk1"/>
                </a:solidFill>
                <a:latin typeface="Poppins SemiBold"/>
                <a:ea typeface="Poppins SemiBold"/>
                <a:cs typeface="Poppins SemiBold"/>
                <a:sym typeface="Poppins SemiBold"/>
              </a:rPr>
              <a:t>Motivations</a:t>
            </a:r>
            <a:endParaRPr sz="11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100">
                <a:solidFill>
                  <a:schemeClr val="dk1"/>
                </a:solidFill>
                <a:latin typeface="Poppins Light"/>
                <a:ea typeface="Poppins Light"/>
                <a:cs typeface="Poppins Light"/>
                <a:sym typeface="Poppins Light"/>
              </a:rPr>
              <a:t>I hope people will say that I am:</a:t>
            </a:r>
            <a:endParaRPr sz="1100">
              <a:solidFill>
                <a:schemeClr val="dk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A hard worker</a:t>
            </a:r>
            <a:endParaRPr sz="1100">
              <a:solidFill>
                <a:schemeClr val="accent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A good farmer</a:t>
            </a:r>
            <a:endParaRPr sz="1100">
              <a:solidFill>
                <a:schemeClr val="accent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A nice husband and father</a:t>
            </a:r>
            <a:endParaRPr sz="1100">
              <a:solidFill>
                <a:schemeClr val="accent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t/>
            </a:r>
            <a:endParaRPr sz="1100">
              <a:solidFill>
                <a:schemeClr val="dk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rPr lang="en-US" sz="1100">
                <a:solidFill>
                  <a:schemeClr val="dk1"/>
                </a:solidFill>
                <a:latin typeface="Poppins Light"/>
                <a:ea typeface="Poppins Light"/>
                <a:cs typeface="Poppins Light"/>
                <a:sym typeface="Poppins Light"/>
              </a:rPr>
              <a:t>I fear people will say that I am:</a:t>
            </a:r>
            <a:endParaRPr sz="1100">
              <a:solidFill>
                <a:schemeClr val="dk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Not doing enough for my family</a:t>
            </a:r>
            <a:endParaRPr sz="1100">
              <a:solidFill>
                <a:schemeClr val="accent1"/>
              </a:solidFill>
              <a:latin typeface="Poppins Light"/>
              <a:ea typeface="Poppins Light"/>
              <a:cs typeface="Poppins Light"/>
              <a:sym typeface="Poppins Light"/>
            </a:endParaRPr>
          </a:p>
        </p:txBody>
      </p:sp>
      <p:cxnSp>
        <p:nvCxnSpPr>
          <p:cNvPr id="1653" name="Google Shape;1653;p149"/>
          <p:cNvCxnSpPr/>
          <p:nvPr/>
        </p:nvCxnSpPr>
        <p:spPr>
          <a:xfrm>
            <a:off x="528344" y="2848658"/>
            <a:ext cx="3326100" cy="0"/>
          </a:xfrm>
          <a:prstGeom prst="straightConnector1">
            <a:avLst/>
          </a:prstGeom>
          <a:noFill/>
          <a:ln cap="flat" cmpd="sng" w="28575">
            <a:solidFill>
              <a:schemeClr val="dk1"/>
            </a:solidFill>
            <a:prstDash val="solid"/>
            <a:round/>
            <a:headEnd len="med" w="med" type="none"/>
            <a:tailEnd len="med" w="med" type="none"/>
          </a:ln>
        </p:spPr>
      </p:cxnSp>
      <p:cxnSp>
        <p:nvCxnSpPr>
          <p:cNvPr id="1654" name="Google Shape;1654;p149"/>
          <p:cNvCxnSpPr/>
          <p:nvPr/>
        </p:nvCxnSpPr>
        <p:spPr>
          <a:xfrm>
            <a:off x="4385149" y="2848646"/>
            <a:ext cx="3326100" cy="0"/>
          </a:xfrm>
          <a:prstGeom prst="straightConnector1">
            <a:avLst/>
          </a:prstGeom>
          <a:noFill/>
          <a:ln cap="flat" cmpd="sng" w="28575">
            <a:solidFill>
              <a:schemeClr val="dk1"/>
            </a:solidFill>
            <a:prstDash val="solid"/>
            <a:round/>
            <a:headEnd len="med" w="med" type="none"/>
            <a:tailEnd len="med" w="med" type="none"/>
          </a:ln>
        </p:spPr>
      </p:cxnSp>
      <p:cxnSp>
        <p:nvCxnSpPr>
          <p:cNvPr id="1655" name="Google Shape;1655;p149"/>
          <p:cNvCxnSpPr/>
          <p:nvPr/>
        </p:nvCxnSpPr>
        <p:spPr>
          <a:xfrm>
            <a:off x="8242010" y="3305527"/>
            <a:ext cx="3326100" cy="0"/>
          </a:xfrm>
          <a:prstGeom prst="straightConnector1">
            <a:avLst/>
          </a:prstGeom>
          <a:noFill/>
          <a:ln cap="flat" cmpd="sng" w="28575">
            <a:solidFill>
              <a:schemeClr val="dk1"/>
            </a:solidFill>
            <a:prstDash val="solid"/>
            <a:round/>
            <a:headEnd len="med" w="med" type="none"/>
            <a:tailEnd len="med" w="med" type="none"/>
          </a:ln>
        </p:spPr>
      </p:cxnSp>
      <p:sp>
        <p:nvSpPr>
          <p:cNvPr id="1656" name="Google Shape;1656;p149"/>
          <p:cNvSpPr txBox="1"/>
          <p:nvPr/>
        </p:nvSpPr>
        <p:spPr>
          <a:xfrm>
            <a:off x="373225" y="2913455"/>
            <a:ext cx="3644400" cy="1987500"/>
          </a:xfrm>
          <a:prstGeom prst="rect">
            <a:avLst/>
          </a:prstGeom>
          <a:noFill/>
          <a:ln>
            <a:noFill/>
          </a:ln>
        </p:spPr>
        <p:txBody>
          <a:bodyPr anchorCtr="0" anchor="t" bIns="145725" lIns="145725" spcFirstLastPara="1" rIns="145725" wrap="square" tIns="145725">
            <a:spAutoFit/>
          </a:bodyPr>
          <a:lstStyle/>
          <a:p>
            <a:pPr indent="0" lvl="0" marL="0" rtl="0" algn="l">
              <a:spcBef>
                <a:spcPts val="0"/>
              </a:spcBef>
              <a:spcAft>
                <a:spcPts val="0"/>
              </a:spcAft>
              <a:buClr>
                <a:schemeClr val="dk1"/>
              </a:buClr>
              <a:buSzPts val="1200"/>
              <a:buFont typeface="Arial"/>
              <a:buNone/>
            </a:pPr>
            <a:r>
              <a:rPr lang="en-US" sz="1100">
                <a:solidFill>
                  <a:schemeClr val="dk1"/>
                </a:solidFill>
                <a:latin typeface="Poppins SemiBold"/>
                <a:ea typeface="Poppins SemiBold"/>
                <a:cs typeface="Poppins SemiBold"/>
                <a:sym typeface="Poppins SemiBold"/>
              </a:rPr>
              <a:t>Concerns</a:t>
            </a:r>
            <a:endParaRPr sz="11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100">
                <a:solidFill>
                  <a:schemeClr val="dk1"/>
                </a:solidFill>
                <a:latin typeface="Poppins Light"/>
                <a:ea typeface="Poppins Light"/>
                <a:cs typeface="Poppins Light"/>
                <a:sym typeface="Poppins Light"/>
              </a:rPr>
              <a:t>Other things that are happening simultaneously or competing for my attention:</a:t>
            </a:r>
            <a:endParaRPr sz="1100">
              <a:solidFill>
                <a:schemeClr val="dk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The weather makes it hard to figure out when to plant and how much water and care my land needs, some years my crop is low</a:t>
            </a:r>
            <a:endParaRPr sz="1100">
              <a:solidFill>
                <a:schemeClr val="accent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I also tend to a few small animals that I’m raising to eat or maybe sell</a:t>
            </a:r>
            <a:endParaRPr sz="1100">
              <a:solidFill>
                <a:schemeClr val="accent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I only have a little money in savings</a:t>
            </a:r>
            <a:endParaRPr sz="1100">
              <a:solidFill>
                <a:schemeClr val="accent1"/>
              </a:solidFill>
              <a:latin typeface="Poppins Light"/>
              <a:ea typeface="Poppins Light"/>
              <a:cs typeface="Poppins Light"/>
              <a:sym typeface="Poppins Light"/>
            </a:endParaRPr>
          </a:p>
        </p:txBody>
      </p:sp>
      <p:sp>
        <p:nvSpPr>
          <p:cNvPr id="1657" name="Google Shape;1657;p149"/>
          <p:cNvSpPr txBox="1"/>
          <p:nvPr/>
        </p:nvSpPr>
        <p:spPr>
          <a:xfrm>
            <a:off x="4225910" y="2924984"/>
            <a:ext cx="3644400" cy="1987500"/>
          </a:xfrm>
          <a:prstGeom prst="rect">
            <a:avLst/>
          </a:prstGeom>
          <a:noFill/>
          <a:ln>
            <a:noFill/>
          </a:ln>
        </p:spPr>
        <p:txBody>
          <a:bodyPr anchorCtr="0" anchor="t" bIns="145725" lIns="145725" spcFirstLastPara="1" rIns="145725" wrap="square" tIns="145725">
            <a:spAutoFit/>
          </a:bodyPr>
          <a:lstStyle/>
          <a:p>
            <a:pPr indent="0" lvl="0" marL="0" rtl="0" algn="l">
              <a:spcBef>
                <a:spcPts val="0"/>
              </a:spcBef>
              <a:spcAft>
                <a:spcPts val="0"/>
              </a:spcAft>
              <a:buClr>
                <a:schemeClr val="dk1"/>
              </a:buClr>
              <a:buSzPts val="1200"/>
              <a:buFont typeface="Arial"/>
              <a:buNone/>
            </a:pPr>
            <a:r>
              <a:rPr lang="en-US" sz="1100">
                <a:solidFill>
                  <a:schemeClr val="dk1"/>
                </a:solidFill>
                <a:latin typeface="Poppins SemiBold"/>
                <a:ea typeface="Poppins SemiBold"/>
                <a:cs typeface="Poppins SemiBold"/>
                <a:sym typeface="Poppins SemiBold"/>
              </a:rPr>
              <a:t>Community &amp; culture</a:t>
            </a:r>
            <a:endParaRPr sz="1100">
              <a:solidFill>
                <a:schemeClr val="dk1"/>
              </a:solidFill>
              <a:latin typeface="Poppins SemiBold"/>
              <a:ea typeface="Poppins SemiBold"/>
              <a:cs typeface="Poppins SemiBold"/>
              <a:sym typeface="Poppins SemiBold"/>
            </a:endParaRPr>
          </a:p>
          <a:p>
            <a:pPr indent="0" lvl="0" marL="0" rtl="0" algn="l">
              <a:spcBef>
                <a:spcPts val="0"/>
              </a:spcBef>
              <a:spcAft>
                <a:spcPts val="0"/>
              </a:spcAft>
              <a:buClr>
                <a:schemeClr val="dk1"/>
              </a:buClr>
              <a:buSzPts val="1200"/>
              <a:buFont typeface="Arial"/>
              <a:buNone/>
            </a:pPr>
            <a:r>
              <a:rPr lang="en-US" sz="1100">
                <a:solidFill>
                  <a:schemeClr val="dk1"/>
                </a:solidFill>
                <a:latin typeface="Poppins Light"/>
                <a:ea typeface="Poppins Light"/>
                <a:cs typeface="Poppins Light"/>
                <a:sym typeface="Poppins Light"/>
              </a:rPr>
              <a:t>What I like most about my community:</a:t>
            </a:r>
            <a:endParaRPr sz="1100">
              <a:solidFill>
                <a:schemeClr val="dk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We are a respectable community and families support each other</a:t>
            </a:r>
            <a:endParaRPr sz="1100">
              <a:solidFill>
                <a:schemeClr val="accent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t/>
            </a:r>
            <a:endParaRPr sz="1100">
              <a:solidFill>
                <a:schemeClr val="dk1"/>
              </a:solidFill>
              <a:latin typeface="Poppins Light"/>
              <a:ea typeface="Poppins Light"/>
              <a:cs typeface="Poppins Light"/>
              <a:sym typeface="Poppins Light"/>
            </a:endParaRPr>
          </a:p>
          <a:p>
            <a:pPr indent="0" lvl="0" marL="0" rtl="0" algn="l">
              <a:spcBef>
                <a:spcPts val="0"/>
              </a:spcBef>
              <a:spcAft>
                <a:spcPts val="0"/>
              </a:spcAft>
              <a:buClr>
                <a:schemeClr val="dk1"/>
              </a:buClr>
              <a:buSzPts val="1200"/>
              <a:buFont typeface="Arial"/>
              <a:buNone/>
            </a:pPr>
            <a:r>
              <a:rPr lang="en-US" sz="1100">
                <a:solidFill>
                  <a:schemeClr val="dk1"/>
                </a:solidFill>
                <a:latin typeface="Poppins Light"/>
                <a:ea typeface="Poppins Light"/>
                <a:cs typeface="Poppins Light"/>
                <a:sym typeface="Poppins Light"/>
              </a:rPr>
              <a:t>What I would like to change about my community:</a:t>
            </a:r>
            <a:endParaRPr sz="1100">
              <a:solidFill>
                <a:schemeClr val="dk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It would be nice to have more reliable electricity</a:t>
            </a:r>
            <a:endParaRPr sz="1100">
              <a:solidFill>
                <a:schemeClr val="accent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More opportunities to earn money</a:t>
            </a:r>
            <a:endParaRPr sz="1100">
              <a:solidFill>
                <a:schemeClr val="accent1"/>
              </a:solidFill>
              <a:latin typeface="Poppins Light"/>
              <a:ea typeface="Poppins Light"/>
              <a:cs typeface="Poppins Light"/>
              <a:sym typeface="Poppins Light"/>
            </a:endParaRPr>
          </a:p>
        </p:txBody>
      </p:sp>
      <p:sp>
        <p:nvSpPr>
          <p:cNvPr id="1658" name="Google Shape;1658;p149"/>
          <p:cNvSpPr txBox="1"/>
          <p:nvPr/>
        </p:nvSpPr>
        <p:spPr>
          <a:xfrm>
            <a:off x="8078005" y="3240140"/>
            <a:ext cx="3644100" cy="3511500"/>
          </a:xfrm>
          <a:prstGeom prst="rect">
            <a:avLst/>
          </a:prstGeom>
          <a:noFill/>
          <a:ln>
            <a:noFill/>
          </a:ln>
        </p:spPr>
        <p:txBody>
          <a:bodyPr anchorCtr="0" anchor="t" bIns="145725" lIns="145725" spcFirstLastPara="1" rIns="145725" wrap="square" tIns="145725">
            <a:spAutoFit/>
          </a:bodyPr>
          <a:lstStyle/>
          <a:p>
            <a:pPr indent="0" lvl="0" marL="0" rtl="0" algn="l">
              <a:spcBef>
                <a:spcPts val="0"/>
              </a:spcBef>
              <a:spcAft>
                <a:spcPts val="0"/>
              </a:spcAft>
              <a:buClr>
                <a:schemeClr val="dk1"/>
              </a:buClr>
              <a:buSzPts val="1200"/>
              <a:buFont typeface="Arial"/>
              <a:buNone/>
            </a:pPr>
            <a:r>
              <a:rPr lang="en-US" sz="1100">
                <a:solidFill>
                  <a:schemeClr val="dk1"/>
                </a:solidFill>
                <a:latin typeface="Rubik SemiBold"/>
                <a:ea typeface="Rubik SemiBold"/>
                <a:cs typeface="Rubik SemiBold"/>
                <a:sym typeface="Rubik SemiBold"/>
              </a:rPr>
              <a:t>Habits</a:t>
            </a:r>
            <a:endParaRPr sz="1100">
              <a:solidFill>
                <a:schemeClr val="dk1"/>
              </a:solidFill>
              <a:latin typeface="Rubik Light"/>
              <a:ea typeface="Rubik Light"/>
              <a:cs typeface="Rubik Light"/>
              <a:sym typeface="Rubik Light"/>
            </a:endParaRPr>
          </a:p>
          <a:p>
            <a:pPr indent="0" lvl="0" marL="0" rtl="0" algn="l">
              <a:spcBef>
                <a:spcPts val="0"/>
              </a:spcBef>
              <a:spcAft>
                <a:spcPts val="0"/>
              </a:spcAft>
              <a:buClr>
                <a:schemeClr val="dk1"/>
              </a:buClr>
              <a:buSzPts val="1200"/>
              <a:buFont typeface="Arial"/>
              <a:buNone/>
            </a:pPr>
            <a:r>
              <a:t/>
            </a:r>
            <a:endParaRPr sz="1100">
              <a:solidFill>
                <a:schemeClr val="dk1"/>
              </a:solidFill>
              <a:latin typeface="Rubik Light"/>
              <a:ea typeface="Rubik Light"/>
              <a:cs typeface="Rubik Light"/>
              <a:sym typeface="Rubik Light"/>
            </a:endParaRPr>
          </a:p>
          <a:p>
            <a:pPr indent="0" lvl="0" marL="0" rtl="0" algn="l">
              <a:spcBef>
                <a:spcPts val="0"/>
              </a:spcBef>
              <a:spcAft>
                <a:spcPts val="0"/>
              </a:spcAft>
              <a:buClr>
                <a:schemeClr val="dk1"/>
              </a:buClr>
              <a:buSzPts val="1200"/>
              <a:buFont typeface="Arial"/>
              <a:buNone/>
            </a:pPr>
            <a:r>
              <a:rPr lang="en-US" sz="1100">
                <a:solidFill>
                  <a:schemeClr val="dk1"/>
                </a:solidFill>
                <a:latin typeface="Rubik Light"/>
                <a:ea typeface="Rubik Light"/>
                <a:cs typeface="Rubik Light"/>
                <a:sym typeface="Rubik Light"/>
              </a:rPr>
              <a:t>My daily routine is… </a:t>
            </a:r>
            <a:endParaRPr sz="1100">
              <a:solidFill>
                <a:schemeClr val="dk1"/>
              </a:solidFill>
              <a:latin typeface="Rubik Light"/>
              <a:ea typeface="Rubik Light"/>
              <a:cs typeface="Rubik Light"/>
              <a:sym typeface="Rubik Light"/>
            </a:endParaRPr>
          </a:p>
          <a:p>
            <a:pPr indent="-323850" lvl="0" marL="495300" rtl="0" algn="l">
              <a:spcBef>
                <a:spcPts val="0"/>
              </a:spcBef>
              <a:spcAft>
                <a:spcPts val="0"/>
              </a:spcAft>
              <a:buClr>
                <a:schemeClr val="accent1"/>
              </a:buClr>
              <a:buSzPts val="1100"/>
              <a:buFont typeface="Rubik Light"/>
              <a:buChar char="●"/>
            </a:pPr>
            <a:r>
              <a:rPr lang="en-US" sz="1100">
                <a:solidFill>
                  <a:schemeClr val="accent1"/>
                </a:solidFill>
                <a:latin typeface="Rubik Light"/>
                <a:ea typeface="Rubik Light"/>
                <a:cs typeface="Rubik Light"/>
                <a:sym typeface="Rubik Light"/>
              </a:rPr>
              <a:t>Waking up early in the morning</a:t>
            </a:r>
            <a:endParaRPr sz="1100">
              <a:solidFill>
                <a:schemeClr val="accent1"/>
              </a:solidFill>
              <a:latin typeface="Rubik Light"/>
              <a:ea typeface="Rubik Light"/>
              <a:cs typeface="Rubik Light"/>
              <a:sym typeface="Rubik Light"/>
            </a:endParaRPr>
          </a:p>
          <a:p>
            <a:pPr indent="-323850" lvl="0" marL="495300" rtl="0" algn="l">
              <a:spcBef>
                <a:spcPts val="0"/>
              </a:spcBef>
              <a:spcAft>
                <a:spcPts val="0"/>
              </a:spcAft>
              <a:buClr>
                <a:schemeClr val="accent1"/>
              </a:buClr>
              <a:buSzPts val="1100"/>
              <a:buFont typeface="Rubik Light"/>
              <a:buChar char="●"/>
            </a:pPr>
            <a:r>
              <a:rPr lang="en-US" sz="1100">
                <a:solidFill>
                  <a:schemeClr val="accent1"/>
                </a:solidFill>
                <a:latin typeface="Rubik Light"/>
                <a:ea typeface="Rubik Light"/>
                <a:cs typeface="Rubik Light"/>
                <a:sym typeface="Rubik Light"/>
              </a:rPr>
              <a:t>Going to the field and tending to my crops</a:t>
            </a:r>
            <a:endParaRPr sz="1100">
              <a:solidFill>
                <a:schemeClr val="accent1"/>
              </a:solidFill>
              <a:latin typeface="Rubik Light"/>
              <a:ea typeface="Rubik Light"/>
              <a:cs typeface="Rubik Light"/>
              <a:sym typeface="Rubik Light"/>
            </a:endParaRPr>
          </a:p>
          <a:p>
            <a:pPr indent="-323850" lvl="0" marL="495300" rtl="0" algn="l">
              <a:spcBef>
                <a:spcPts val="0"/>
              </a:spcBef>
              <a:spcAft>
                <a:spcPts val="0"/>
              </a:spcAft>
              <a:buClr>
                <a:schemeClr val="accent1"/>
              </a:buClr>
              <a:buSzPts val="1100"/>
              <a:buFont typeface="Rubik Light"/>
              <a:buChar char="●"/>
            </a:pPr>
            <a:r>
              <a:rPr lang="en-US" sz="1100">
                <a:solidFill>
                  <a:schemeClr val="accent1"/>
                </a:solidFill>
                <a:latin typeface="Rubik Light"/>
                <a:ea typeface="Rubik Light"/>
                <a:cs typeface="Rubik Light"/>
                <a:sym typeface="Rubik Light"/>
              </a:rPr>
              <a:t>Talking with friends and neighbors</a:t>
            </a:r>
            <a:endParaRPr sz="1100">
              <a:solidFill>
                <a:schemeClr val="accent1"/>
              </a:solidFill>
              <a:latin typeface="Rubik Light"/>
              <a:ea typeface="Rubik Light"/>
              <a:cs typeface="Rubik Light"/>
              <a:sym typeface="Rubik Light"/>
            </a:endParaRPr>
          </a:p>
          <a:p>
            <a:pPr indent="-323850" lvl="0" marL="495300" rtl="0" algn="l">
              <a:spcBef>
                <a:spcPts val="0"/>
              </a:spcBef>
              <a:spcAft>
                <a:spcPts val="0"/>
              </a:spcAft>
              <a:buClr>
                <a:schemeClr val="accent1"/>
              </a:buClr>
              <a:buSzPts val="1100"/>
              <a:buFont typeface="Rubik Light"/>
              <a:buChar char="●"/>
            </a:pPr>
            <a:r>
              <a:rPr lang="en-US" sz="1100">
                <a:solidFill>
                  <a:schemeClr val="accent1"/>
                </a:solidFill>
                <a:latin typeface="Rubik Light"/>
                <a:ea typeface="Rubik Light"/>
                <a:cs typeface="Rubik Light"/>
                <a:sym typeface="Rubik Light"/>
              </a:rPr>
              <a:t>Spending time with my family</a:t>
            </a:r>
            <a:endParaRPr sz="1100">
              <a:solidFill>
                <a:schemeClr val="accent1"/>
              </a:solidFill>
              <a:latin typeface="Rubik Light"/>
              <a:ea typeface="Rubik Light"/>
              <a:cs typeface="Rubik Light"/>
              <a:sym typeface="Rubik Light"/>
            </a:endParaRPr>
          </a:p>
          <a:p>
            <a:pPr indent="-323850" lvl="0" marL="495300" rtl="0" algn="l">
              <a:spcBef>
                <a:spcPts val="0"/>
              </a:spcBef>
              <a:spcAft>
                <a:spcPts val="0"/>
              </a:spcAft>
              <a:buClr>
                <a:schemeClr val="accent1"/>
              </a:buClr>
              <a:buSzPts val="1100"/>
              <a:buFont typeface="Rubik Light"/>
              <a:buChar char="●"/>
            </a:pPr>
            <a:r>
              <a:rPr lang="en-US" sz="1100">
                <a:solidFill>
                  <a:schemeClr val="accent1"/>
                </a:solidFill>
                <a:latin typeface="Rubik Light"/>
                <a:ea typeface="Rubik Light"/>
                <a:cs typeface="Rubik Light"/>
                <a:sym typeface="Rubik Light"/>
              </a:rPr>
              <a:t>Going to bed early</a:t>
            </a:r>
            <a:endParaRPr sz="1100">
              <a:solidFill>
                <a:schemeClr val="accent1"/>
              </a:solidFill>
              <a:latin typeface="Rubik Light"/>
              <a:ea typeface="Rubik Light"/>
              <a:cs typeface="Rubik Light"/>
              <a:sym typeface="Rubik Light"/>
            </a:endParaRPr>
          </a:p>
          <a:p>
            <a:pPr indent="0" lvl="0" marL="0" rtl="0" algn="l">
              <a:spcBef>
                <a:spcPts val="0"/>
              </a:spcBef>
              <a:spcAft>
                <a:spcPts val="0"/>
              </a:spcAft>
              <a:buClr>
                <a:schemeClr val="dk1"/>
              </a:buClr>
              <a:buSzPts val="1200"/>
              <a:buFont typeface="Arial"/>
              <a:buNone/>
            </a:pPr>
            <a:r>
              <a:t/>
            </a:r>
            <a:endParaRPr sz="1100">
              <a:solidFill>
                <a:schemeClr val="dk1"/>
              </a:solidFill>
              <a:latin typeface="Rubik Light"/>
              <a:ea typeface="Rubik Light"/>
              <a:cs typeface="Rubik Light"/>
              <a:sym typeface="Rubik Light"/>
            </a:endParaRPr>
          </a:p>
          <a:p>
            <a:pPr indent="0" lvl="0" marL="0" rtl="0" algn="l">
              <a:spcBef>
                <a:spcPts val="0"/>
              </a:spcBef>
              <a:spcAft>
                <a:spcPts val="0"/>
              </a:spcAft>
              <a:buClr>
                <a:schemeClr val="dk1"/>
              </a:buClr>
              <a:buSzPts val="1200"/>
              <a:buFont typeface="Arial"/>
              <a:buNone/>
            </a:pPr>
            <a:r>
              <a:rPr lang="en-US" sz="1100">
                <a:solidFill>
                  <a:schemeClr val="dk1"/>
                </a:solidFill>
                <a:latin typeface="Rubik Light"/>
                <a:ea typeface="Rubik Light"/>
                <a:cs typeface="Rubik Light"/>
                <a:sym typeface="Rubik Light"/>
              </a:rPr>
              <a:t>My weekly routine is…</a:t>
            </a:r>
            <a:endParaRPr sz="1100">
              <a:solidFill>
                <a:schemeClr val="dk1"/>
              </a:solidFill>
              <a:latin typeface="Rubik Light"/>
              <a:ea typeface="Rubik Light"/>
              <a:cs typeface="Rubik Light"/>
              <a:sym typeface="Rubik Light"/>
            </a:endParaRPr>
          </a:p>
          <a:p>
            <a:pPr indent="-323850" lvl="0" marL="495300" rtl="0" algn="l">
              <a:spcBef>
                <a:spcPts val="0"/>
              </a:spcBef>
              <a:spcAft>
                <a:spcPts val="0"/>
              </a:spcAft>
              <a:buClr>
                <a:schemeClr val="accent1"/>
              </a:buClr>
              <a:buSzPts val="1100"/>
              <a:buFont typeface="Rubik Light"/>
              <a:buChar char="●"/>
            </a:pPr>
            <a:r>
              <a:rPr lang="en-US" sz="1100">
                <a:solidFill>
                  <a:schemeClr val="dk1"/>
                </a:solidFill>
                <a:latin typeface="Rubik Light"/>
                <a:ea typeface="Rubik Light"/>
                <a:cs typeface="Rubik Light"/>
                <a:sym typeface="Rubik Light"/>
              </a:rPr>
              <a:t>Going to church every Sunday</a:t>
            </a:r>
            <a:endParaRPr sz="1100">
              <a:solidFill>
                <a:schemeClr val="dk1"/>
              </a:solidFill>
              <a:latin typeface="Rubik Light"/>
              <a:ea typeface="Rubik Light"/>
              <a:cs typeface="Rubik Light"/>
              <a:sym typeface="Rubik Light"/>
            </a:endParaRPr>
          </a:p>
          <a:p>
            <a:pPr indent="0" lvl="0" marL="0" rtl="0" algn="l">
              <a:spcBef>
                <a:spcPts val="0"/>
              </a:spcBef>
              <a:spcAft>
                <a:spcPts val="0"/>
              </a:spcAft>
              <a:buNone/>
            </a:pPr>
            <a:r>
              <a:rPr lang="en-US" sz="1100">
                <a:solidFill>
                  <a:schemeClr val="dk1"/>
                </a:solidFill>
                <a:latin typeface="Rubik Light"/>
                <a:ea typeface="Rubik Light"/>
                <a:cs typeface="Rubik Light"/>
                <a:sym typeface="Rubik Light"/>
              </a:rPr>
              <a:t>My monthly routine is… </a:t>
            </a:r>
            <a:endParaRPr sz="1100">
              <a:solidFill>
                <a:schemeClr val="dk1"/>
              </a:solidFill>
              <a:latin typeface="Rubik Light"/>
              <a:ea typeface="Rubik Light"/>
              <a:cs typeface="Rubik Light"/>
              <a:sym typeface="Rubik Light"/>
            </a:endParaRPr>
          </a:p>
          <a:p>
            <a:pPr indent="-298450" lvl="0" marL="457200" rtl="0" algn="l">
              <a:spcBef>
                <a:spcPts val="0"/>
              </a:spcBef>
              <a:spcAft>
                <a:spcPts val="0"/>
              </a:spcAft>
              <a:buClr>
                <a:schemeClr val="accent1"/>
              </a:buClr>
              <a:buSzPts val="1100"/>
              <a:buFont typeface="Rubik Light"/>
              <a:buChar char="●"/>
            </a:pPr>
            <a:r>
              <a:rPr lang="en-US" sz="1100">
                <a:solidFill>
                  <a:schemeClr val="accent1"/>
                </a:solidFill>
                <a:latin typeface="Rubik Light"/>
                <a:ea typeface="Rubik Light"/>
                <a:cs typeface="Rubik Light"/>
                <a:sym typeface="Rubik Light"/>
              </a:rPr>
              <a:t>Making sure my family has enough for our necessities</a:t>
            </a:r>
            <a:endParaRPr sz="1100">
              <a:solidFill>
                <a:schemeClr val="accent1"/>
              </a:solidFill>
              <a:latin typeface="Rubik Light"/>
              <a:ea typeface="Rubik Light"/>
              <a:cs typeface="Rubik Light"/>
              <a:sym typeface="Rubik Light"/>
            </a:endParaRPr>
          </a:p>
          <a:p>
            <a:pPr indent="0" lvl="0" marL="0" rtl="0" algn="l">
              <a:spcBef>
                <a:spcPts val="0"/>
              </a:spcBef>
              <a:spcAft>
                <a:spcPts val="0"/>
              </a:spcAft>
              <a:buNone/>
            </a:pPr>
            <a:r>
              <a:rPr lang="en-US" sz="1100">
                <a:solidFill>
                  <a:schemeClr val="dk1"/>
                </a:solidFill>
                <a:latin typeface="Rubik Light"/>
                <a:ea typeface="Rubik Light"/>
                <a:cs typeface="Rubik Light"/>
                <a:sym typeface="Rubik Light"/>
              </a:rPr>
              <a:t>My yearly routine is… </a:t>
            </a:r>
            <a:endParaRPr sz="1100">
              <a:solidFill>
                <a:schemeClr val="dk1"/>
              </a:solidFill>
              <a:latin typeface="Rubik Light"/>
              <a:ea typeface="Rubik Light"/>
              <a:cs typeface="Rubik Light"/>
              <a:sym typeface="Rubik Light"/>
            </a:endParaRPr>
          </a:p>
          <a:p>
            <a:pPr indent="-298450" lvl="0" marL="457200" rtl="0" algn="l">
              <a:spcBef>
                <a:spcPts val="0"/>
              </a:spcBef>
              <a:spcAft>
                <a:spcPts val="0"/>
              </a:spcAft>
              <a:buClr>
                <a:schemeClr val="accent1"/>
              </a:buClr>
              <a:buSzPts val="1100"/>
              <a:buFont typeface="Rubik Light"/>
              <a:buChar char="●"/>
            </a:pPr>
            <a:r>
              <a:rPr lang="en-US" sz="1100">
                <a:solidFill>
                  <a:schemeClr val="accent1"/>
                </a:solidFill>
                <a:latin typeface="Rubik Light"/>
                <a:ea typeface="Rubik Light"/>
                <a:cs typeface="Rubik Light"/>
                <a:sym typeface="Rubik Light"/>
              </a:rPr>
              <a:t>Farming, selling the harvest, finding alternative work during off-season, planning for the next year</a:t>
            </a:r>
            <a:endParaRPr sz="1100">
              <a:solidFill>
                <a:schemeClr val="accent1"/>
              </a:solidFill>
              <a:latin typeface="Rubik Light"/>
              <a:ea typeface="Rubik Light"/>
              <a:cs typeface="Rubik Light"/>
              <a:sym typeface="Rubik Light"/>
            </a:endParaRPr>
          </a:p>
          <a:p>
            <a:pPr indent="0" lvl="0" marL="0" rtl="0" algn="l">
              <a:spcBef>
                <a:spcPts val="0"/>
              </a:spcBef>
              <a:spcAft>
                <a:spcPts val="0"/>
              </a:spcAft>
              <a:buNone/>
            </a:pPr>
            <a:r>
              <a:t/>
            </a:r>
            <a:endParaRPr sz="1100">
              <a:solidFill>
                <a:schemeClr val="accent1"/>
              </a:solidFill>
              <a:latin typeface="Rubik Light"/>
              <a:ea typeface="Rubik Light"/>
              <a:cs typeface="Rubik Light"/>
              <a:sym typeface="Rubik Light"/>
            </a:endParaRPr>
          </a:p>
        </p:txBody>
      </p:sp>
      <p:sp>
        <p:nvSpPr>
          <p:cNvPr id="1659" name="Google Shape;1659;p149"/>
          <p:cNvSpPr txBox="1"/>
          <p:nvPr/>
        </p:nvSpPr>
        <p:spPr>
          <a:xfrm>
            <a:off x="4225895" y="4905861"/>
            <a:ext cx="3644400" cy="1310400"/>
          </a:xfrm>
          <a:prstGeom prst="rect">
            <a:avLst/>
          </a:prstGeom>
          <a:noFill/>
          <a:ln>
            <a:noFill/>
          </a:ln>
        </p:spPr>
        <p:txBody>
          <a:bodyPr anchorCtr="0" anchor="t" bIns="145725" lIns="145725" spcFirstLastPara="1" rIns="145725" wrap="square" tIns="145725">
            <a:spAutoFit/>
          </a:bodyPr>
          <a:lstStyle/>
          <a:p>
            <a:pPr indent="0" lvl="0" marL="0" rtl="0" algn="l">
              <a:spcBef>
                <a:spcPts val="0"/>
              </a:spcBef>
              <a:spcAft>
                <a:spcPts val="0"/>
              </a:spcAft>
              <a:buNone/>
            </a:pPr>
            <a:r>
              <a:rPr lang="en-US" sz="1100">
                <a:solidFill>
                  <a:schemeClr val="dk1"/>
                </a:solidFill>
                <a:latin typeface="Poppins SemiBold"/>
                <a:ea typeface="Poppins SemiBold"/>
                <a:cs typeface="Poppins SemiBold"/>
                <a:sym typeface="Poppins SemiBold"/>
              </a:rPr>
              <a:t>Power &amp; permissions</a:t>
            </a:r>
            <a:endParaRPr sz="1100">
              <a:solidFill>
                <a:schemeClr val="dk1"/>
              </a:solidFill>
              <a:latin typeface="Poppins SemiBold"/>
              <a:ea typeface="Poppins SemiBold"/>
              <a:cs typeface="Poppins SemiBold"/>
              <a:sym typeface="Poppins SemiBold"/>
            </a:endParaRPr>
          </a:p>
          <a:p>
            <a:pPr indent="0" lvl="0" marL="0" rtl="0" algn="l">
              <a:spcBef>
                <a:spcPts val="0"/>
              </a:spcBef>
              <a:spcAft>
                <a:spcPts val="0"/>
              </a:spcAft>
              <a:buNone/>
            </a:pPr>
            <a:r>
              <a:rPr lang="en-US" sz="1100">
                <a:solidFill>
                  <a:schemeClr val="dk1"/>
                </a:solidFill>
                <a:latin typeface="Poppins Light"/>
                <a:ea typeface="Poppins Light"/>
                <a:cs typeface="Poppins Light"/>
                <a:sym typeface="Poppins Light"/>
              </a:rPr>
              <a:t>Decisions I can make on my own:</a:t>
            </a:r>
            <a:endParaRPr sz="1100">
              <a:solidFill>
                <a:schemeClr val="dk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What to farm, how I farm, how I spend my time </a:t>
            </a:r>
            <a:endParaRPr sz="1100">
              <a:solidFill>
                <a:schemeClr val="accent1"/>
              </a:solidFill>
              <a:latin typeface="Poppins Light"/>
              <a:ea typeface="Poppins Light"/>
              <a:cs typeface="Poppins Light"/>
              <a:sym typeface="Poppins Light"/>
            </a:endParaRPr>
          </a:p>
          <a:p>
            <a:pPr indent="0" lvl="0" marL="0" rtl="0" algn="l">
              <a:spcBef>
                <a:spcPts val="0"/>
              </a:spcBef>
              <a:spcAft>
                <a:spcPts val="0"/>
              </a:spcAft>
              <a:buNone/>
            </a:pPr>
            <a:r>
              <a:rPr lang="en-US" sz="1100">
                <a:solidFill>
                  <a:schemeClr val="dk1"/>
                </a:solidFill>
                <a:latin typeface="Poppins Light"/>
                <a:ea typeface="Poppins Light"/>
                <a:cs typeface="Poppins Light"/>
                <a:sym typeface="Poppins Light"/>
              </a:rPr>
              <a:t>Decisions I cannot make on my own:</a:t>
            </a:r>
            <a:endParaRPr sz="1100">
              <a:solidFill>
                <a:schemeClr val="dk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What other farmers do on their land</a:t>
            </a:r>
            <a:endParaRPr sz="1100">
              <a:solidFill>
                <a:schemeClr val="accent1"/>
              </a:solidFill>
              <a:latin typeface="Poppins Light"/>
              <a:ea typeface="Poppins Light"/>
              <a:cs typeface="Poppins Light"/>
              <a:sym typeface="Poppins Light"/>
            </a:endParaRPr>
          </a:p>
        </p:txBody>
      </p:sp>
      <p:cxnSp>
        <p:nvCxnSpPr>
          <p:cNvPr id="1660" name="Google Shape;1660;p149"/>
          <p:cNvCxnSpPr/>
          <p:nvPr/>
        </p:nvCxnSpPr>
        <p:spPr>
          <a:xfrm>
            <a:off x="4385149" y="4817937"/>
            <a:ext cx="3326100" cy="0"/>
          </a:xfrm>
          <a:prstGeom prst="straightConnector1">
            <a:avLst/>
          </a:prstGeom>
          <a:noFill/>
          <a:ln cap="flat" cmpd="sng" w="28575">
            <a:solidFill>
              <a:schemeClr val="dk1"/>
            </a:solidFill>
            <a:prstDash val="solid"/>
            <a:round/>
            <a:headEnd len="med" w="med" type="none"/>
            <a:tailEnd len="med" w="med" type="none"/>
          </a:ln>
        </p:spPr>
      </p:cxnSp>
      <p:cxnSp>
        <p:nvCxnSpPr>
          <p:cNvPr id="1661" name="Google Shape;1661;p149"/>
          <p:cNvCxnSpPr/>
          <p:nvPr/>
        </p:nvCxnSpPr>
        <p:spPr>
          <a:xfrm>
            <a:off x="528344" y="4817949"/>
            <a:ext cx="3326100" cy="0"/>
          </a:xfrm>
          <a:prstGeom prst="straightConnector1">
            <a:avLst/>
          </a:prstGeom>
          <a:noFill/>
          <a:ln cap="flat" cmpd="sng" w="28575">
            <a:solidFill>
              <a:schemeClr val="dk1"/>
            </a:solidFill>
            <a:prstDash val="solid"/>
            <a:round/>
            <a:headEnd len="med" w="med" type="none"/>
            <a:tailEnd len="med" w="med" type="none"/>
          </a:ln>
        </p:spPr>
      </p:cxnSp>
      <p:sp>
        <p:nvSpPr>
          <p:cNvPr id="1662" name="Google Shape;1662;p149"/>
          <p:cNvSpPr txBox="1"/>
          <p:nvPr/>
        </p:nvSpPr>
        <p:spPr>
          <a:xfrm>
            <a:off x="373225" y="4882746"/>
            <a:ext cx="3644400" cy="1648800"/>
          </a:xfrm>
          <a:prstGeom prst="rect">
            <a:avLst/>
          </a:prstGeom>
          <a:noFill/>
          <a:ln>
            <a:noFill/>
          </a:ln>
        </p:spPr>
        <p:txBody>
          <a:bodyPr anchorCtr="0" anchor="t" bIns="145725" lIns="145725" spcFirstLastPara="1" rIns="145725" wrap="square" tIns="145725">
            <a:spAutoFit/>
          </a:bodyPr>
          <a:lstStyle/>
          <a:p>
            <a:pPr indent="0" lvl="0" marL="0" rtl="0" algn="l">
              <a:spcBef>
                <a:spcPts val="0"/>
              </a:spcBef>
              <a:spcAft>
                <a:spcPts val="0"/>
              </a:spcAft>
              <a:buNone/>
            </a:pPr>
            <a:r>
              <a:rPr lang="en-US" sz="1100">
                <a:solidFill>
                  <a:schemeClr val="dk1"/>
                </a:solidFill>
                <a:latin typeface="Poppins SemiBold"/>
                <a:ea typeface="Poppins SemiBold"/>
                <a:cs typeface="Poppins SemiBold"/>
                <a:sym typeface="Poppins SemiBold"/>
              </a:rPr>
              <a:t>Responsibilities</a:t>
            </a:r>
            <a:endParaRPr sz="1100">
              <a:solidFill>
                <a:schemeClr val="dk1"/>
              </a:solidFill>
              <a:latin typeface="Poppins SemiBold"/>
              <a:ea typeface="Poppins SemiBold"/>
              <a:cs typeface="Poppins SemiBold"/>
              <a:sym typeface="Poppins SemiBold"/>
            </a:endParaRPr>
          </a:p>
          <a:p>
            <a:pPr indent="0" lvl="0" marL="0" rtl="0" algn="l">
              <a:spcBef>
                <a:spcPts val="0"/>
              </a:spcBef>
              <a:spcAft>
                <a:spcPts val="0"/>
              </a:spcAft>
              <a:buNone/>
            </a:pPr>
            <a:r>
              <a:rPr lang="en-US" sz="1100">
                <a:solidFill>
                  <a:schemeClr val="dk1"/>
                </a:solidFill>
                <a:latin typeface="Poppins Light"/>
                <a:ea typeface="Poppins Light"/>
                <a:cs typeface="Poppins Light"/>
                <a:sym typeface="Poppins Light"/>
              </a:rPr>
              <a:t>In my family and my community, I believe my responsibility is to:</a:t>
            </a:r>
            <a:endParaRPr sz="1100">
              <a:solidFill>
                <a:schemeClr val="dk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Support my family financially</a:t>
            </a:r>
            <a:endParaRPr sz="1100">
              <a:solidFill>
                <a:schemeClr val="accent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Raise my children well</a:t>
            </a:r>
            <a:endParaRPr sz="1100">
              <a:solidFill>
                <a:schemeClr val="accent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Follow the teachings of my church</a:t>
            </a:r>
            <a:endParaRPr sz="1100">
              <a:solidFill>
                <a:schemeClr val="accent1"/>
              </a:solidFill>
              <a:latin typeface="Poppins Light"/>
              <a:ea typeface="Poppins Light"/>
              <a:cs typeface="Poppins Light"/>
              <a:sym typeface="Poppins Light"/>
            </a:endParaRPr>
          </a:p>
          <a:p>
            <a:pPr indent="-323850" lvl="0" marL="495300" rtl="0" algn="l">
              <a:spcBef>
                <a:spcPts val="0"/>
              </a:spcBef>
              <a:spcAft>
                <a:spcPts val="0"/>
              </a:spcAft>
              <a:buClr>
                <a:schemeClr val="accent1"/>
              </a:buClr>
              <a:buSzPts val="1100"/>
              <a:buFont typeface="Poppins Light"/>
              <a:buChar char="●"/>
            </a:pPr>
            <a:r>
              <a:rPr lang="en-US" sz="1100">
                <a:solidFill>
                  <a:schemeClr val="accent1"/>
                </a:solidFill>
                <a:latin typeface="Poppins Light"/>
                <a:ea typeface="Poppins Light"/>
                <a:cs typeface="Poppins Light"/>
                <a:sym typeface="Poppins Light"/>
              </a:rPr>
              <a:t>Be a strong member of my community</a:t>
            </a:r>
            <a:endParaRPr sz="1100">
              <a:solidFill>
                <a:schemeClr val="accent1"/>
              </a:solidFill>
              <a:latin typeface="Poppins Light"/>
              <a:ea typeface="Poppins Light"/>
              <a:cs typeface="Poppins Light"/>
              <a:sym typeface="Poppins Light"/>
            </a:endParaRPr>
          </a:p>
          <a:p>
            <a:pPr indent="0" lvl="0" marL="0" rtl="0" algn="l">
              <a:spcBef>
                <a:spcPts val="0"/>
              </a:spcBef>
              <a:spcAft>
                <a:spcPts val="0"/>
              </a:spcAft>
              <a:buNone/>
            </a:pPr>
            <a:r>
              <a:t/>
            </a:r>
            <a:endParaRPr sz="1100">
              <a:solidFill>
                <a:schemeClr val="accent1"/>
              </a:solidFill>
              <a:latin typeface="Poppins Light"/>
              <a:ea typeface="Poppins Light"/>
              <a:cs typeface="Poppins Light"/>
              <a:sym typeface="Poppins Light"/>
            </a:endParaRPr>
          </a:p>
        </p:txBody>
      </p:sp>
      <p:sp>
        <p:nvSpPr>
          <p:cNvPr id="1663" name="Google Shape;1663;p149"/>
          <p:cNvSpPr txBox="1"/>
          <p:nvPr/>
        </p:nvSpPr>
        <p:spPr>
          <a:xfrm>
            <a:off x="6223217" y="464986"/>
            <a:ext cx="4735200" cy="295500"/>
          </a:xfrm>
          <a:prstGeom prst="rect">
            <a:avLst/>
          </a:prstGeom>
          <a:noFill/>
          <a:ln>
            <a:noFill/>
          </a:ln>
        </p:spPr>
        <p:txBody>
          <a:bodyPr anchorCtr="0" anchor="ctr" bIns="123375" lIns="123375" spcFirstLastPara="1" rIns="123375" wrap="square" tIns="123375">
            <a:noAutofit/>
          </a:bodyPr>
          <a:lstStyle/>
          <a:p>
            <a:pPr indent="0" lvl="0" marL="0" marR="0" rtl="0" algn="l">
              <a:lnSpc>
                <a:spcPct val="100000"/>
              </a:lnSpc>
              <a:spcBef>
                <a:spcPts val="0"/>
              </a:spcBef>
              <a:spcAft>
                <a:spcPts val="0"/>
              </a:spcAft>
              <a:buClr>
                <a:srgbClr val="000000"/>
              </a:buClr>
              <a:buSzPts val="2100"/>
              <a:buFont typeface="Arial"/>
              <a:buNone/>
            </a:pPr>
            <a:r>
              <a:rPr b="1" lang="en-US" sz="2100">
                <a:latin typeface="Poppins"/>
                <a:ea typeface="Poppins"/>
                <a:cs typeface="Poppins"/>
                <a:sym typeface="Poppins"/>
              </a:rPr>
              <a:t>Actor: </a:t>
            </a:r>
            <a:r>
              <a:rPr lang="en-US" sz="2100">
                <a:solidFill>
                  <a:schemeClr val="accent1"/>
                </a:solidFill>
                <a:latin typeface="Poppins Medium"/>
                <a:ea typeface="Poppins Medium"/>
                <a:cs typeface="Poppins Medium"/>
                <a:sym typeface="Poppins Medium"/>
              </a:rPr>
              <a:t>Farmer </a:t>
            </a:r>
            <a:endParaRPr sz="2100" u="none" cap="none" strike="noStrike">
              <a:solidFill>
                <a:schemeClr val="accent1"/>
              </a:solidFill>
              <a:highlight>
                <a:srgbClr val="00FF00"/>
              </a:highlight>
              <a:latin typeface="Poppins Medium"/>
              <a:ea typeface="Poppins Medium"/>
              <a:cs typeface="Poppins Medium"/>
              <a:sym typeface="Poppins Medium"/>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7" name="Shape 1667"/>
        <p:cNvGrpSpPr/>
        <p:nvPr/>
      </p:nvGrpSpPr>
      <p:grpSpPr>
        <a:xfrm>
          <a:off x="0" y="0"/>
          <a:ext cx="0" cy="0"/>
          <a:chOff x="0" y="0"/>
          <a:chExt cx="0" cy="0"/>
        </a:xfrm>
      </p:grpSpPr>
      <p:pic>
        <p:nvPicPr>
          <p:cNvPr descr="A body of water with mountains in the background&#10;&#10;Description automatically generated with medium confidence" id="1668" name="Google Shape;1668;p150"/>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1669" name="Google Shape;1669;p150"/>
          <p:cNvSpPr txBox="1"/>
          <p:nvPr>
            <p:ph type="ctrTitle"/>
          </p:nvPr>
        </p:nvSpPr>
        <p:spPr>
          <a:xfrm>
            <a:off x="186375" y="1289250"/>
            <a:ext cx="7688700" cy="3324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a:t>What </a:t>
            </a:r>
            <a:endParaRPr/>
          </a:p>
          <a:p>
            <a:pPr indent="0" lvl="0" marL="0" rtl="0" algn="l">
              <a:spcBef>
                <a:spcPts val="0"/>
              </a:spcBef>
              <a:spcAft>
                <a:spcPts val="0"/>
              </a:spcAft>
              <a:buClr>
                <a:schemeClr val="dk1"/>
              </a:buClr>
              <a:buSzPts val="1500"/>
              <a:buFont typeface="Arial"/>
              <a:buNone/>
            </a:pPr>
            <a:r>
              <a:rPr lang="en-US"/>
              <a:t>Impacts Behaviour</a:t>
            </a:r>
            <a:endParaRPr/>
          </a:p>
          <a:p>
            <a:pPr indent="0" lvl="0" marL="0" rtl="0" algn="l">
              <a:spcBef>
                <a:spcPts val="0"/>
              </a:spcBef>
              <a:spcAft>
                <a:spcPts val="0"/>
              </a:spcAft>
              <a:buClr>
                <a:schemeClr val="dk1"/>
              </a:buClr>
              <a:buSzPts val="1500"/>
              <a:buFont typeface="Arial"/>
              <a:buNone/>
            </a:pPr>
            <a:r>
              <a:t/>
            </a:r>
            <a:endParaRPr/>
          </a:p>
          <a:p>
            <a:pPr indent="0" lvl="0" marL="0" rtl="0" algn="l">
              <a:lnSpc>
                <a:spcPct val="90000"/>
              </a:lnSpc>
              <a:spcBef>
                <a:spcPts val="0"/>
              </a:spcBef>
              <a:spcAft>
                <a:spcPts val="0"/>
              </a:spcAft>
              <a:buClr>
                <a:schemeClr val="lt1"/>
              </a:buClr>
              <a:buSzPts val="6000"/>
              <a:buFont typeface="Arial"/>
              <a:buNone/>
            </a:pPr>
            <a:r>
              <a:t/>
            </a:r>
            <a:endParaRPr/>
          </a:p>
        </p:txBody>
      </p:sp>
      <p:sp>
        <p:nvSpPr>
          <p:cNvPr id="1670" name="Google Shape;1670;p150"/>
          <p:cNvSpPr txBox="1"/>
          <p:nvPr>
            <p:ph idx="1" type="subTitle"/>
          </p:nvPr>
        </p:nvSpPr>
        <p:spPr>
          <a:xfrm>
            <a:off x="110112" y="3093095"/>
            <a:ext cx="8533500" cy="291000"/>
          </a:xfrm>
          <a:prstGeom prst="rect">
            <a:avLst/>
          </a:prstGeom>
          <a:noFill/>
          <a:ln>
            <a:noFill/>
          </a:ln>
        </p:spPr>
        <p:txBody>
          <a:bodyPr anchorCtr="0" anchor="t" bIns="0" lIns="0" spcFirstLastPara="1" rIns="0" wrap="square" tIns="0">
            <a:spAutoFit/>
          </a:bodyPr>
          <a:lstStyle/>
          <a:p>
            <a:pPr indent="-76200" lvl="0" marL="215900" rtl="0" algn="l">
              <a:lnSpc>
                <a:spcPct val="90000"/>
              </a:lnSpc>
              <a:spcBef>
                <a:spcPts val="0"/>
              </a:spcBef>
              <a:spcAft>
                <a:spcPts val="0"/>
              </a:spcAft>
              <a:buClr>
                <a:schemeClr val="lt1"/>
              </a:buClr>
              <a:buSzPts val="2100"/>
              <a:buNone/>
            </a:pPr>
            <a:r>
              <a:rPr lang="en-US"/>
              <a:t>A quick overview</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4" name="Shape 1674"/>
        <p:cNvGrpSpPr/>
        <p:nvPr/>
      </p:nvGrpSpPr>
      <p:grpSpPr>
        <a:xfrm>
          <a:off x="0" y="0"/>
          <a:ext cx="0" cy="0"/>
          <a:chOff x="0" y="0"/>
          <a:chExt cx="0" cy="0"/>
        </a:xfrm>
      </p:grpSpPr>
      <p:pic>
        <p:nvPicPr>
          <p:cNvPr descr="A body of water with mountains in the background&#10;&#10;Description automatically generated with medium confidence" id="1675" name="Google Shape;1675;p151"/>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1676" name="Google Shape;1676;p151"/>
          <p:cNvSpPr txBox="1"/>
          <p:nvPr>
            <p:ph type="ctrTitle"/>
          </p:nvPr>
        </p:nvSpPr>
        <p:spPr>
          <a:xfrm>
            <a:off x="186375" y="1289250"/>
            <a:ext cx="7804800" cy="1662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a:t>Behavioural </a:t>
            </a:r>
            <a:endParaRPr/>
          </a:p>
          <a:p>
            <a:pPr indent="0" lvl="0" marL="0" rtl="0" algn="l">
              <a:spcBef>
                <a:spcPts val="0"/>
              </a:spcBef>
              <a:spcAft>
                <a:spcPts val="0"/>
              </a:spcAft>
              <a:buClr>
                <a:schemeClr val="dk1"/>
              </a:buClr>
              <a:buSzPts val="1500"/>
              <a:buFont typeface="Arial"/>
              <a:buNone/>
            </a:pPr>
            <a:r>
              <a:rPr lang="en-US"/>
              <a:t>Mapping</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0" name="Shape 1680"/>
        <p:cNvGrpSpPr/>
        <p:nvPr/>
      </p:nvGrpSpPr>
      <p:grpSpPr>
        <a:xfrm>
          <a:off x="0" y="0"/>
          <a:ext cx="0" cy="0"/>
          <a:chOff x="0" y="0"/>
          <a:chExt cx="0" cy="0"/>
        </a:xfrm>
      </p:grpSpPr>
      <p:sp>
        <p:nvSpPr>
          <p:cNvPr id="1681" name="Google Shape;1681;p152"/>
          <p:cNvSpPr txBox="1"/>
          <p:nvPr>
            <p:ph idx="12" type="sldNum"/>
          </p:nvPr>
        </p:nvSpPr>
        <p:spPr>
          <a:xfrm>
            <a:off x="8777553" y="6377052"/>
            <a:ext cx="2804100" cy="3429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1682" name="Google Shape;1682;p152"/>
          <p:cNvSpPr txBox="1"/>
          <p:nvPr>
            <p:ph type="ctrTitle"/>
          </p:nvPr>
        </p:nvSpPr>
        <p:spPr>
          <a:xfrm>
            <a:off x="673050" y="228625"/>
            <a:ext cx="10845900" cy="60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400"/>
              <a:buFont typeface="Arial"/>
              <a:buNone/>
            </a:pPr>
            <a:r>
              <a:rPr lang="en-US" sz="3300">
                <a:solidFill>
                  <a:srgbClr val="040404"/>
                </a:solidFill>
              </a:rPr>
              <a:t>Micro-Behaviours</a:t>
            </a:r>
            <a:endParaRPr sz="3300">
              <a:solidFill>
                <a:srgbClr val="040404"/>
              </a:solidFill>
              <a:latin typeface="Arial"/>
              <a:ea typeface="Arial"/>
              <a:cs typeface="Arial"/>
              <a:sym typeface="Arial"/>
            </a:endParaRPr>
          </a:p>
        </p:txBody>
      </p:sp>
      <p:sp>
        <p:nvSpPr>
          <p:cNvPr id="1683" name="Google Shape;1683;p152"/>
          <p:cNvSpPr txBox="1"/>
          <p:nvPr/>
        </p:nvSpPr>
        <p:spPr>
          <a:xfrm>
            <a:off x="733800" y="1020838"/>
            <a:ext cx="10724400" cy="77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2000"/>
              <a:t>Remember that any behaviour is the result of many prior decisions and behaviours </a:t>
            </a:r>
            <a:endParaRPr sz="2000"/>
          </a:p>
          <a:p>
            <a:pPr indent="0" lvl="0" marL="0" rtl="0" algn="l">
              <a:lnSpc>
                <a:spcPct val="115000"/>
              </a:lnSpc>
              <a:spcBef>
                <a:spcPts val="0"/>
              </a:spcBef>
              <a:spcAft>
                <a:spcPts val="0"/>
              </a:spcAft>
              <a:buNone/>
            </a:pPr>
            <a:r>
              <a:t/>
            </a:r>
            <a:endParaRPr sz="2000"/>
          </a:p>
          <a:p>
            <a:pPr indent="0" lvl="0" marL="0" rtl="0" algn="l">
              <a:lnSpc>
                <a:spcPct val="115000"/>
              </a:lnSpc>
              <a:spcBef>
                <a:spcPts val="0"/>
              </a:spcBef>
              <a:spcAft>
                <a:spcPts val="0"/>
              </a:spcAft>
              <a:buNone/>
            </a:pPr>
            <a:r>
              <a:t/>
            </a:r>
            <a:endParaRPr sz="2000"/>
          </a:p>
          <a:p>
            <a:pPr indent="0" lvl="0" marL="0" rtl="0" algn="l">
              <a:lnSpc>
                <a:spcPct val="115000"/>
              </a:lnSpc>
              <a:spcBef>
                <a:spcPts val="0"/>
              </a:spcBef>
              <a:spcAft>
                <a:spcPts val="0"/>
              </a:spcAft>
              <a:buNone/>
            </a:pPr>
            <a:r>
              <a:rPr lang="en-US" sz="2000"/>
              <a:t>Micro-behaviours are the smaller steps that inform a complex behaviour</a:t>
            </a:r>
            <a:endParaRPr sz="2000"/>
          </a:p>
          <a:p>
            <a:pPr indent="0" lvl="0" marL="0" rtl="0" algn="l">
              <a:lnSpc>
                <a:spcPct val="115000"/>
              </a:lnSpc>
              <a:spcBef>
                <a:spcPts val="0"/>
              </a:spcBef>
              <a:spcAft>
                <a:spcPts val="0"/>
              </a:spcAft>
              <a:buNone/>
            </a:pPr>
            <a:r>
              <a:t/>
            </a:r>
            <a:endParaRPr sz="2000"/>
          </a:p>
          <a:p>
            <a:pPr indent="0" lvl="0" marL="0" rtl="0" algn="l">
              <a:lnSpc>
                <a:spcPct val="115000"/>
              </a:lnSpc>
              <a:spcBef>
                <a:spcPts val="0"/>
              </a:spcBef>
              <a:spcAft>
                <a:spcPts val="0"/>
              </a:spcAft>
              <a:buNone/>
            </a:pPr>
            <a:r>
              <a:t/>
            </a:r>
            <a:endParaRPr sz="2000"/>
          </a:p>
          <a:p>
            <a:pPr indent="0" lvl="0" marL="0" rtl="0" algn="l">
              <a:lnSpc>
                <a:spcPct val="115000"/>
              </a:lnSpc>
              <a:spcBef>
                <a:spcPts val="0"/>
              </a:spcBef>
              <a:spcAft>
                <a:spcPts val="0"/>
              </a:spcAft>
              <a:buNone/>
            </a:pPr>
            <a:r>
              <a:rPr lang="en-US" sz="2000"/>
              <a:t>Mapping these behaviours lets you understand barriers specific to each step</a:t>
            </a:r>
            <a:endParaRPr sz="2000"/>
          </a:p>
          <a:p>
            <a:pPr indent="0" lvl="0" marL="0" rtl="0" algn="l">
              <a:lnSpc>
                <a:spcPct val="115000"/>
              </a:lnSpc>
              <a:spcBef>
                <a:spcPts val="0"/>
              </a:spcBef>
              <a:spcAft>
                <a:spcPts val="0"/>
              </a:spcAft>
              <a:buNone/>
            </a:pPr>
            <a:r>
              <a:t/>
            </a:r>
            <a:endParaRPr sz="2000"/>
          </a:p>
          <a:p>
            <a:pPr indent="0" lvl="0" marL="0" rtl="0" algn="l">
              <a:lnSpc>
                <a:spcPct val="115000"/>
              </a:lnSpc>
              <a:spcBef>
                <a:spcPts val="0"/>
              </a:spcBef>
              <a:spcAft>
                <a:spcPts val="0"/>
              </a:spcAft>
              <a:buNone/>
            </a:pPr>
            <a:r>
              <a:t/>
            </a:r>
            <a:endParaRPr sz="2000"/>
          </a:p>
          <a:p>
            <a:pPr indent="0" lvl="0" marL="0" rtl="0" algn="l">
              <a:lnSpc>
                <a:spcPct val="115000"/>
              </a:lnSpc>
              <a:spcBef>
                <a:spcPts val="0"/>
              </a:spcBef>
              <a:spcAft>
                <a:spcPts val="0"/>
              </a:spcAft>
              <a:buNone/>
            </a:pPr>
            <a:r>
              <a:rPr lang="en-US" sz="2000"/>
              <a:t>A precise understanding of the behaviour can inform targeted interventions, programs, and communications</a:t>
            </a:r>
            <a:endParaRPr sz="2000"/>
          </a:p>
          <a:p>
            <a:pPr indent="0" lvl="0" marL="0" rtl="0" algn="l">
              <a:lnSpc>
                <a:spcPct val="115000"/>
              </a:lnSpc>
              <a:spcBef>
                <a:spcPts val="0"/>
              </a:spcBef>
              <a:spcAft>
                <a:spcPts val="0"/>
              </a:spcAft>
              <a:buNone/>
            </a:pPr>
            <a:r>
              <a:t/>
            </a:r>
            <a:endParaRPr sz="2000"/>
          </a:p>
          <a:p>
            <a:pPr indent="0" lvl="0" marL="0" rtl="0" algn="l">
              <a:lnSpc>
                <a:spcPct val="115000"/>
              </a:lnSpc>
              <a:spcBef>
                <a:spcPts val="0"/>
              </a:spcBef>
              <a:spcAft>
                <a:spcPts val="0"/>
              </a:spcAft>
              <a:buNone/>
            </a:pPr>
            <a:r>
              <a:t/>
            </a:r>
            <a:endParaRPr sz="20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7" name="Shape 1687"/>
        <p:cNvGrpSpPr/>
        <p:nvPr/>
      </p:nvGrpSpPr>
      <p:grpSpPr>
        <a:xfrm>
          <a:off x="0" y="0"/>
          <a:ext cx="0" cy="0"/>
          <a:chOff x="0" y="0"/>
          <a:chExt cx="0" cy="0"/>
        </a:xfrm>
      </p:grpSpPr>
      <p:sp>
        <p:nvSpPr>
          <p:cNvPr id="1688" name="Google Shape;1688;p153"/>
          <p:cNvSpPr txBox="1"/>
          <p:nvPr>
            <p:ph idx="12" type="sldNum"/>
          </p:nvPr>
        </p:nvSpPr>
        <p:spPr>
          <a:xfrm>
            <a:off x="8777553" y="6377052"/>
            <a:ext cx="2804100" cy="3429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1689" name="Google Shape;1689;p153"/>
          <p:cNvSpPr txBox="1"/>
          <p:nvPr>
            <p:ph type="ctrTitle"/>
          </p:nvPr>
        </p:nvSpPr>
        <p:spPr>
          <a:xfrm>
            <a:off x="673050" y="228625"/>
            <a:ext cx="10845900" cy="60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400"/>
              <a:buFont typeface="Arial"/>
              <a:buNone/>
            </a:pPr>
            <a:r>
              <a:rPr lang="en-US" sz="3300">
                <a:solidFill>
                  <a:srgbClr val="040404"/>
                </a:solidFill>
              </a:rPr>
              <a:t>Behavioural Steps</a:t>
            </a:r>
            <a:endParaRPr sz="3300">
              <a:solidFill>
                <a:srgbClr val="040404"/>
              </a:solidFill>
              <a:latin typeface="Arial"/>
              <a:ea typeface="Arial"/>
              <a:cs typeface="Arial"/>
              <a:sym typeface="Arial"/>
            </a:endParaRPr>
          </a:p>
        </p:txBody>
      </p:sp>
      <p:graphicFrame>
        <p:nvGraphicFramePr>
          <p:cNvPr id="1690" name="Google Shape;1690;p153"/>
          <p:cNvGraphicFramePr/>
          <p:nvPr/>
        </p:nvGraphicFramePr>
        <p:xfrm>
          <a:off x="438663" y="1975375"/>
          <a:ext cx="3000000" cy="3000000"/>
        </p:xfrm>
        <a:graphic>
          <a:graphicData uri="http://schemas.openxmlformats.org/drawingml/2006/table">
            <a:tbl>
              <a:tblPr>
                <a:noFill/>
                <a:tableStyleId>{FBA253DA-971A-420C-A96C-076D74EFA106}</a:tableStyleId>
              </a:tblPr>
              <a:tblGrid>
                <a:gridCol w="1927350"/>
                <a:gridCol w="1927350"/>
                <a:gridCol w="1927350"/>
                <a:gridCol w="1927350"/>
                <a:gridCol w="1927350"/>
                <a:gridCol w="1927350"/>
              </a:tblGrid>
              <a:tr h="526200">
                <a:tc>
                  <a:txBody>
                    <a:bodyPr/>
                    <a:lstStyle/>
                    <a:p>
                      <a:pPr indent="0" lvl="0" marL="0" rtl="0" algn="ctr">
                        <a:lnSpc>
                          <a:spcPct val="115000"/>
                        </a:lnSpc>
                        <a:spcBef>
                          <a:spcPts val="0"/>
                        </a:spcBef>
                        <a:spcAft>
                          <a:spcPts val="0"/>
                        </a:spcAft>
                        <a:buNone/>
                      </a:pPr>
                      <a:r>
                        <a:rPr b="1" lang="en-US" sz="1500">
                          <a:solidFill>
                            <a:srgbClr val="FFFFFF"/>
                          </a:solidFill>
                        </a:rPr>
                        <a:t>Starting Point</a:t>
                      </a:r>
                      <a:endParaRPr b="1" sz="1500">
                        <a:solidFill>
                          <a:srgbClr val="FFFFFF"/>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F2F1F2"/>
                      </a:solidFill>
                      <a:prstDash val="solid"/>
                      <a:round/>
                      <a:headEnd len="sm" w="sm" type="none"/>
                      <a:tailEnd len="sm" w="sm" type="none"/>
                    </a:lnR>
                    <a:lnB cap="flat" cmpd="sng" w="8475">
                      <a:solidFill>
                        <a:srgbClr val="000000"/>
                      </a:solidFill>
                      <a:prstDash val="solid"/>
                      <a:round/>
                      <a:headEnd len="sm" w="sm" type="none"/>
                      <a:tailEnd len="sm" w="sm" type="none"/>
                    </a:lnB>
                    <a:solidFill>
                      <a:srgbClr val="434343"/>
                    </a:solidFill>
                  </a:tcPr>
                </a:tc>
                <a:tc>
                  <a:txBody>
                    <a:bodyPr/>
                    <a:lstStyle/>
                    <a:p>
                      <a:pPr indent="0" lvl="0" marL="0" rtl="0" algn="ctr">
                        <a:lnSpc>
                          <a:spcPct val="115000"/>
                        </a:lnSpc>
                        <a:spcBef>
                          <a:spcPts val="0"/>
                        </a:spcBef>
                        <a:spcAft>
                          <a:spcPts val="0"/>
                        </a:spcAft>
                        <a:buNone/>
                      </a:pPr>
                      <a:r>
                        <a:rPr b="1" lang="en-US" sz="1500">
                          <a:solidFill>
                            <a:srgbClr val="FFFFFF"/>
                          </a:solidFill>
                        </a:rPr>
                        <a:t>Micro-Behaviour</a:t>
                      </a:r>
                      <a:endParaRPr b="1" sz="1500">
                        <a:solidFill>
                          <a:srgbClr val="FFFFFF"/>
                        </a:solidFill>
                      </a:endParaRPr>
                    </a:p>
                  </a:txBody>
                  <a:tcPr marT="19050" marB="19050" marR="28575" marL="28575" anchor="ctr">
                    <a:lnL cap="flat" cmpd="sng" w="8475">
                      <a:solidFill>
                        <a:srgbClr val="F2F1F2"/>
                      </a:solidFill>
                      <a:prstDash val="solid"/>
                      <a:round/>
                      <a:headEnd len="sm" w="sm" type="none"/>
                      <a:tailEnd len="sm" w="sm" type="none"/>
                    </a:lnL>
                    <a:lnR cap="flat" cmpd="sng" w="8475">
                      <a:solidFill>
                        <a:srgbClr val="F2F1F2"/>
                      </a:solidFill>
                      <a:prstDash val="solid"/>
                      <a:round/>
                      <a:headEnd len="sm" w="sm" type="none"/>
                      <a:tailEnd len="sm" w="sm" type="none"/>
                    </a:lnR>
                    <a:lnB cap="flat" cmpd="sng" w="8475">
                      <a:solidFill>
                        <a:srgbClr val="000000"/>
                      </a:solidFill>
                      <a:prstDash val="solid"/>
                      <a:round/>
                      <a:headEnd len="sm" w="sm" type="none"/>
                      <a:tailEnd len="sm" w="sm" type="none"/>
                    </a:lnB>
                    <a:solidFill>
                      <a:srgbClr val="434343"/>
                    </a:solidFill>
                  </a:tcPr>
                </a:tc>
                <a:tc>
                  <a:txBody>
                    <a:bodyPr/>
                    <a:lstStyle/>
                    <a:p>
                      <a:pPr indent="0" lvl="0" marL="0" rtl="0" algn="ctr">
                        <a:lnSpc>
                          <a:spcPct val="115000"/>
                        </a:lnSpc>
                        <a:spcBef>
                          <a:spcPts val="0"/>
                        </a:spcBef>
                        <a:spcAft>
                          <a:spcPts val="0"/>
                        </a:spcAft>
                        <a:buNone/>
                      </a:pPr>
                      <a:r>
                        <a:rPr b="1" lang="en-US" sz="1500">
                          <a:solidFill>
                            <a:srgbClr val="FFFFFF"/>
                          </a:solidFill>
                        </a:rPr>
                        <a:t>Micro-Behaviour</a:t>
                      </a:r>
                      <a:endParaRPr b="1" sz="1500">
                        <a:solidFill>
                          <a:srgbClr val="FFFFFF"/>
                        </a:solidFill>
                      </a:endParaRPr>
                    </a:p>
                  </a:txBody>
                  <a:tcPr marT="19050" marB="19050" marR="28575" marL="28575" anchor="ctr">
                    <a:lnL cap="flat" cmpd="sng" w="8475">
                      <a:solidFill>
                        <a:srgbClr val="F2F1F2"/>
                      </a:solidFill>
                      <a:prstDash val="solid"/>
                      <a:round/>
                      <a:headEnd len="sm" w="sm" type="none"/>
                      <a:tailEnd len="sm" w="sm" type="none"/>
                    </a:lnL>
                    <a:lnR cap="flat" cmpd="sng" w="8475">
                      <a:solidFill>
                        <a:srgbClr val="F2F1F2"/>
                      </a:solidFill>
                      <a:prstDash val="solid"/>
                      <a:round/>
                      <a:headEnd len="sm" w="sm" type="none"/>
                      <a:tailEnd len="sm" w="sm" type="none"/>
                    </a:lnR>
                    <a:lnB cap="flat" cmpd="sng" w="8475">
                      <a:solidFill>
                        <a:srgbClr val="000000"/>
                      </a:solidFill>
                      <a:prstDash val="solid"/>
                      <a:round/>
                      <a:headEnd len="sm" w="sm" type="none"/>
                      <a:tailEnd len="sm" w="sm" type="none"/>
                    </a:lnB>
                    <a:solidFill>
                      <a:srgbClr val="434343"/>
                    </a:solidFill>
                  </a:tcPr>
                </a:tc>
                <a:tc>
                  <a:txBody>
                    <a:bodyPr/>
                    <a:lstStyle/>
                    <a:p>
                      <a:pPr indent="0" lvl="0" marL="0" rtl="0" algn="ctr">
                        <a:lnSpc>
                          <a:spcPct val="115000"/>
                        </a:lnSpc>
                        <a:spcBef>
                          <a:spcPts val="0"/>
                        </a:spcBef>
                        <a:spcAft>
                          <a:spcPts val="0"/>
                        </a:spcAft>
                        <a:buNone/>
                      </a:pPr>
                      <a:r>
                        <a:rPr b="1" lang="en-US" sz="1500">
                          <a:solidFill>
                            <a:srgbClr val="FFFFFF"/>
                          </a:solidFill>
                        </a:rPr>
                        <a:t>Micro-Behaviour</a:t>
                      </a:r>
                      <a:endParaRPr b="1" sz="1500">
                        <a:solidFill>
                          <a:srgbClr val="FFFFFF"/>
                        </a:solidFill>
                      </a:endParaRPr>
                    </a:p>
                  </a:txBody>
                  <a:tcPr marT="19050" marB="19050" marR="28575" marL="28575" anchor="ctr">
                    <a:lnL cap="flat" cmpd="sng" w="8475">
                      <a:solidFill>
                        <a:srgbClr val="F2F1F2"/>
                      </a:solidFill>
                      <a:prstDash val="solid"/>
                      <a:round/>
                      <a:headEnd len="sm" w="sm" type="none"/>
                      <a:tailEnd len="sm" w="sm" type="none"/>
                    </a:lnL>
                    <a:lnR cap="flat" cmpd="sng" w="8475">
                      <a:solidFill>
                        <a:srgbClr val="F2F1F2"/>
                      </a:solidFill>
                      <a:prstDash val="solid"/>
                      <a:round/>
                      <a:headEnd len="sm" w="sm" type="none"/>
                      <a:tailEnd len="sm" w="sm" type="none"/>
                    </a:lnR>
                    <a:lnB cap="flat" cmpd="sng" w="8475">
                      <a:solidFill>
                        <a:srgbClr val="000000"/>
                      </a:solidFill>
                      <a:prstDash val="solid"/>
                      <a:round/>
                      <a:headEnd len="sm" w="sm" type="none"/>
                      <a:tailEnd len="sm" w="sm" type="none"/>
                    </a:lnB>
                    <a:solidFill>
                      <a:srgbClr val="434343"/>
                    </a:solidFill>
                  </a:tcPr>
                </a:tc>
                <a:tc>
                  <a:txBody>
                    <a:bodyPr/>
                    <a:lstStyle/>
                    <a:p>
                      <a:pPr indent="0" lvl="0" marL="0" rtl="0" algn="ctr">
                        <a:lnSpc>
                          <a:spcPct val="115000"/>
                        </a:lnSpc>
                        <a:spcBef>
                          <a:spcPts val="0"/>
                        </a:spcBef>
                        <a:spcAft>
                          <a:spcPts val="0"/>
                        </a:spcAft>
                        <a:buNone/>
                      </a:pPr>
                      <a:r>
                        <a:rPr b="1" lang="en-US" sz="1500">
                          <a:solidFill>
                            <a:srgbClr val="FFFFFF"/>
                          </a:solidFill>
                        </a:rPr>
                        <a:t>Micro-Behaviour</a:t>
                      </a:r>
                      <a:endParaRPr b="1" sz="1500">
                        <a:solidFill>
                          <a:srgbClr val="FFFFFF"/>
                        </a:solidFill>
                      </a:endParaRPr>
                    </a:p>
                  </a:txBody>
                  <a:tcPr marT="19050" marB="19050" marR="28575" marL="28575" anchor="ctr">
                    <a:lnL cap="flat" cmpd="sng" w="8475">
                      <a:solidFill>
                        <a:srgbClr val="F2F1F2"/>
                      </a:solidFill>
                      <a:prstDash val="solid"/>
                      <a:round/>
                      <a:headEnd len="sm" w="sm" type="none"/>
                      <a:tailEnd len="sm" w="sm" type="none"/>
                    </a:lnL>
                    <a:lnR cap="flat" cmpd="sng" w="8475">
                      <a:solidFill>
                        <a:srgbClr val="F2F1F2"/>
                      </a:solidFill>
                      <a:prstDash val="solid"/>
                      <a:round/>
                      <a:headEnd len="sm" w="sm" type="none"/>
                      <a:tailEnd len="sm" w="sm" type="none"/>
                    </a:lnR>
                    <a:lnB cap="flat" cmpd="sng" w="8475">
                      <a:solidFill>
                        <a:srgbClr val="000000"/>
                      </a:solidFill>
                      <a:prstDash val="solid"/>
                      <a:round/>
                      <a:headEnd len="sm" w="sm" type="none"/>
                      <a:tailEnd len="sm" w="sm" type="none"/>
                    </a:lnB>
                    <a:solidFill>
                      <a:srgbClr val="434343"/>
                    </a:solidFill>
                  </a:tcPr>
                </a:tc>
                <a:tc>
                  <a:txBody>
                    <a:bodyPr/>
                    <a:lstStyle/>
                    <a:p>
                      <a:pPr indent="0" lvl="0" marL="0" rtl="0" algn="ctr">
                        <a:lnSpc>
                          <a:spcPct val="115000"/>
                        </a:lnSpc>
                        <a:spcBef>
                          <a:spcPts val="0"/>
                        </a:spcBef>
                        <a:spcAft>
                          <a:spcPts val="0"/>
                        </a:spcAft>
                        <a:buNone/>
                      </a:pPr>
                      <a:r>
                        <a:rPr b="1" lang="en-US" sz="1500">
                          <a:solidFill>
                            <a:srgbClr val="FFFFFF"/>
                          </a:solidFill>
                        </a:rPr>
                        <a:t>Desired Behaviour</a:t>
                      </a:r>
                      <a:endParaRPr b="1" sz="1500">
                        <a:solidFill>
                          <a:srgbClr val="FFFFFF"/>
                        </a:solidFill>
                      </a:endParaRPr>
                    </a:p>
                  </a:txBody>
                  <a:tcPr marT="19050" marB="19050" marR="28575" marL="28575" anchor="ctr">
                    <a:lnL cap="flat" cmpd="sng" w="8475">
                      <a:solidFill>
                        <a:srgbClr val="F2F1F2"/>
                      </a:solidFill>
                      <a:prstDash val="solid"/>
                      <a:round/>
                      <a:headEnd len="sm" w="sm" type="none"/>
                      <a:tailEnd len="sm" w="sm" type="none"/>
                    </a:lnL>
                    <a:lnR cap="flat" cmpd="sng" w="8475">
                      <a:solidFill>
                        <a:srgbClr val="F2F1F2"/>
                      </a:solidFill>
                      <a:prstDash val="solid"/>
                      <a:round/>
                      <a:headEnd len="sm" w="sm" type="none"/>
                      <a:tailEnd len="sm" w="sm" type="none"/>
                    </a:lnR>
                    <a:lnB cap="flat" cmpd="sng" w="8475">
                      <a:solidFill>
                        <a:srgbClr val="000000"/>
                      </a:solidFill>
                      <a:prstDash val="solid"/>
                      <a:round/>
                      <a:headEnd len="sm" w="sm" type="none"/>
                      <a:tailEnd len="sm" w="sm" type="none"/>
                    </a:lnB>
                    <a:solidFill>
                      <a:srgbClr val="434343"/>
                    </a:solidFill>
                  </a:tcPr>
                </a:tc>
              </a:tr>
              <a:tr h="657750">
                <a:tc>
                  <a:txBody>
                    <a:bodyPr/>
                    <a:lstStyle/>
                    <a:p>
                      <a:pPr indent="0" lvl="0" marL="0" rtl="0" algn="ctr">
                        <a:spcBef>
                          <a:spcPts val="0"/>
                        </a:spcBef>
                        <a:spcAft>
                          <a:spcPts val="0"/>
                        </a:spcAft>
                        <a:buNone/>
                      </a:pPr>
                      <a:r>
                        <a:rPr lang="en-US" sz="1300"/>
                        <a:t>Desire </a:t>
                      </a:r>
                      <a:r>
                        <a:rPr lang="en-US" sz="1300"/>
                        <a:t>to Employ Organic 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Learning how to </a:t>
                      </a:r>
                      <a:br>
                        <a:rPr lang="en-US" sz="1300"/>
                      </a:br>
                      <a:r>
                        <a:rPr lang="en-US" sz="1300"/>
                        <a:t>make Organic 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Collecting Organic </a:t>
                      </a:r>
                      <a:br>
                        <a:rPr lang="en-US" sz="1300"/>
                      </a:br>
                      <a:r>
                        <a:rPr lang="en-US" sz="1300"/>
                        <a:t>Waste </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Mixing the </a:t>
                      </a:r>
                      <a:br>
                        <a:rPr lang="en-US" sz="1300"/>
                      </a:br>
                      <a:r>
                        <a:rPr lang="en-US" sz="1300"/>
                        <a:t>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Waiting for </a:t>
                      </a:r>
                      <a:br>
                        <a:rPr lang="en-US" sz="1300"/>
                      </a:br>
                      <a:r>
                        <a:rPr lang="en-US" sz="1300"/>
                        <a:t>Composting</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Using Organic Manure</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r>
              <a:tr h="2631000">
                <a:tc>
                  <a:txBody>
                    <a:bodyPr/>
                    <a:lstStyle/>
                    <a:p>
                      <a:pPr indent="0" lvl="0" marL="0" rtl="0" algn="ctr">
                        <a:spcBef>
                          <a:spcPts val="0"/>
                        </a:spcBef>
                        <a:spcAft>
                          <a:spcPts val="0"/>
                        </a:spcAft>
                        <a:buNone/>
                      </a:pPr>
                      <a:r>
                        <a:rPr lang="en-US" sz="1300">
                          <a:solidFill>
                            <a:schemeClr val="accent1"/>
                          </a:solidFill>
                        </a:rPr>
                        <a:t>The farmer is exposed to the concept of organic manure, either through media, an intervention, or a fellow farmer. </a:t>
                      </a:r>
                      <a:endParaRPr sz="1300">
                        <a:solidFill>
                          <a:schemeClr val="accent1"/>
                        </a:solidFill>
                      </a:endParaRPr>
                    </a:p>
                    <a:p>
                      <a:pPr indent="0" lvl="0" marL="0" rtl="0" algn="ctr">
                        <a:spcBef>
                          <a:spcPts val="0"/>
                        </a:spcBef>
                        <a:spcAft>
                          <a:spcPts val="0"/>
                        </a:spcAft>
                        <a:buNone/>
                      </a:pPr>
                      <a:r>
                        <a:t/>
                      </a:r>
                      <a:endParaRPr sz="1300">
                        <a:solidFill>
                          <a:schemeClr val="accent1"/>
                        </a:solidFill>
                      </a:endParaRPr>
                    </a:p>
                    <a:p>
                      <a:pPr indent="0" lvl="0" marL="0" rtl="0" algn="ctr">
                        <a:spcBef>
                          <a:spcPts val="0"/>
                        </a:spcBef>
                        <a:spcAft>
                          <a:spcPts val="0"/>
                        </a:spcAft>
                        <a:buNone/>
                      </a:pPr>
                      <a:r>
                        <a:rPr lang="en-US" sz="1300">
                          <a:solidFill>
                            <a:schemeClr val="accent1"/>
                          </a:solidFill>
                        </a:rPr>
                        <a:t>They develop a desire to employ organic manure</a:t>
                      </a:r>
                      <a:endParaRPr sz="13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300">
                          <a:solidFill>
                            <a:schemeClr val="accent1"/>
                          </a:solidFill>
                        </a:rPr>
                        <a:t>The farmer learns the steps they need to take in order to make organic manure </a:t>
                      </a:r>
                      <a:endParaRPr sz="13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300">
                          <a:solidFill>
                            <a:schemeClr val="accent1"/>
                          </a:solidFill>
                        </a:rPr>
                        <a:t>The farmer collects organic waste from their field and surroundings</a:t>
                      </a:r>
                      <a:endParaRPr sz="13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300">
                          <a:solidFill>
                            <a:schemeClr val="accent1"/>
                          </a:solidFill>
                        </a:rPr>
                        <a:t>The farmer follows the learnt procedure, chopping and mixing the organic waste, adding water, then covering and turning the mixture.</a:t>
                      </a:r>
                      <a:endParaRPr sz="13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300">
                          <a:solidFill>
                            <a:schemeClr val="accent1"/>
                          </a:solidFill>
                        </a:rPr>
                        <a:t>The farmer waits for the organic manure to compost (until it is ready to be used)</a:t>
                      </a:r>
                      <a:endParaRPr sz="13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300">
                          <a:solidFill>
                            <a:schemeClr val="accent1"/>
                          </a:solidFill>
                        </a:rPr>
                        <a:t>The farmer uses the organic manure in his field</a:t>
                      </a:r>
                      <a:endParaRPr sz="13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tcPr>
                </a:tc>
              </a:tr>
            </a:tbl>
          </a:graphicData>
        </a:graphic>
      </p:graphicFrame>
      <p:sp>
        <p:nvSpPr>
          <p:cNvPr id="1691" name="Google Shape;1691;p153"/>
          <p:cNvSpPr txBox="1"/>
          <p:nvPr/>
        </p:nvSpPr>
        <p:spPr>
          <a:xfrm>
            <a:off x="733800" y="1020838"/>
            <a:ext cx="10724400" cy="77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2000"/>
              <a:t>Description of each micro-behaviour: What is the journey an individual must take in order to engage in the desired behaviour of your program?</a:t>
            </a:r>
            <a:endParaRPr sz="2000">
              <a:latin typeface="Muli"/>
              <a:ea typeface="Muli"/>
              <a:cs typeface="Muli"/>
              <a:sym typeface="Mul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5" name="Shape 1695"/>
        <p:cNvGrpSpPr/>
        <p:nvPr/>
      </p:nvGrpSpPr>
      <p:grpSpPr>
        <a:xfrm>
          <a:off x="0" y="0"/>
          <a:ext cx="0" cy="0"/>
          <a:chOff x="0" y="0"/>
          <a:chExt cx="0" cy="0"/>
        </a:xfrm>
      </p:grpSpPr>
      <p:sp>
        <p:nvSpPr>
          <p:cNvPr id="1696" name="Google Shape;1696;p154"/>
          <p:cNvSpPr txBox="1"/>
          <p:nvPr/>
        </p:nvSpPr>
        <p:spPr>
          <a:xfrm>
            <a:off x="383217" y="2664572"/>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What is the specific behaviour you are trying to change?</a:t>
            </a:r>
            <a:endParaRPr b="1" sz="1600">
              <a:solidFill>
                <a:schemeClr val="lt1"/>
              </a:solidFill>
            </a:endParaRPr>
          </a:p>
          <a:p>
            <a:pPr indent="0" lvl="0" marL="0" marR="0" rtl="0" algn="l">
              <a:spcBef>
                <a:spcPts val="0"/>
              </a:spcBef>
              <a:spcAft>
                <a:spcPts val="0"/>
              </a:spcAft>
              <a:buNone/>
            </a:pPr>
            <a:r>
              <a:t/>
            </a:r>
            <a:endParaRPr b="1" sz="1600">
              <a:solidFill>
                <a:schemeClr val="lt1"/>
              </a:solidFill>
            </a:endParaRPr>
          </a:p>
        </p:txBody>
      </p:sp>
      <p:sp>
        <p:nvSpPr>
          <p:cNvPr id="1697" name="Google Shape;1697;p154"/>
          <p:cNvSpPr txBox="1"/>
          <p:nvPr/>
        </p:nvSpPr>
        <p:spPr>
          <a:xfrm>
            <a:off x="3443704" y="2679909"/>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Whose behaviour needs to change?</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698" name="Google Shape;1698;p154"/>
          <p:cNvSpPr txBox="1"/>
          <p:nvPr/>
        </p:nvSpPr>
        <p:spPr>
          <a:xfrm>
            <a:off x="6504175" y="2622434"/>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Can you take this action?</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699" name="Google Shape;1699;p154"/>
          <p:cNvSpPr txBox="1"/>
          <p:nvPr/>
        </p:nvSpPr>
        <p:spPr>
          <a:xfrm>
            <a:off x="9515323" y="2559680"/>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How will you know it worked?</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700" name="Google Shape;1700;p154"/>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lt1"/>
              </a:buClr>
              <a:buSzPts val="3300"/>
              <a:buFont typeface="Arial"/>
              <a:buNone/>
            </a:pPr>
            <a:r>
              <a:rPr lang="en-US"/>
              <a:t>Action Plans</a:t>
            </a:r>
            <a:endParaRPr/>
          </a:p>
        </p:txBody>
      </p:sp>
      <p:sp>
        <p:nvSpPr>
          <p:cNvPr id="1701" name="Google Shape;1701;p154"/>
          <p:cNvSpPr txBox="1"/>
          <p:nvPr/>
        </p:nvSpPr>
        <p:spPr>
          <a:xfrm>
            <a:off x="383232" y="2067075"/>
            <a:ext cx="11199000" cy="1810800"/>
          </a:xfrm>
          <a:prstGeom prst="rect">
            <a:avLst/>
          </a:prstGeom>
          <a:noFill/>
          <a:ln>
            <a:noFill/>
          </a:ln>
        </p:spPr>
        <p:txBody>
          <a:bodyPr anchorCtr="0" anchor="t" bIns="27700" lIns="55425" spcFirstLastPara="1" rIns="55425" wrap="square" tIns="27700">
            <a:spAutoFit/>
          </a:bodyPr>
          <a:lstStyle/>
          <a:p>
            <a:pPr indent="0" lvl="0" marL="0" rtl="0" algn="l">
              <a:lnSpc>
                <a:spcPct val="90000"/>
              </a:lnSpc>
              <a:spcBef>
                <a:spcPts val="0"/>
              </a:spcBef>
              <a:spcAft>
                <a:spcPts val="0"/>
              </a:spcAft>
              <a:buClr>
                <a:schemeClr val="lt1"/>
              </a:buClr>
              <a:buSzPts val="3300"/>
              <a:buFont typeface="Arial"/>
              <a:buNone/>
            </a:pPr>
            <a:r>
              <a:rPr lang="en-US" sz="3000">
                <a:solidFill>
                  <a:schemeClr val="dk1"/>
                </a:solidFill>
              </a:rPr>
              <a:t>After your group has written down the steps to behaviour, please write it down on the Question 1B of the </a:t>
            </a:r>
            <a:r>
              <a:rPr b="1" lang="en-US" sz="3000">
                <a:solidFill>
                  <a:schemeClr val="dk1"/>
                </a:solidFill>
              </a:rPr>
              <a:t>action plan worksheet</a:t>
            </a:r>
            <a:endParaRPr b="1" sz="3000">
              <a:solidFill>
                <a:schemeClr val="dk1"/>
              </a:solidFill>
            </a:endParaRPr>
          </a:p>
          <a:p>
            <a:pPr indent="0" lvl="0" marL="0" rtl="0" algn="ctr">
              <a:spcBef>
                <a:spcPts val="0"/>
              </a:spcBef>
              <a:spcAft>
                <a:spcPts val="0"/>
              </a:spcAft>
              <a:buClr>
                <a:schemeClr val="dk1"/>
              </a:buClr>
              <a:buSzPts val="1500"/>
              <a:buFont typeface="Arial"/>
              <a:buNone/>
            </a:pPr>
            <a:r>
              <a:t/>
            </a:r>
            <a:endParaRPr b="1" sz="3000">
              <a:solidFill>
                <a:schemeClr val="dk1"/>
              </a:solidFill>
            </a:endParaRPr>
          </a:p>
          <a:p>
            <a:pPr indent="0" lvl="0" marL="0" marR="0" rtl="0" algn="ctr">
              <a:spcBef>
                <a:spcPts val="0"/>
              </a:spcBef>
              <a:spcAft>
                <a:spcPts val="0"/>
              </a:spcAft>
              <a:buNone/>
            </a:pPr>
            <a:r>
              <a:t/>
            </a:r>
            <a:endParaRPr b="1" sz="3000">
              <a:solidFill>
                <a:schemeClr val="dk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5" name="Shape 1705"/>
        <p:cNvGrpSpPr/>
        <p:nvPr/>
      </p:nvGrpSpPr>
      <p:grpSpPr>
        <a:xfrm>
          <a:off x="0" y="0"/>
          <a:ext cx="0" cy="0"/>
          <a:chOff x="0" y="0"/>
          <a:chExt cx="0" cy="0"/>
        </a:xfrm>
      </p:grpSpPr>
      <p:sp>
        <p:nvSpPr>
          <p:cNvPr id="1706" name="Google Shape;1706;p155"/>
          <p:cNvSpPr txBox="1"/>
          <p:nvPr>
            <p:ph idx="12" type="sldNum"/>
          </p:nvPr>
        </p:nvSpPr>
        <p:spPr>
          <a:xfrm>
            <a:off x="8777553" y="6377052"/>
            <a:ext cx="2804100" cy="3429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1707" name="Google Shape;1707;p155"/>
          <p:cNvSpPr txBox="1"/>
          <p:nvPr>
            <p:ph type="ctrTitle"/>
          </p:nvPr>
        </p:nvSpPr>
        <p:spPr>
          <a:xfrm>
            <a:off x="533400" y="228600"/>
            <a:ext cx="10845900" cy="60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400"/>
              <a:buFont typeface="Arial"/>
              <a:buNone/>
            </a:pPr>
            <a:r>
              <a:rPr lang="en-US" sz="3300">
                <a:solidFill>
                  <a:srgbClr val="040404"/>
                </a:solidFill>
              </a:rPr>
              <a:t>Barriers to Desired Behaviours</a:t>
            </a:r>
            <a:endParaRPr sz="3300">
              <a:solidFill>
                <a:srgbClr val="040404"/>
              </a:solidFill>
              <a:latin typeface="Arial"/>
              <a:ea typeface="Arial"/>
              <a:cs typeface="Arial"/>
              <a:sym typeface="Arial"/>
            </a:endParaRPr>
          </a:p>
        </p:txBody>
      </p:sp>
      <p:sp>
        <p:nvSpPr>
          <p:cNvPr id="1708" name="Google Shape;1708;p155"/>
          <p:cNvSpPr txBox="1"/>
          <p:nvPr>
            <p:ph idx="1" type="subTitle"/>
          </p:nvPr>
        </p:nvSpPr>
        <p:spPr>
          <a:xfrm>
            <a:off x="762000" y="1237625"/>
            <a:ext cx="10341000" cy="3690300"/>
          </a:xfrm>
          <a:prstGeom prst="rect">
            <a:avLst/>
          </a:prstGeom>
        </p:spPr>
        <p:txBody>
          <a:bodyPr anchorCtr="0" anchor="t" bIns="0" lIns="0" spcFirstLastPara="1" rIns="0" wrap="square" tIns="0">
            <a:spAutoFit/>
          </a:bodyPr>
          <a:lstStyle/>
          <a:p>
            <a:pPr indent="0" lvl="0" marL="0" rtl="0" algn="l">
              <a:lnSpc>
                <a:spcPct val="115000"/>
              </a:lnSpc>
              <a:spcBef>
                <a:spcPts val="1000"/>
              </a:spcBef>
              <a:spcAft>
                <a:spcPts val="0"/>
              </a:spcAft>
              <a:buNone/>
            </a:pPr>
            <a:r>
              <a:rPr b="0" lang="en-US" sz="2000">
                <a:solidFill>
                  <a:srgbClr val="000000"/>
                </a:solidFill>
              </a:rPr>
              <a:t>A </a:t>
            </a:r>
            <a:r>
              <a:rPr i="1" lang="en-US" sz="3300">
                <a:solidFill>
                  <a:srgbClr val="E07838"/>
                </a:solidFill>
              </a:rPr>
              <a:t>barrier</a:t>
            </a:r>
            <a:r>
              <a:rPr i="1" lang="en-US" sz="2800">
                <a:solidFill>
                  <a:srgbClr val="E07838"/>
                </a:solidFill>
              </a:rPr>
              <a:t> </a:t>
            </a:r>
            <a:r>
              <a:rPr b="0" lang="en-US" sz="2000">
                <a:solidFill>
                  <a:srgbClr val="000000"/>
                </a:solidFill>
              </a:rPr>
              <a:t>is a factor that may prevent a desired outcome. This means anything that could cause citizens of Lesotho to prefer engaging in behaviours harmful to the environment, such as using chemical fertilizers, overfishing, polluting etc.</a:t>
            </a:r>
            <a:endParaRPr b="0" sz="2000">
              <a:solidFill>
                <a:srgbClr val="000000"/>
              </a:solidFill>
            </a:endParaRPr>
          </a:p>
          <a:p>
            <a:pPr indent="0" lvl="0" marL="0" rtl="0" algn="l">
              <a:lnSpc>
                <a:spcPct val="115000"/>
              </a:lnSpc>
              <a:spcBef>
                <a:spcPts val="1200"/>
              </a:spcBef>
              <a:spcAft>
                <a:spcPts val="0"/>
              </a:spcAft>
              <a:buNone/>
            </a:pPr>
            <a:r>
              <a:t/>
            </a:r>
            <a:endParaRPr b="0" sz="2000">
              <a:solidFill>
                <a:srgbClr val="000000"/>
              </a:solidFill>
            </a:endParaRPr>
          </a:p>
          <a:p>
            <a:pPr indent="0" lvl="0" marL="0" rtl="0" algn="l">
              <a:lnSpc>
                <a:spcPct val="115000"/>
              </a:lnSpc>
              <a:spcBef>
                <a:spcPts val="1200"/>
              </a:spcBef>
              <a:spcAft>
                <a:spcPts val="0"/>
              </a:spcAft>
              <a:buNone/>
            </a:pPr>
            <a:r>
              <a:rPr b="0" lang="en-US" sz="2000">
                <a:solidFill>
                  <a:srgbClr val="000000"/>
                </a:solidFill>
              </a:rPr>
              <a:t>Barriers are what your intervention, program, or communications should directly address.</a:t>
            </a:r>
            <a:endParaRPr b="0" sz="2000">
              <a:solidFill>
                <a:srgbClr val="000000"/>
              </a:solidFill>
            </a:endParaRPr>
          </a:p>
          <a:p>
            <a:pPr indent="0" lvl="0" marL="0" rtl="0" algn="l">
              <a:spcBef>
                <a:spcPts val="1200"/>
              </a:spcBef>
              <a:spcAft>
                <a:spcPts val="0"/>
              </a:spcAft>
              <a:buNone/>
            </a:pPr>
            <a:r>
              <a:t/>
            </a:r>
            <a:endParaRPr sz="2400">
              <a:latin typeface="Arial"/>
              <a:ea typeface="Arial"/>
              <a:cs typeface="Arial"/>
              <a:sym typeface="Arial"/>
            </a:endParaRPr>
          </a:p>
          <a:p>
            <a:pPr indent="0" lvl="0" marL="0" rtl="0" algn="l">
              <a:spcBef>
                <a:spcPts val="900"/>
              </a:spcBef>
              <a:spcAft>
                <a:spcPts val="0"/>
              </a:spcAft>
              <a:buNone/>
            </a:pPr>
            <a:r>
              <a:t/>
            </a:r>
            <a:endParaRPr sz="2400">
              <a:latin typeface="Arial"/>
              <a:ea typeface="Arial"/>
              <a:cs typeface="Arial"/>
              <a:sym typeface="Arial"/>
            </a:endParaRPr>
          </a:p>
          <a:p>
            <a:pPr indent="0" lvl="0" marL="0" rtl="0" algn="l">
              <a:spcBef>
                <a:spcPts val="900"/>
              </a:spcBef>
              <a:spcAft>
                <a:spcPts val="0"/>
              </a:spcAft>
              <a:buNone/>
            </a:pPr>
            <a:r>
              <a:t/>
            </a:r>
            <a:endParaRPr sz="2400">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712" name="Shape 1712"/>
        <p:cNvGrpSpPr/>
        <p:nvPr/>
      </p:nvGrpSpPr>
      <p:grpSpPr>
        <a:xfrm>
          <a:off x="0" y="0"/>
          <a:ext cx="0" cy="0"/>
          <a:chOff x="0" y="0"/>
          <a:chExt cx="0" cy="0"/>
        </a:xfrm>
      </p:grpSpPr>
      <p:sp>
        <p:nvSpPr>
          <p:cNvPr id="1713" name="Google Shape;1713;p156"/>
          <p:cNvSpPr/>
          <p:nvPr/>
        </p:nvSpPr>
        <p:spPr>
          <a:xfrm>
            <a:off x="5892625" y="-55800"/>
            <a:ext cx="6362400" cy="6926400"/>
          </a:xfrm>
          <a:prstGeom prst="rect">
            <a:avLst/>
          </a:prstGeom>
          <a:solidFill>
            <a:srgbClr val="8888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156"/>
          <p:cNvSpPr txBox="1"/>
          <p:nvPr>
            <p:ph type="title"/>
          </p:nvPr>
        </p:nvSpPr>
        <p:spPr>
          <a:xfrm>
            <a:off x="685800" y="533400"/>
            <a:ext cx="4876800" cy="609600"/>
          </a:xfrm>
          <a:prstGeom prst="rect">
            <a:avLst/>
          </a:prstGeom>
        </p:spPr>
        <p:txBody>
          <a:bodyPr anchorCtr="0" anchor="t" bIns="91425" lIns="91425" spcFirstLastPara="1" rIns="91425" wrap="square" tIns="91425">
            <a:noAutofit/>
          </a:bodyPr>
          <a:lstStyle/>
          <a:p>
            <a:pPr indent="0" lvl="0" marL="12700" rtl="0" algn="l">
              <a:spcBef>
                <a:spcPts val="0"/>
              </a:spcBef>
              <a:spcAft>
                <a:spcPts val="0"/>
              </a:spcAft>
              <a:buNone/>
            </a:pPr>
            <a:r>
              <a:rPr lang="en-US">
                <a:solidFill>
                  <a:schemeClr val="dk1"/>
                </a:solidFill>
                <a:latin typeface="Arial"/>
                <a:ea typeface="Arial"/>
                <a:cs typeface="Arial"/>
                <a:sym typeface="Arial"/>
              </a:rPr>
              <a:t>Two Types of Barriers</a:t>
            </a:r>
            <a:endParaRPr>
              <a:solidFill>
                <a:schemeClr val="dk1"/>
              </a:solidFill>
              <a:latin typeface="Arial"/>
              <a:ea typeface="Arial"/>
              <a:cs typeface="Arial"/>
              <a:sym typeface="Arial"/>
            </a:endParaRPr>
          </a:p>
        </p:txBody>
      </p:sp>
      <p:sp>
        <p:nvSpPr>
          <p:cNvPr id="1715" name="Google Shape;1715;p156"/>
          <p:cNvSpPr txBox="1"/>
          <p:nvPr>
            <p:ph idx="1" type="subTitle"/>
          </p:nvPr>
        </p:nvSpPr>
        <p:spPr>
          <a:xfrm>
            <a:off x="851410" y="1361856"/>
            <a:ext cx="4170900" cy="402900"/>
          </a:xfrm>
          <a:prstGeom prst="rect">
            <a:avLst/>
          </a:prstGeom>
        </p:spPr>
        <p:txBody>
          <a:bodyPr anchorCtr="0" anchor="t" bIns="91425" lIns="91425" spcFirstLastPara="1" rIns="91425" wrap="square" tIns="91425">
            <a:noAutofit/>
          </a:bodyPr>
          <a:lstStyle/>
          <a:p>
            <a:pPr indent="0" lvl="0" marL="0" marR="5080" rtl="0" algn="l">
              <a:lnSpc>
                <a:spcPct val="119100"/>
              </a:lnSpc>
              <a:spcBef>
                <a:spcPts val="0"/>
              </a:spcBef>
              <a:spcAft>
                <a:spcPts val="0"/>
              </a:spcAft>
              <a:buNone/>
            </a:pPr>
            <a:r>
              <a:rPr b="1" lang="en-US">
                <a:latin typeface="Arial"/>
                <a:ea typeface="Arial"/>
                <a:cs typeface="Arial"/>
                <a:sym typeface="Arial"/>
              </a:rPr>
              <a:t>Structural Barriers</a:t>
            </a:r>
            <a:endParaRPr b="1">
              <a:latin typeface="Arial"/>
              <a:ea typeface="Arial"/>
              <a:cs typeface="Arial"/>
              <a:sym typeface="Arial"/>
            </a:endParaRPr>
          </a:p>
          <a:p>
            <a:pPr indent="0" lvl="0" marL="0" marR="5080" rtl="0" algn="l">
              <a:lnSpc>
                <a:spcPct val="119100"/>
              </a:lnSpc>
              <a:spcBef>
                <a:spcPts val="0"/>
              </a:spcBef>
              <a:spcAft>
                <a:spcPts val="0"/>
              </a:spcAft>
              <a:buNone/>
            </a:pPr>
            <a:r>
              <a:rPr lang="en-US" sz="1800">
                <a:latin typeface="Arial"/>
                <a:ea typeface="Arial"/>
                <a:cs typeface="Arial"/>
                <a:sym typeface="Arial"/>
              </a:rPr>
              <a:t>External obstacles embedded in social, economic, or institutional frameworks. These could be:</a:t>
            </a:r>
            <a:endParaRPr sz="1800">
              <a:latin typeface="Arial"/>
              <a:ea typeface="Arial"/>
              <a:cs typeface="Arial"/>
              <a:sym typeface="Arial"/>
            </a:endParaRPr>
          </a:p>
          <a:p>
            <a:pPr indent="0" lvl="0" marL="0" marR="5080" rtl="0" algn="l">
              <a:lnSpc>
                <a:spcPct val="119100"/>
              </a:lnSpc>
              <a:spcBef>
                <a:spcPts val="0"/>
              </a:spcBef>
              <a:spcAft>
                <a:spcPts val="0"/>
              </a:spcAft>
              <a:buNone/>
            </a:pPr>
            <a:r>
              <a:t/>
            </a:r>
            <a:endParaRPr sz="1800">
              <a:latin typeface="Arial"/>
              <a:ea typeface="Arial"/>
              <a:cs typeface="Arial"/>
              <a:sym typeface="Arial"/>
            </a:endParaRPr>
          </a:p>
        </p:txBody>
      </p:sp>
      <p:sp>
        <p:nvSpPr>
          <p:cNvPr id="1716" name="Google Shape;1716;p156"/>
          <p:cNvSpPr txBox="1"/>
          <p:nvPr>
            <p:ph idx="2" type="body"/>
          </p:nvPr>
        </p:nvSpPr>
        <p:spPr>
          <a:xfrm>
            <a:off x="851400" y="2608020"/>
            <a:ext cx="4240800" cy="2140500"/>
          </a:xfrm>
          <a:prstGeom prst="rect">
            <a:avLst/>
          </a:prstGeom>
        </p:spPr>
        <p:txBody>
          <a:bodyPr anchorCtr="0" anchor="t" bIns="91425" lIns="91425" spcFirstLastPara="1" rIns="91425" wrap="square" tIns="91425">
            <a:noAutofit/>
          </a:bodyPr>
          <a:lstStyle/>
          <a:p>
            <a:pPr indent="0" lvl="0" marL="457200" marR="5080" rtl="0" algn="l">
              <a:lnSpc>
                <a:spcPct val="119100"/>
              </a:lnSpc>
              <a:spcBef>
                <a:spcPts val="0"/>
              </a:spcBef>
              <a:spcAft>
                <a:spcPts val="0"/>
              </a:spcAft>
              <a:buNone/>
            </a:pPr>
            <a:r>
              <a:t/>
            </a:r>
            <a:endParaRPr>
              <a:solidFill>
                <a:srgbClr val="353535"/>
              </a:solidFill>
              <a:latin typeface="Arial"/>
              <a:ea typeface="Arial"/>
              <a:cs typeface="Arial"/>
              <a:sym typeface="Arial"/>
            </a:endParaRPr>
          </a:p>
          <a:p>
            <a:pPr indent="-342900" lvl="0" marL="457200" marR="5080" rtl="0" algn="l">
              <a:lnSpc>
                <a:spcPct val="119100"/>
              </a:lnSpc>
              <a:spcBef>
                <a:spcPts val="0"/>
              </a:spcBef>
              <a:spcAft>
                <a:spcPts val="0"/>
              </a:spcAft>
              <a:buClr>
                <a:srgbClr val="353535"/>
              </a:buClr>
              <a:buSzPts val="1800"/>
              <a:buChar char="■"/>
            </a:pPr>
            <a:r>
              <a:rPr lang="en-US">
                <a:solidFill>
                  <a:srgbClr val="353535"/>
                </a:solidFill>
                <a:latin typeface="Arial"/>
                <a:ea typeface="Arial"/>
                <a:cs typeface="Arial"/>
                <a:sym typeface="Arial"/>
              </a:rPr>
              <a:t>Any applicable laws or policies</a:t>
            </a:r>
            <a:endParaRPr>
              <a:solidFill>
                <a:srgbClr val="353535"/>
              </a:solidFill>
              <a:latin typeface="Arial"/>
              <a:ea typeface="Arial"/>
              <a:cs typeface="Arial"/>
              <a:sym typeface="Arial"/>
            </a:endParaRPr>
          </a:p>
          <a:p>
            <a:pPr indent="-342900" lvl="0" marL="457200" marR="5080" rtl="0" algn="l">
              <a:lnSpc>
                <a:spcPct val="119100"/>
              </a:lnSpc>
              <a:spcBef>
                <a:spcPts val="0"/>
              </a:spcBef>
              <a:spcAft>
                <a:spcPts val="0"/>
              </a:spcAft>
              <a:buClr>
                <a:srgbClr val="353535"/>
              </a:buClr>
              <a:buSzPts val="1800"/>
              <a:buFont typeface="Arial"/>
              <a:buChar char="■"/>
            </a:pPr>
            <a:r>
              <a:rPr lang="en-US">
                <a:solidFill>
                  <a:srgbClr val="353535"/>
                </a:solidFill>
                <a:latin typeface="Arial"/>
                <a:ea typeface="Arial"/>
                <a:cs typeface="Arial"/>
                <a:sym typeface="Arial"/>
              </a:rPr>
              <a:t>The resources are available to you and your community</a:t>
            </a:r>
            <a:endParaRPr>
              <a:solidFill>
                <a:srgbClr val="353535"/>
              </a:solidFill>
              <a:latin typeface="Arial"/>
              <a:ea typeface="Arial"/>
              <a:cs typeface="Arial"/>
              <a:sym typeface="Arial"/>
            </a:endParaRPr>
          </a:p>
          <a:p>
            <a:pPr indent="-342900" lvl="1" marL="914400" marR="5080" rtl="0" algn="l">
              <a:lnSpc>
                <a:spcPct val="119100"/>
              </a:lnSpc>
              <a:spcBef>
                <a:spcPts val="0"/>
              </a:spcBef>
              <a:spcAft>
                <a:spcPts val="0"/>
              </a:spcAft>
              <a:buClr>
                <a:srgbClr val="353535"/>
              </a:buClr>
              <a:buSzPts val="1800"/>
              <a:buFont typeface="Arial"/>
              <a:buChar char="□"/>
            </a:pPr>
            <a:r>
              <a:rPr lang="en-US">
                <a:solidFill>
                  <a:srgbClr val="353535"/>
                </a:solidFill>
                <a:latin typeface="Arial"/>
                <a:ea typeface="Arial"/>
                <a:cs typeface="Arial"/>
                <a:sym typeface="Arial"/>
              </a:rPr>
              <a:t>How easy it is to access these resources?</a:t>
            </a:r>
            <a:endParaRPr>
              <a:solidFill>
                <a:srgbClr val="353535"/>
              </a:solidFill>
              <a:latin typeface="Arial"/>
              <a:ea typeface="Arial"/>
              <a:cs typeface="Arial"/>
              <a:sym typeface="Arial"/>
            </a:endParaRPr>
          </a:p>
          <a:p>
            <a:pPr indent="0" lvl="0" marL="12700" marR="5080" rtl="0" algn="l">
              <a:lnSpc>
                <a:spcPct val="119100"/>
              </a:lnSpc>
              <a:spcBef>
                <a:spcPts val="0"/>
              </a:spcBef>
              <a:spcAft>
                <a:spcPts val="0"/>
              </a:spcAft>
              <a:buNone/>
            </a:pPr>
            <a:r>
              <a:t/>
            </a:r>
            <a:endParaRPr>
              <a:solidFill>
                <a:srgbClr val="353535"/>
              </a:solidFill>
              <a:latin typeface="Arial"/>
              <a:ea typeface="Arial"/>
              <a:cs typeface="Arial"/>
              <a:sym typeface="Arial"/>
            </a:endParaRPr>
          </a:p>
        </p:txBody>
      </p:sp>
      <p:sp>
        <p:nvSpPr>
          <p:cNvPr id="1717" name="Google Shape;1717;p156"/>
          <p:cNvSpPr txBox="1"/>
          <p:nvPr>
            <p:ph idx="4" type="body"/>
          </p:nvPr>
        </p:nvSpPr>
        <p:spPr>
          <a:xfrm>
            <a:off x="6750310" y="2547981"/>
            <a:ext cx="4240800" cy="1192200"/>
          </a:xfrm>
          <a:prstGeom prst="rect">
            <a:avLst/>
          </a:prstGeom>
        </p:spPr>
        <p:txBody>
          <a:bodyPr anchorCtr="0" anchor="t" bIns="91425" lIns="91425" spcFirstLastPara="1" rIns="91425" wrap="square" tIns="91425">
            <a:noAutofit/>
          </a:bodyPr>
          <a:lstStyle/>
          <a:p>
            <a:pPr indent="0" lvl="0" marL="0" marR="5080" rtl="0" algn="l">
              <a:lnSpc>
                <a:spcPct val="119100"/>
              </a:lnSpc>
              <a:spcBef>
                <a:spcPts val="0"/>
              </a:spcBef>
              <a:spcAft>
                <a:spcPts val="0"/>
              </a:spcAft>
              <a:buNone/>
            </a:pPr>
            <a:r>
              <a:t/>
            </a:r>
            <a:endParaRPr>
              <a:latin typeface="Arial"/>
              <a:ea typeface="Arial"/>
              <a:cs typeface="Arial"/>
              <a:sym typeface="Arial"/>
            </a:endParaRPr>
          </a:p>
          <a:p>
            <a:pPr indent="-342900" lvl="0" marL="457200" marR="5080" rtl="0" algn="l">
              <a:lnSpc>
                <a:spcPct val="119100"/>
              </a:lnSpc>
              <a:spcBef>
                <a:spcPts val="0"/>
              </a:spcBef>
              <a:spcAft>
                <a:spcPts val="0"/>
              </a:spcAft>
              <a:buSzPts val="1800"/>
              <a:buChar char="■"/>
            </a:pPr>
            <a:r>
              <a:rPr lang="en-US">
                <a:latin typeface="Arial"/>
                <a:ea typeface="Arial"/>
                <a:cs typeface="Arial"/>
                <a:sym typeface="Arial"/>
              </a:rPr>
              <a:t>Any cognitive biases or heuristics you might employ</a:t>
            </a:r>
            <a:endParaRPr>
              <a:latin typeface="Arial"/>
              <a:ea typeface="Arial"/>
              <a:cs typeface="Arial"/>
              <a:sym typeface="Arial"/>
            </a:endParaRPr>
          </a:p>
          <a:p>
            <a:pPr indent="-342900" lvl="0" marL="457200" marR="5080" rtl="0" algn="l">
              <a:lnSpc>
                <a:spcPct val="119100"/>
              </a:lnSpc>
              <a:spcBef>
                <a:spcPts val="0"/>
              </a:spcBef>
              <a:spcAft>
                <a:spcPts val="0"/>
              </a:spcAft>
              <a:buSzPts val="1800"/>
              <a:buFont typeface="Arial"/>
              <a:buChar char="■"/>
            </a:pPr>
            <a:r>
              <a:rPr lang="en-US">
                <a:latin typeface="Arial"/>
                <a:ea typeface="Arial"/>
                <a:cs typeface="Arial"/>
                <a:sym typeface="Arial"/>
              </a:rPr>
              <a:t>What you think about a behaviour</a:t>
            </a:r>
            <a:endParaRPr>
              <a:latin typeface="Arial"/>
              <a:ea typeface="Arial"/>
              <a:cs typeface="Arial"/>
              <a:sym typeface="Arial"/>
            </a:endParaRPr>
          </a:p>
          <a:p>
            <a:pPr indent="-342900" lvl="0" marL="457200" marR="5080" rtl="0" algn="l">
              <a:lnSpc>
                <a:spcPct val="119100"/>
              </a:lnSpc>
              <a:spcBef>
                <a:spcPts val="0"/>
              </a:spcBef>
              <a:spcAft>
                <a:spcPts val="0"/>
              </a:spcAft>
              <a:buSzPts val="1800"/>
              <a:buFont typeface="Arial"/>
              <a:buChar char="■"/>
            </a:pPr>
            <a:r>
              <a:rPr lang="en-US">
                <a:solidFill>
                  <a:schemeClr val="lt1"/>
                </a:solidFill>
                <a:latin typeface="Arial"/>
                <a:ea typeface="Arial"/>
                <a:cs typeface="Arial"/>
                <a:sym typeface="Arial"/>
              </a:rPr>
              <a:t>What others in your community actually do</a:t>
            </a:r>
            <a:endParaRPr>
              <a:latin typeface="Arial"/>
              <a:ea typeface="Arial"/>
              <a:cs typeface="Arial"/>
              <a:sym typeface="Arial"/>
            </a:endParaRPr>
          </a:p>
          <a:p>
            <a:pPr indent="-342900" lvl="0" marL="457200" marR="5080" rtl="0" algn="l">
              <a:lnSpc>
                <a:spcPct val="119100"/>
              </a:lnSpc>
              <a:spcBef>
                <a:spcPts val="0"/>
              </a:spcBef>
              <a:spcAft>
                <a:spcPts val="0"/>
              </a:spcAft>
              <a:buSzPts val="1800"/>
              <a:buFont typeface="Arial"/>
              <a:buChar char="■"/>
            </a:pPr>
            <a:r>
              <a:rPr lang="en-US">
                <a:latin typeface="Arial"/>
                <a:ea typeface="Arial"/>
                <a:cs typeface="Arial"/>
                <a:sym typeface="Arial"/>
              </a:rPr>
              <a:t>The traditions your community adheres to</a:t>
            </a:r>
            <a:endParaRPr>
              <a:latin typeface="Arial"/>
              <a:ea typeface="Arial"/>
              <a:cs typeface="Arial"/>
              <a:sym typeface="Arial"/>
            </a:endParaRPr>
          </a:p>
        </p:txBody>
      </p:sp>
      <p:grpSp>
        <p:nvGrpSpPr>
          <p:cNvPr id="1718" name="Google Shape;1718;p156"/>
          <p:cNvGrpSpPr/>
          <p:nvPr/>
        </p:nvGrpSpPr>
        <p:grpSpPr>
          <a:xfrm>
            <a:off x="0" y="5980278"/>
            <a:ext cx="12191479" cy="127050"/>
            <a:chOff x="0" y="9863563"/>
            <a:chExt cx="20104682" cy="209550"/>
          </a:xfrm>
        </p:grpSpPr>
        <p:sp>
          <p:nvSpPr>
            <p:cNvPr id="1719" name="Google Shape;1719;p15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720" name="Google Shape;1720;p15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721" name="Google Shape;1721;p15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722" name="Google Shape;1722;p15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723" name="Google Shape;1723;p156"/>
          <p:cNvGrpSpPr/>
          <p:nvPr/>
        </p:nvGrpSpPr>
        <p:grpSpPr>
          <a:xfrm>
            <a:off x="10472612" y="6300976"/>
            <a:ext cx="1450594" cy="352728"/>
            <a:chOff x="17270138" y="10392506"/>
            <a:chExt cx="2392141" cy="581772"/>
          </a:xfrm>
        </p:grpSpPr>
        <p:grpSp>
          <p:nvGrpSpPr>
            <p:cNvPr id="1724" name="Google Shape;1724;p156"/>
            <p:cNvGrpSpPr/>
            <p:nvPr/>
          </p:nvGrpSpPr>
          <p:grpSpPr>
            <a:xfrm>
              <a:off x="17879688" y="10615449"/>
              <a:ext cx="479402" cy="221678"/>
              <a:chOff x="17879688" y="10615449"/>
              <a:chExt cx="479402" cy="221678"/>
            </a:xfrm>
          </p:grpSpPr>
          <p:pic>
            <p:nvPicPr>
              <p:cNvPr id="1725" name="Google Shape;1725;p156"/>
              <p:cNvPicPr preferRelativeResize="0"/>
              <p:nvPr/>
            </p:nvPicPr>
            <p:blipFill rotWithShape="1">
              <a:blip r:embed="rId3">
                <a:alphaModFix/>
              </a:blip>
              <a:srcRect b="0" l="0" r="0" t="0"/>
              <a:stretch/>
            </p:blipFill>
            <p:spPr>
              <a:xfrm>
                <a:off x="17879688" y="10624359"/>
                <a:ext cx="165691" cy="212768"/>
              </a:xfrm>
              <a:prstGeom prst="rect">
                <a:avLst/>
              </a:prstGeom>
              <a:noFill/>
              <a:ln>
                <a:noFill/>
              </a:ln>
            </p:spPr>
          </p:pic>
          <p:sp>
            <p:nvSpPr>
              <p:cNvPr id="1726" name="Google Shape;1726;p15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727" name="Google Shape;1727;p15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728" name="Google Shape;1728;p15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729" name="Google Shape;1729;p15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730" name="Google Shape;1730;p156"/>
            <p:cNvGrpSpPr/>
            <p:nvPr/>
          </p:nvGrpSpPr>
          <p:grpSpPr>
            <a:xfrm>
              <a:off x="17270138" y="10697205"/>
              <a:ext cx="448309" cy="277073"/>
              <a:chOff x="17270138" y="10697205"/>
              <a:chExt cx="448309" cy="277073"/>
            </a:xfrm>
          </p:grpSpPr>
          <p:sp>
            <p:nvSpPr>
              <p:cNvPr id="1731" name="Google Shape;1731;p15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732" name="Google Shape;1732;p15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733" name="Google Shape;1733;p15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734" name="Google Shape;1734;p156"/>
            <p:cNvPicPr preferRelativeResize="0"/>
            <p:nvPr/>
          </p:nvPicPr>
          <p:blipFill rotWithShape="1">
            <a:blip r:embed="rId4">
              <a:alphaModFix/>
            </a:blip>
            <a:srcRect b="0" l="0" r="0" t="0"/>
            <a:stretch/>
          </p:blipFill>
          <p:spPr>
            <a:xfrm>
              <a:off x="17298399" y="10392506"/>
              <a:ext cx="391240" cy="257497"/>
            </a:xfrm>
            <a:prstGeom prst="rect">
              <a:avLst/>
            </a:prstGeom>
            <a:noFill/>
            <a:ln>
              <a:noFill/>
            </a:ln>
          </p:spPr>
        </p:pic>
      </p:grpSp>
      <p:sp>
        <p:nvSpPr>
          <p:cNvPr id="1735" name="Google Shape;1735;p156"/>
          <p:cNvSpPr txBox="1"/>
          <p:nvPr>
            <p:ph idx="1" type="subTitle"/>
          </p:nvPr>
        </p:nvSpPr>
        <p:spPr>
          <a:xfrm>
            <a:off x="6342210" y="1301056"/>
            <a:ext cx="4170900" cy="402900"/>
          </a:xfrm>
          <a:prstGeom prst="rect">
            <a:avLst/>
          </a:prstGeom>
        </p:spPr>
        <p:txBody>
          <a:bodyPr anchorCtr="0" anchor="t" bIns="91425" lIns="91425" spcFirstLastPara="1" rIns="91425" wrap="square" tIns="91425">
            <a:noAutofit/>
          </a:bodyPr>
          <a:lstStyle/>
          <a:p>
            <a:pPr indent="0" lvl="0" marL="0" marR="5080" rtl="0" algn="l">
              <a:lnSpc>
                <a:spcPct val="119100"/>
              </a:lnSpc>
              <a:spcBef>
                <a:spcPts val="0"/>
              </a:spcBef>
              <a:spcAft>
                <a:spcPts val="0"/>
              </a:spcAft>
              <a:buNone/>
            </a:pPr>
            <a:r>
              <a:rPr b="1" lang="en-US">
                <a:solidFill>
                  <a:schemeClr val="lt1"/>
                </a:solidFill>
                <a:latin typeface="Arial"/>
                <a:ea typeface="Arial"/>
                <a:cs typeface="Arial"/>
                <a:sym typeface="Arial"/>
              </a:rPr>
              <a:t>Behavioural Barriers</a:t>
            </a:r>
            <a:endParaRPr b="1">
              <a:solidFill>
                <a:schemeClr val="lt1"/>
              </a:solidFill>
              <a:latin typeface="Arial"/>
              <a:ea typeface="Arial"/>
              <a:cs typeface="Arial"/>
              <a:sym typeface="Arial"/>
            </a:endParaRPr>
          </a:p>
          <a:p>
            <a:pPr indent="0" lvl="0" marL="0" marR="5080" rtl="0" algn="l">
              <a:lnSpc>
                <a:spcPct val="119100"/>
              </a:lnSpc>
              <a:spcBef>
                <a:spcPts val="0"/>
              </a:spcBef>
              <a:spcAft>
                <a:spcPts val="0"/>
              </a:spcAft>
              <a:buNone/>
            </a:pPr>
            <a:r>
              <a:rPr lang="en-US" sz="1800">
                <a:solidFill>
                  <a:schemeClr val="lt1"/>
                </a:solidFill>
                <a:latin typeface="Arial"/>
                <a:ea typeface="Arial"/>
                <a:cs typeface="Arial"/>
                <a:sym typeface="Arial"/>
              </a:rPr>
              <a:t>Psychological obstacles rooted in individual attitudes, social norms, and cultural factors. These could be:</a:t>
            </a:r>
            <a:endParaRPr sz="1800">
              <a:solidFill>
                <a:schemeClr val="lt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9" name="Shape 1739"/>
        <p:cNvGrpSpPr/>
        <p:nvPr/>
      </p:nvGrpSpPr>
      <p:grpSpPr>
        <a:xfrm>
          <a:off x="0" y="0"/>
          <a:ext cx="0" cy="0"/>
          <a:chOff x="0" y="0"/>
          <a:chExt cx="0" cy="0"/>
        </a:xfrm>
      </p:grpSpPr>
      <p:grpSp>
        <p:nvGrpSpPr>
          <p:cNvPr id="1740" name="Google Shape;1740;p157"/>
          <p:cNvGrpSpPr/>
          <p:nvPr/>
        </p:nvGrpSpPr>
        <p:grpSpPr>
          <a:xfrm>
            <a:off x="-1" y="1726196"/>
            <a:ext cx="12193200" cy="2917720"/>
            <a:chOff x="-1" y="1936375"/>
            <a:chExt cx="13231904" cy="2918012"/>
          </a:xfrm>
        </p:grpSpPr>
        <p:sp>
          <p:nvSpPr>
            <p:cNvPr id="1741" name="Google Shape;1741;p157"/>
            <p:cNvSpPr/>
            <p:nvPr/>
          </p:nvSpPr>
          <p:spPr>
            <a:xfrm flipH="1" rot="10800000">
              <a:off x="-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3"/>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742" name="Google Shape;1742;p157"/>
            <p:cNvSpPr/>
            <p:nvPr/>
          </p:nvSpPr>
          <p:spPr>
            <a:xfrm flipH="1" rot="10800000">
              <a:off x="3307975"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4"/>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743" name="Google Shape;1743;p157"/>
            <p:cNvSpPr/>
            <p:nvPr/>
          </p:nvSpPr>
          <p:spPr>
            <a:xfrm flipH="1" rot="10800000">
              <a:off x="661595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2"/>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744" name="Google Shape;1744;p157"/>
            <p:cNvSpPr/>
            <p:nvPr/>
          </p:nvSpPr>
          <p:spPr>
            <a:xfrm flipH="1" rot="10800000">
              <a:off x="9923927"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grpSp>
      <p:sp>
        <p:nvSpPr>
          <p:cNvPr id="1745" name="Google Shape;1745;p157"/>
          <p:cNvSpPr/>
          <p:nvPr/>
        </p:nvSpPr>
        <p:spPr>
          <a:xfrm>
            <a:off x="2857475" y="4689950"/>
            <a:ext cx="3063600" cy="791100"/>
          </a:xfrm>
          <a:prstGeom prst="rect">
            <a:avLst/>
          </a:prstGeom>
          <a:noFill/>
          <a:ln>
            <a:noFill/>
          </a:ln>
        </p:spPr>
        <p:txBody>
          <a:bodyPr anchorCtr="0" anchor="t" bIns="27700" lIns="55425" spcFirstLastPara="1" rIns="55425" wrap="square" tIns="27700">
            <a:noAutofit/>
          </a:bodyPr>
          <a:lstStyle/>
          <a:p>
            <a:pPr indent="0" lvl="0" marL="0" marR="0" rtl="0" algn="ctr">
              <a:lnSpc>
                <a:spcPct val="150000"/>
              </a:lnSpc>
              <a:spcBef>
                <a:spcPts val="0"/>
              </a:spcBef>
              <a:spcAft>
                <a:spcPts val="0"/>
              </a:spcAft>
              <a:buNone/>
            </a:pPr>
            <a:r>
              <a:rPr lang="en-US" sz="1200">
                <a:solidFill>
                  <a:srgbClr val="0C0C0C"/>
                </a:solidFill>
              </a:rPr>
              <a:t>Community members’ main priority is to make a living, which - in their view - can conflict with practicing many recommended conservation behaviours</a:t>
            </a:r>
            <a:endParaRPr sz="900"/>
          </a:p>
        </p:txBody>
      </p:sp>
      <p:sp>
        <p:nvSpPr>
          <p:cNvPr id="1746" name="Google Shape;1746;p157"/>
          <p:cNvSpPr txBox="1"/>
          <p:nvPr/>
        </p:nvSpPr>
        <p:spPr>
          <a:xfrm>
            <a:off x="384017" y="2944651"/>
            <a:ext cx="2217300" cy="302100"/>
          </a:xfrm>
          <a:prstGeom prst="rect">
            <a:avLst/>
          </a:prstGeom>
          <a:noFill/>
          <a:ln>
            <a:noFill/>
          </a:ln>
        </p:spPr>
        <p:txBody>
          <a:bodyPr anchorCtr="0" anchor="t" bIns="27700" lIns="55425" spcFirstLastPara="1" rIns="55425" wrap="square" tIns="27700">
            <a:spAutoFit/>
          </a:bodyPr>
          <a:lstStyle/>
          <a:p>
            <a:pPr indent="0" lvl="0" marL="0" marR="0" rtl="0" algn="ctr">
              <a:spcBef>
                <a:spcPts val="0"/>
              </a:spcBef>
              <a:spcAft>
                <a:spcPts val="0"/>
              </a:spcAft>
              <a:buNone/>
            </a:pPr>
            <a:r>
              <a:rPr b="1" lang="en-US" sz="1600">
                <a:solidFill>
                  <a:schemeClr val="lt1"/>
                </a:solidFill>
              </a:rPr>
              <a:t>Ineffective Policies</a:t>
            </a:r>
            <a:endParaRPr sz="800"/>
          </a:p>
        </p:txBody>
      </p:sp>
      <p:sp>
        <p:nvSpPr>
          <p:cNvPr id="1747" name="Google Shape;1747;p157"/>
          <p:cNvSpPr txBox="1"/>
          <p:nvPr/>
        </p:nvSpPr>
        <p:spPr>
          <a:xfrm>
            <a:off x="3444471" y="2944651"/>
            <a:ext cx="2217300" cy="302100"/>
          </a:xfrm>
          <a:prstGeom prst="rect">
            <a:avLst/>
          </a:prstGeom>
          <a:noFill/>
          <a:ln>
            <a:noFill/>
          </a:ln>
        </p:spPr>
        <p:txBody>
          <a:bodyPr anchorCtr="0" anchor="t" bIns="27700" lIns="55425" spcFirstLastPara="1" rIns="55425" wrap="square" tIns="27700">
            <a:spAutoFit/>
          </a:bodyPr>
          <a:lstStyle/>
          <a:p>
            <a:pPr indent="0" lvl="0" marL="0" marR="0" rtl="0" algn="ctr">
              <a:spcBef>
                <a:spcPts val="0"/>
              </a:spcBef>
              <a:spcAft>
                <a:spcPts val="0"/>
              </a:spcAft>
              <a:buNone/>
            </a:pPr>
            <a:r>
              <a:rPr b="1" lang="en-US" sz="1600">
                <a:solidFill>
                  <a:schemeClr val="lt1"/>
                </a:solidFill>
              </a:rPr>
              <a:t>Poverty</a:t>
            </a:r>
            <a:endParaRPr sz="800"/>
          </a:p>
        </p:txBody>
      </p:sp>
      <p:sp>
        <p:nvSpPr>
          <p:cNvPr id="1748" name="Google Shape;1748;p157"/>
          <p:cNvSpPr txBox="1"/>
          <p:nvPr/>
        </p:nvSpPr>
        <p:spPr>
          <a:xfrm>
            <a:off x="9592273" y="2958097"/>
            <a:ext cx="2217300" cy="548400"/>
          </a:xfrm>
          <a:prstGeom prst="rect">
            <a:avLst/>
          </a:prstGeom>
          <a:noFill/>
          <a:ln>
            <a:noFill/>
          </a:ln>
        </p:spPr>
        <p:txBody>
          <a:bodyPr anchorCtr="0" anchor="t" bIns="27700" lIns="55425" spcFirstLastPara="1" rIns="55425" wrap="square" tIns="27700">
            <a:spAutoFit/>
          </a:bodyPr>
          <a:lstStyle/>
          <a:p>
            <a:pPr indent="0" lvl="0" marL="0" marR="0" rtl="0" algn="ctr">
              <a:spcBef>
                <a:spcPts val="0"/>
              </a:spcBef>
              <a:spcAft>
                <a:spcPts val="0"/>
              </a:spcAft>
              <a:buNone/>
            </a:pPr>
            <a:r>
              <a:rPr b="1" lang="en-US" sz="1600">
                <a:solidFill>
                  <a:schemeClr val="lt1"/>
                </a:solidFill>
              </a:rPr>
              <a:t>Inadequate Resources</a:t>
            </a:r>
            <a:endParaRPr sz="800"/>
          </a:p>
        </p:txBody>
      </p:sp>
      <p:sp>
        <p:nvSpPr>
          <p:cNvPr id="1749" name="Google Shape;1749;p157"/>
          <p:cNvSpPr/>
          <p:nvPr/>
        </p:nvSpPr>
        <p:spPr>
          <a:xfrm>
            <a:off x="96271" y="4751113"/>
            <a:ext cx="2761200" cy="791100"/>
          </a:xfrm>
          <a:prstGeom prst="rect">
            <a:avLst/>
          </a:prstGeom>
          <a:noFill/>
          <a:ln>
            <a:noFill/>
          </a:ln>
        </p:spPr>
        <p:txBody>
          <a:bodyPr anchorCtr="0" anchor="t" bIns="27700" lIns="55425" spcFirstLastPara="1" rIns="55425" wrap="square" tIns="27700">
            <a:noAutofit/>
          </a:bodyPr>
          <a:lstStyle/>
          <a:p>
            <a:pPr indent="0" lvl="0" marL="0" marR="0" rtl="0" algn="ctr">
              <a:lnSpc>
                <a:spcPct val="150000"/>
              </a:lnSpc>
              <a:spcBef>
                <a:spcPts val="0"/>
              </a:spcBef>
              <a:spcAft>
                <a:spcPts val="0"/>
              </a:spcAft>
              <a:buNone/>
            </a:pPr>
            <a:r>
              <a:rPr lang="en-US" sz="1200">
                <a:solidFill>
                  <a:srgbClr val="0C0C0C"/>
                </a:solidFill>
              </a:rPr>
              <a:t>Despite the existence of laws and regulations; community members might be ignorant of them or ignore them</a:t>
            </a:r>
            <a:endParaRPr sz="900"/>
          </a:p>
        </p:txBody>
      </p:sp>
      <p:sp>
        <p:nvSpPr>
          <p:cNvPr id="1750" name="Google Shape;1750;p157"/>
          <p:cNvSpPr/>
          <p:nvPr/>
        </p:nvSpPr>
        <p:spPr>
          <a:xfrm>
            <a:off x="9222925" y="4689950"/>
            <a:ext cx="2881500" cy="791100"/>
          </a:xfrm>
          <a:prstGeom prst="rect">
            <a:avLst/>
          </a:prstGeom>
          <a:noFill/>
          <a:ln>
            <a:noFill/>
          </a:ln>
        </p:spPr>
        <p:txBody>
          <a:bodyPr anchorCtr="0" anchor="t" bIns="27700" lIns="55425" spcFirstLastPara="1" rIns="55425" wrap="square" tIns="27700">
            <a:noAutofit/>
          </a:bodyPr>
          <a:lstStyle/>
          <a:p>
            <a:pPr indent="0" lvl="0" marL="0" marR="0" rtl="0" algn="ctr">
              <a:lnSpc>
                <a:spcPct val="150000"/>
              </a:lnSpc>
              <a:spcBef>
                <a:spcPts val="0"/>
              </a:spcBef>
              <a:spcAft>
                <a:spcPts val="0"/>
              </a:spcAft>
              <a:buNone/>
            </a:pPr>
            <a:r>
              <a:rPr lang="en-US" sz="1200">
                <a:solidFill>
                  <a:srgbClr val="0C0C0C"/>
                </a:solidFill>
              </a:rPr>
              <a:t>Community members lack the tools needed to adopt conservation practices. Partners might lack the financing needed to effectively run ICM programs.</a:t>
            </a:r>
            <a:endParaRPr sz="1200"/>
          </a:p>
        </p:txBody>
      </p:sp>
      <p:sp>
        <p:nvSpPr>
          <p:cNvPr id="1751" name="Google Shape;1751;p157"/>
          <p:cNvSpPr/>
          <p:nvPr/>
        </p:nvSpPr>
        <p:spPr>
          <a:xfrm>
            <a:off x="6129325" y="4689950"/>
            <a:ext cx="3010200" cy="791100"/>
          </a:xfrm>
          <a:prstGeom prst="rect">
            <a:avLst/>
          </a:prstGeom>
          <a:noFill/>
          <a:ln>
            <a:noFill/>
          </a:ln>
        </p:spPr>
        <p:txBody>
          <a:bodyPr anchorCtr="0" anchor="t" bIns="27700" lIns="55425" spcFirstLastPara="1" rIns="55425" wrap="square" tIns="27700">
            <a:noAutofit/>
          </a:bodyPr>
          <a:lstStyle/>
          <a:p>
            <a:pPr indent="0" lvl="0" marL="0" marR="0" rtl="0" algn="ctr">
              <a:lnSpc>
                <a:spcPct val="150000"/>
              </a:lnSpc>
              <a:spcBef>
                <a:spcPts val="0"/>
              </a:spcBef>
              <a:spcAft>
                <a:spcPts val="0"/>
              </a:spcAft>
              <a:buNone/>
            </a:pPr>
            <a:r>
              <a:rPr lang="en-US" sz="1200">
                <a:solidFill>
                  <a:srgbClr val="0C0C0C"/>
                </a:solidFill>
              </a:rPr>
              <a:t>ReNOKA partners and ministries often do not coordinate with one another effectively, leading to differing conservation advice for communities</a:t>
            </a:r>
            <a:endParaRPr sz="900"/>
          </a:p>
        </p:txBody>
      </p:sp>
      <p:sp>
        <p:nvSpPr>
          <p:cNvPr id="1752" name="Google Shape;1752;p157"/>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p>
            <a:pPr indent="0" lvl="0" marL="0" rtl="0" algn="ctr">
              <a:lnSpc>
                <a:spcPct val="90000"/>
              </a:lnSpc>
              <a:spcBef>
                <a:spcPts val="0"/>
              </a:spcBef>
              <a:spcAft>
                <a:spcPts val="0"/>
              </a:spcAft>
              <a:buClr>
                <a:schemeClr val="lt1"/>
              </a:buClr>
              <a:buSzPts val="3300"/>
              <a:buFont typeface="Arial"/>
              <a:buNone/>
            </a:pPr>
            <a:r>
              <a:rPr lang="en-US"/>
              <a:t>S</a:t>
            </a:r>
            <a:r>
              <a:rPr lang="en-US"/>
              <a:t>tructural Barriers</a:t>
            </a:r>
            <a:endParaRPr/>
          </a:p>
        </p:txBody>
      </p:sp>
      <p:pic>
        <p:nvPicPr>
          <p:cNvPr descr="Icon&#10;&#10;Description automatically generated" id="1753" name="Google Shape;1753;p157"/>
          <p:cNvPicPr preferRelativeResize="0"/>
          <p:nvPr/>
        </p:nvPicPr>
        <p:blipFill rotWithShape="1">
          <a:blip r:embed="rId3">
            <a:alphaModFix/>
          </a:blip>
          <a:srcRect b="0" l="0" r="0" t="0"/>
          <a:stretch/>
        </p:blipFill>
        <p:spPr>
          <a:xfrm>
            <a:off x="10330536" y="2191904"/>
            <a:ext cx="554400" cy="554400"/>
          </a:xfrm>
          <a:prstGeom prst="rect">
            <a:avLst/>
          </a:prstGeom>
          <a:noFill/>
          <a:ln>
            <a:noFill/>
          </a:ln>
        </p:spPr>
      </p:pic>
      <p:pic>
        <p:nvPicPr>
          <p:cNvPr descr="Icon&#10;&#10;Description automatically generated" id="1754" name="Google Shape;1754;p157"/>
          <p:cNvPicPr preferRelativeResize="0"/>
          <p:nvPr/>
        </p:nvPicPr>
        <p:blipFill rotWithShape="1">
          <a:blip r:embed="rId4">
            <a:alphaModFix/>
          </a:blip>
          <a:srcRect b="0" l="0" r="0" t="0"/>
          <a:stretch/>
        </p:blipFill>
        <p:spPr>
          <a:xfrm>
            <a:off x="7327066" y="2191905"/>
            <a:ext cx="554400" cy="554400"/>
          </a:xfrm>
          <a:prstGeom prst="rect">
            <a:avLst/>
          </a:prstGeom>
          <a:noFill/>
          <a:ln>
            <a:noFill/>
          </a:ln>
        </p:spPr>
      </p:pic>
      <p:pic>
        <p:nvPicPr>
          <p:cNvPr descr="Icon&#10;&#10;Description automatically generated" id="1755" name="Google Shape;1755;p157"/>
          <p:cNvPicPr preferRelativeResize="0"/>
          <p:nvPr/>
        </p:nvPicPr>
        <p:blipFill rotWithShape="1">
          <a:blip r:embed="rId3">
            <a:alphaModFix/>
          </a:blip>
          <a:srcRect b="0" l="0" r="0" t="0"/>
          <a:stretch/>
        </p:blipFill>
        <p:spPr>
          <a:xfrm>
            <a:off x="4275928" y="2147396"/>
            <a:ext cx="554400" cy="554400"/>
          </a:xfrm>
          <a:prstGeom prst="rect">
            <a:avLst/>
          </a:prstGeom>
          <a:noFill/>
          <a:ln>
            <a:noFill/>
          </a:ln>
        </p:spPr>
      </p:pic>
      <p:pic>
        <p:nvPicPr>
          <p:cNvPr descr="Icon&#10;&#10;Description automatically generated" id="1756" name="Google Shape;1756;p157"/>
          <p:cNvPicPr preferRelativeResize="0"/>
          <p:nvPr/>
        </p:nvPicPr>
        <p:blipFill rotWithShape="1">
          <a:blip r:embed="rId5">
            <a:alphaModFix/>
          </a:blip>
          <a:srcRect b="0" l="0" r="0" t="0"/>
          <a:stretch/>
        </p:blipFill>
        <p:spPr>
          <a:xfrm>
            <a:off x="1215431" y="2191899"/>
            <a:ext cx="554400" cy="554400"/>
          </a:xfrm>
          <a:prstGeom prst="rect">
            <a:avLst/>
          </a:prstGeom>
          <a:noFill/>
          <a:ln>
            <a:noFill/>
          </a:ln>
        </p:spPr>
      </p:pic>
      <p:sp>
        <p:nvSpPr>
          <p:cNvPr id="1757" name="Google Shape;1757;p157"/>
          <p:cNvSpPr txBox="1"/>
          <p:nvPr/>
        </p:nvSpPr>
        <p:spPr>
          <a:xfrm>
            <a:off x="6465596" y="3034001"/>
            <a:ext cx="2217300" cy="548400"/>
          </a:xfrm>
          <a:prstGeom prst="rect">
            <a:avLst/>
          </a:prstGeom>
          <a:noFill/>
          <a:ln>
            <a:noFill/>
          </a:ln>
        </p:spPr>
        <p:txBody>
          <a:bodyPr anchorCtr="0" anchor="t" bIns="27700" lIns="55425" spcFirstLastPara="1" rIns="55425" wrap="square" tIns="27700">
            <a:spAutoFit/>
          </a:bodyPr>
          <a:lstStyle/>
          <a:p>
            <a:pPr indent="0" lvl="0" marL="0" marR="0" rtl="0" algn="ctr">
              <a:spcBef>
                <a:spcPts val="0"/>
              </a:spcBef>
              <a:spcAft>
                <a:spcPts val="0"/>
              </a:spcAft>
              <a:buNone/>
            </a:pPr>
            <a:r>
              <a:rPr b="1" lang="en-US" sz="1600">
                <a:solidFill>
                  <a:schemeClr val="lt1"/>
                </a:solidFill>
              </a:rPr>
              <a:t>Coordination within Ecosystem</a:t>
            </a:r>
            <a:endParaRPr sz="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45">
                                            <p:txEl>
                                              <p:pRg end="0" st="0"/>
                                            </p:txEl>
                                          </p:spTgt>
                                        </p:tgtEl>
                                        <p:attrNameLst>
                                          <p:attrName>style.visibility</p:attrName>
                                        </p:attrNameLst>
                                      </p:cBhvr>
                                      <p:to>
                                        <p:strVal val="visible"/>
                                      </p:to>
                                    </p:set>
                                    <p:animEffect filter="fade" transition="in">
                                      <p:cBhvr>
                                        <p:cTn dur="500"/>
                                        <p:tgtEl>
                                          <p:spTgt spid="1745">
                                            <p:txEl>
                                              <p:pRg end="0" st="0"/>
                                            </p:txEl>
                                          </p:spTgt>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749">
                                            <p:txEl>
                                              <p:pRg end="0" st="0"/>
                                            </p:txEl>
                                          </p:spTgt>
                                        </p:tgtEl>
                                        <p:attrNameLst>
                                          <p:attrName>style.visibility</p:attrName>
                                        </p:attrNameLst>
                                      </p:cBhvr>
                                      <p:to>
                                        <p:strVal val="visible"/>
                                      </p:to>
                                    </p:set>
                                    <p:animEffect filter="fade" transition="in">
                                      <p:cBhvr>
                                        <p:cTn dur="500"/>
                                        <p:tgtEl>
                                          <p:spTgt spid="1749">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750">
                                            <p:txEl>
                                              <p:pRg end="0" st="0"/>
                                            </p:txEl>
                                          </p:spTgt>
                                        </p:tgtEl>
                                        <p:attrNameLst>
                                          <p:attrName>style.visibility</p:attrName>
                                        </p:attrNameLst>
                                      </p:cBhvr>
                                      <p:to>
                                        <p:strVal val="visible"/>
                                      </p:to>
                                    </p:set>
                                    <p:animEffect filter="fade" transition="in">
                                      <p:cBhvr>
                                        <p:cTn dur="500"/>
                                        <p:tgtEl>
                                          <p:spTgt spid="1750">
                                            <p:txEl>
                                              <p:pRg end="0" st="0"/>
                                            </p:txEl>
                                          </p:spTgt>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751">
                                            <p:txEl>
                                              <p:pRg end="0" st="0"/>
                                            </p:txEl>
                                          </p:spTgt>
                                        </p:tgtEl>
                                        <p:attrNameLst>
                                          <p:attrName>style.visibility</p:attrName>
                                        </p:attrNameLst>
                                      </p:cBhvr>
                                      <p:to>
                                        <p:strVal val="visible"/>
                                      </p:to>
                                    </p:set>
                                    <p:animEffect filter="fade" transition="in">
                                      <p:cBhvr>
                                        <p:cTn dur="500"/>
                                        <p:tgtEl>
                                          <p:spTgt spid="175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1" name="Shape 1761"/>
        <p:cNvGrpSpPr/>
        <p:nvPr/>
      </p:nvGrpSpPr>
      <p:grpSpPr>
        <a:xfrm>
          <a:off x="0" y="0"/>
          <a:ext cx="0" cy="0"/>
          <a:chOff x="0" y="0"/>
          <a:chExt cx="0" cy="0"/>
        </a:xfrm>
      </p:grpSpPr>
      <p:grpSp>
        <p:nvGrpSpPr>
          <p:cNvPr id="1762" name="Google Shape;1762;p158"/>
          <p:cNvGrpSpPr/>
          <p:nvPr/>
        </p:nvGrpSpPr>
        <p:grpSpPr>
          <a:xfrm>
            <a:off x="-1" y="1726196"/>
            <a:ext cx="12193200" cy="2917720"/>
            <a:chOff x="-1" y="1936375"/>
            <a:chExt cx="13231904" cy="2918012"/>
          </a:xfrm>
        </p:grpSpPr>
        <p:sp>
          <p:nvSpPr>
            <p:cNvPr id="1763" name="Google Shape;1763;p158"/>
            <p:cNvSpPr/>
            <p:nvPr/>
          </p:nvSpPr>
          <p:spPr>
            <a:xfrm flipH="1" rot="10800000">
              <a:off x="-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3"/>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764" name="Google Shape;1764;p158"/>
            <p:cNvSpPr/>
            <p:nvPr/>
          </p:nvSpPr>
          <p:spPr>
            <a:xfrm flipH="1" rot="10800000">
              <a:off x="3307975"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4"/>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765" name="Google Shape;1765;p158"/>
            <p:cNvSpPr/>
            <p:nvPr/>
          </p:nvSpPr>
          <p:spPr>
            <a:xfrm flipH="1" rot="10800000">
              <a:off x="661595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2"/>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766" name="Google Shape;1766;p158"/>
            <p:cNvSpPr/>
            <p:nvPr/>
          </p:nvSpPr>
          <p:spPr>
            <a:xfrm flipH="1" rot="10800000">
              <a:off x="9923927"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grpSp>
      <p:sp>
        <p:nvSpPr>
          <p:cNvPr id="1767" name="Google Shape;1767;p158"/>
          <p:cNvSpPr/>
          <p:nvPr/>
        </p:nvSpPr>
        <p:spPr>
          <a:xfrm>
            <a:off x="3159998" y="4791447"/>
            <a:ext cx="2761200" cy="791100"/>
          </a:xfrm>
          <a:prstGeom prst="rect">
            <a:avLst/>
          </a:prstGeom>
          <a:noFill/>
          <a:ln>
            <a:noFill/>
          </a:ln>
        </p:spPr>
        <p:txBody>
          <a:bodyPr anchorCtr="0" anchor="t" bIns="27700" lIns="55425" spcFirstLastPara="1" rIns="55425" wrap="square" tIns="27700">
            <a:noAutofit/>
          </a:bodyPr>
          <a:lstStyle/>
          <a:p>
            <a:pPr indent="0" lvl="0" marL="0" marR="0" rtl="0" algn="ctr">
              <a:lnSpc>
                <a:spcPct val="150000"/>
              </a:lnSpc>
              <a:spcBef>
                <a:spcPts val="0"/>
              </a:spcBef>
              <a:spcAft>
                <a:spcPts val="0"/>
              </a:spcAft>
              <a:buNone/>
            </a:pPr>
            <a:r>
              <a:rPr lang="en-US" sz="1200">
                <a:solidFill>
                  <a:srgbClr val="0C0C0C"/>
                </a:solidFill>
              </a:rPr>
              <a:t>Community members are set in what their predecessors did. They might not be open to novel ideas, limittng their ability to adopt conservative measures.</a:t>
            </a:r>
            <a:endParaRPr sz="900"/>
          </a:p>
        </p:txBody>
      </p:sp>
      <p:sp>
        <p:nvSpPr>
          <p:cNvPr id="1768" name="Google Shape;1768;p158"/>
          <p:cNvSpPr txBox="1"/>
          <p:nvPr/>
        </p:nvSpPr>
        <p:spPr>
          <a:xfrm>
            <a:off x="384017" y="2944651"/>
            <a:ext cx="2217300" cy="302100"/>
          </a:xfrm>
          <a:prstGeom prst="rect">
            <a:avLst/>
          </a:prstGeom>
          <a:noFill/>
          <a:ln>
            <a:noFill/>
          </a:ln>
        </p:spPr>
        <p:txBody>
          <a:bodyPr anchorCtr="0" anchor="t" bIns="27700" lIns="55425" spcFirstLastPara="1" rIns="55425" wrap="square" tIns="27700">
            <a:spAutoFit/>
          </a:bodyPr>
          <a:lstStyle/>
          <a:p>
            <a:pPr indent="0" lvl="0" marL="0" marR="0" rtl="0" algn="ctr">
              <a:spcBef>
                <a:spcPts val="0"/>
              </a:spcBef>
              <a:spcAft>
                <a:spcPts val="0"/>
              </a:spcAft>
              <a:buNone/>
            </a:pPr>
            <a:r>
              <a:rPr b="1" lang="en-US" sz="1600">
                <a:solidFill>
                  <a:schemeClr val="lt1"/>
                </a:solidFill>
              </a:rPr>
              <a:t>Lack of Interest</a:t>
            </a:r>
            <a:endParaRPr sz="800"/>
          </a:p>
        </p:txBody>
      </p:sp>
      <p:sp>
        <p:nvSpPr>
          <p:cNvPr id="1769" name="Google Shape;1769;p158"/>
          <p:cNvSpPr txBox="1"/>
          <p:nvPr/>
        </p:nvSpPr>
        <p:spPr>
          <a:xfrm>
            <a:off x="3444471" y="2944651"/>
            <a:ext cx="2217300" cy="302100"/>
          </a:xfrm>
          <a:prstGeom prst="rect">
            <a:avLst/>
          </a:prstGeom>
          <a:noFill/>
          <a:ln>
            <a:noFill/>
          </a:ln>
        </p:spPr>
        <p:txBody>
          <a:bodyPr anchorCtr="0" anchor="t" bIns="27700" lIns="55425" spcFirstLastPara="1" rIns="55425" wrap="square" tIns="27700">
            <a:spAutoFit/>
          </a:bodyPr>
          <a:lstStyle/>
          <a:p>
            <a:pPr indent="0" lvl="0" marL="0" marR="0" rtl="0" algn="ctr">
              <a:spcBef>
                <a:spcPts val="0"/>
              </a:spcBef>
              <a:spcAft>
                <a:spcPts val="0"/>
              </a:spcAft>
              <a:buNone/>
            </a:pPr>
            <a:r>
              <a:rPr b="1" lang="en-US" sz="1600">
                <a:solidFill>
                  <a:schemeClr val="lt1"/>
                </a:solidFill>
              </a:rPr>
              <a:t>Culture/Social Norms</a:t>
            </a:r>
            <a:endParaRPr sz="800"/>
          </a:p>
        </p:txBody>
      </p:sp>
      <p:sp>
        <p:nvSpPr>
          <p:cNvPr id="1770" name="Google Shape;1770;p158"/>
          <p:cNvSpPr txBox="1"/>
          <p:nvPr/>
        </p:nvSpPr>
        <p:spPr>
          <a:xfrm>
            <a:off x="6504925" y="2944651"/>
            <a:ext cx="2217300" cy="548400"/>
          </a:xfrm>
          <a:prstGeom prst="rect">
            <a:avLst/>
          </a:prstGeom>
          <a:noFill/>
          <a:ln>
            <a:noFill/>
          </a:ln>
        </p:spPr>
        <p:txBody>
          <a:bodyPr anchorCtr="0" anchor="t" bIns="27700" lIns="55425" spcFirstLastPara="1" rIns="55425" wrap="square" tIns="27700">
            <a:spAutoFit/>
          </a:bodyPr>
          <a:lstStyle/>
          <a:p>
            <a:pPr indent="0" lvl="0" marL="0" marR="0" rtl="0" algn="ctr">
              <a:spcBef>
                <a:spcPts val="0"/>
              </a:spcBef>
              <a:spcAft>
                <a:spcPts val="0"/>
              </a:spcAft>
              <a:buNone/>
            </a:pPr>
            <a:r>
              <a:rPr b="1" lang="en-US" sz="1600">
                <a:solidFill>
                  <a:schemeClr val="lt1"/>
                </a:solidFill>
              </a:rPr>
              <a:t>Anti-Social Behaviours</a:t>
            </a:r>
            <a:endParaRPr sz="800"/>
          </a:p>
        </p:txBody>
      </p:sp>
      <p:sp>
        <p:nvSpPr>
          <p:cNvPr id="1771" name="Google Shape;1771;p158"/>
          <p:cNvSpPr txBox="1"/>
          <p:nvPr/>
        </p:nvSpPr>
        <p:spPr>
          <a:xfrm>
            <a:off x="9592273" y="2958097"/>
            <a:ext cx="2217300" cy="302100"/>
          </a:xfrm>
          <a:prstGeom prst="rect">
            <a:avLst/>
          </a:prstGeom>
          <a:noFill/>
          <a:ln>
            <a:noFill/>
          </a:ln>
        </p:spPr>
        <p:txBody>
          <a:bodyPr anchorCtr="0" anchor="t" bIns="27700" lIns="55425" spcFirstLastPara="1" rIns="55425" wrap="square" tIns="27700">
            <a:spAutoFit/>
          </a:bodyPr>
          <a:lstStyle/>
          <a:p>
            <a:pPr indent="0" lvl="0" marL="0" marR="0" rtl="0" algn="ctr">
              <a:spcBef>
                <a:spcPts val="0"/>
              </a:spcBef>
              <a:spcAft>
                <a:spcPts val="0"/>
              </a:spcAft>
              <a:buNone/>
            </a:pPr>
            <a:r>
              <a:rPr b="1" lang="en-US" sz="1600">
                <a:solidFill>
                  <a:schemeClr val="lt1"/>
                </a:solidFill>
              </a:rPr>
              <a:t>Present Bias</a:t>
            </a:r>
            <a:endParaRPr sz="800"/>
          </a:p>
        </p:txBody>
      </p:sp>
      <p:sp>
        <p:nvSpPr>
          <p:cNvPr id="1772" name="Google Shape;1772;p158"/>
          <p:cNvSpPr/>
          <p:nvPr/>
        </p:nvSpPr>
        <p:spPr>
          <a:xfrm>
            <a:off x="96271" y="4751113"/>
            <a:ext cx="2761200" cy="791100"/>
          </a:xfrm>
          <a:prstGeom prst="rect">
            <a:avLst/>
          </a:prstGeom>
          <a:noFill/>
          <a:ln>
            <a:noFill/>
          </a:ln>
        </p:spPr>
        <p:txBody>
          <a:bodyPr anchorCtr="0" anchor="t" bIns="27700" lIns="55425" spcFirstLastPara="1" rIns="55425" wrap="square" tIns="27700">
            <a:noAutofit/>
          </a:bodyPr>
          <a:lstStyle/>
          <a:p>
            <a:pPr indent="0" lvl="0" marL="0" marR="0" rtl="0" algn="ctr">
              <a:lnSpc>
                <a:spcPct val="150000"/>
              </a:lnSpc>
              <a:spcBef>
                <a:spcPts val="0"/>
              </a:spcBef>
              <a:spcAft>
                <a:spcPts val="0"/>
              </a:spcAft>
              <a:buNone/>
            </a:pPr>
            <a:r>
              <a:rPr lang="en-US" sz="1200">
                <a:solidFill>
                  <a:srgbClr val="0C0C0C"/>
                </a:solidFill>
              </a:rPr>
              <a:t>Community members might exhibit disinterest during training initiatives. They also might not exhibit any follow through in implementing teachings</a:t>
            </a:r>
            <a:endParaRPr sz="900"/>
          </a:p>
        </p:txBody>
      </p:sp>
      <p:sp>
        <p:nvSpPr>
          <p:cNvPr id="1773" name="Google Shape;1773;p158"/>
          <p:cNvSpPr/>
          <p:nvPr/>
        </p:nvSpPr>
        <p:spPr>
          <a:xfrm>
            <a:off x="9227118" y="4842783"/>
            <a:ext cx="2761200" cy="791100"/>
          </a:xfrm>
          <a:prstGeom prst="rect">
            <a:avLst/>
          </a:prstGeom>
          <a:noFill/>
          <a:ln>
            <a:noFill/>
          </a:ln>
        </p:spPr>
        <p:txBody>
          <a:bodyPr anchorCtr="0" anchor="t" bIns="27700" lIns="55425" spcFirstLastPara="1" rIns="55425" wrap="square" tIns="27700">
            <a:noAutofit/>
          </a:bodyPr>
          <a:lstStyle/>
          <a:p>
            <a:pPr indent="0" lvl="0" marL="0" marR="0" rtl="0" algn="ctr">
              <a:lnSpc>
                <a:spcPct val="150000"/>
              </a:lnSpc>
              <a:spcBef>
                <a:spcPts val="0"/>
              </a:spcBef>
              <a:spcAft>
                <a:spcPts val="0"/>
              </a:spcAft>
              <a:buNone/>
            </a:pPr>
            <a:r>
              <a:rPr lang="en-US" sz="1200">
                <a:solidFill>
                  <a:srgbClr val="0C0C0C"/>
                </a:solidFill>
              </a:rPr>
              <a:t>Community members prioritize immediate needs and gains, preventing them from adopting some conservation measures </a:t>
            </a:r>
            <a:endParaRPr sz="900"/>
          </a:p>
        </p:txBody>
      </p:sp>
      <p:sp>
        <p:nvSpPr>
          <p:cNvPr id="1774" name="Google Shape;1774;p158"/>
          <p:cNvSpPr/>
          <p:nvPr/>
        </p:nvSpPr>
        <p:spPr>
          <a:xfrm>
            <a:off x="6163391" y="4802449"/>
            <a:ext cx="2761200" cy="791100"/>
          </a:xfrm>
          <a:prstGeom prst="rect">
            <a:avLst/>
          </a:prstGeom>
          <a:noFill/>
          <a:ln>
            <a:noFill/>
          </a:ln>
        </p:spPr>
        <p:txBody>
          <a:bodyPr anchorCtr="0" anchor="t" bIns="27700" lIns="55425" spcFirstLastPara="1" rIns="55425" wrap="square" tIns="27700">
            <a:noAutofit/>
          </a:bodyPr>
          <a:lstStyle/>
          <a:p>
            <a:pPr indent="0" lvl="0" marL="0" marR="0" rtl="0" algn="ctr">
              <a:lnSpc>
                <a:spcPct val="150000"/>
              </a:lnSpc>
              <a:spcBef>
                <a:spcPts val="0"/>
              </a:spcBef>
              <a:spcAft>
                <a:spcPts val="0"/>
              </a:spcAft>
              <a:buNone/>
            </a:pPr>
            <a:r>
              <a:rPr lang="en-US" sz="1200">
                <a:solidFill>
                  <a:srgbClr val="0C0C0C"/>
                </a:solidFill>
              </a:rPr>
              <a:t>Threats, and verbal and physical abuse discourages enforcers from going after unruly offenders</a:t>
            </a:r>
            <a:endParaRPr sz="900"/>
          </a:p>
        </p:txBody>
      </p:sp>
      <p:sp>
        <p:nvSpPr>
          <p:cNvPr id="1775" name="Google Shape;1775;p158"/>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p>
            <a:pPr indent="0" lvl="0" marL="0" rtl="0" algn="ctr">
              <a:lnSpc>
                <a:spcPct val="90000"/>
              </a:lnSpc>
              <a:spcBef>
                <a:spcPts val="0"/>
              </a:spcBef>
              <a:spcAft>
                <a:spcPts val="0"/>
              </a:spcAft>
              <a:buClr>
                <a:schemeClr val="lt1"/>
              </a:buClr>
              <a:buSzPts val="3300"/>
              <a:buFont typeface="Arial"/>
              <a:buNone/>
            </a:pPr>
            <a:r>
              <a:rPr lang="en-US"/>
              <a:t>Behavioural Barriers</a:t>
            </a:r>
            <a:endParaRPr/>
          </a:p>
        </p:txBody>
      </p:sp>
      <p:pic>
        <p:nvPicPr>
          <p:cNvPr descr="Icon&#10;&#10;Description automatically generated" id="1776" name="Google Shape;1776;p158"/>
          <p:cNvPicPr preferRelativeResize="0"/>
          <p:nvPr/>
        </p:nvPicPr>
        <p:blipFill rotWithShape="1">
          <a:blip r:embed="rId3">
            <a:alphaModFix/>
          </a:blip>
          <a:srcRect b="0" l="0" r="0" t="0"/>
          <a:stretch/>
        </p:blipFill>
        <p:spPr>
          <a:xfrm>
            <a:off x="4271189" y="2184374"/>
            <a:ext cx="554400" cy="554400"/>
          </a:xfrm>
          <a:prstGeom prst="rect">
            <a:avLst/>
          </a:prstGeom>
          <a:noFill/>
          <a:ln>
            <a:noFill/>
          </a:ln>
        </p:spPr>
      </p:pic>
      <p:pic>
        <p:nvPicPr>
          <p:cNvPr descr="Icon&#10;&#10;Description automatically generated" id="1777" name="Google Shape;1777;p158"/>
          <p:cNvPicPr preferRelativeResize="0"/>
          <p:nvPr/>
        </p:nvPicPr>
        <p:blipFill rotWithShape="1">
          <a:blip r:embed="rId4">
            <a:alphaModFix/>
          </a:blip>
          <a:srcRect b="0" l="0" r="0" t="0"/>
          <a:stretch/>
        </p:blipFill>
        <p:spPr>
          <a:xfrm>
            <a:off x="1215429" y="2184365"/>
            <a:ext cx="554400" cy="554416"/>
          </a:xfrm>
          <a:prstGeom prst="rect">
            <a:avLst/>
          </a:prstGeom>
          <a:noFill/>
          <a:ln>
            <a:noFill/>
          </a:ln>
        </p:spPr>
      </p:pic>
      <p:pic>
        <p:nvPicPr>
          <p:cNvPr descr="Icon&#10;&#10;Description automatically generated" id="1778" name="Google Shape;1778;p158"/>
          <p:cNvPicPr preferRelativeResize="0"/>
          <p:nvPr/>
        </p:nvPicPr>
        <p:blipFill rotWithShape="1">
          <a:blip r:embed="rId4">
            <a:alphaModFix/>
          </a:blip>
          <a:srcRect b="0" l="0" r="0" t="0"/>
          <a:stretch/>
        </p:blipFill>
        <p:spPr>
          <a:xfrm>
            <a:off x="7266796" y="2184365"/>
            <a:ext cx="554400" cy="554416"/>
          </a:xfrm>
          <a:prstGeom prst="rect">
            <a:avLst/>
          </a:prstGeom>
          <a:noFill/>
          <a:ln>
            <a:noFill/>
          </a:ln>
        </p:spPr>
      </p:pic>
      <p:pic>
        <p:nvPicPr>
          <p:cNvPr descr="Icon&#10;&#10;Description automatically generated" id="1779" name="Google Shape;1779;p158"/>
          <p:cNvPicPr preferRelativeResize="0"/>
          <p:nvPr/>
        </p:nvPicPr>
        <p:blipFill rotWithShape="1">
          <a:blip r:embed="rId5">
            <a:alphaModFix/>
          </a:blip>
          <a:srcRect b="0" l="0" r="0" t="0"/>
          <a:stretch/>
        </p:blipFill>
        <p:spPr>
          <a:xfrm>
            <a:off x="10330533" y="2184365"/>
            <a:ext cx="554400" cy="55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67">
                                            <p:txEl>
                                              <p:pRg end="0" st="0"/>
                                            </p:txEl>
                                          </p:spTgt>
                                        </p:tgtEl>
                                        <p:attrNameLst>
                                          <p:attrName>style.visibility</p:attrName>
                                        </p:attrNameLst>
                                      </p:cBhvr>
                                      <p:to>
                                        <p:strVal val="visible"/>
                                      </p:to>
                                    </p:set>
                                    <p:animEffect filter="fade" transition="in">
                                      <p:cBhvr>
                                        <p:cTn dur="500"/>
                                        <p:tgtEl>
                                          <p:spTgt spid="1767">
                                            <p:txEl>
                                              <p:pRg end="0" st="0"/>
                                            </p:txEl>
                                          </p:spTgt>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772">
                                            <p:txEl>
                                              <p:pRg end="0" st="0"/>
                                            </p:txEl>
                                          </p:spTgt>
                                        </p:tgtEl>
                                        <p:attrNameLst>
                                          <p:attrName>style.visibility</p:attrName>
                                        </p:attrNameLst>
                                      </p:cBhvr>
                                      <p:to>
                                        <p:strVal val="visible"/>
                                      </p:to>
                                    </p:set>
                                    <p:animEffect filter="fade" transition="in">
                                      <p:cBhvr>
                                        <p:cTn dur="500"/>
                                        <p:tgtEl>
                                          <p:spTgt spid="1772">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773">
                                            <p:txEl>
                                              <p:pRg end="0" st="0"/>
                                            </p:txEl>
                                          </p:spTgt>
                                        </p:tgtEl>
                                        <p:attrNameLst>
                                          <p:attrName>style.visibility</p:attrName>
                                        </p:attrNameLst>
                                      </p:cBhvr>
                                      <p:to>
                                        <p:strVal val="visible"/>
                                      </p:to>
                                    </p:set>
                                    <p:animEffect filter="fade" transition="in">
                                      <p:cBhvr>
                                        <p:cTn dur="500"/>
                                        <p:tgtEl>
                                          <p:spTgt spid="1773">
                                            <p:txEl>
                                              <p:pRg end="0" st="0"/>
                                            </p:txEl>
                                          </p:spTgt>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774">
                                            <p:txEl>
                                              <p:pRg end="0" st="0"/>
                                            </p:txEl>
                                          </p:spTgt>
                                        </p:tgtEl>
                                        <p:attrNameLst>
                                          <p:attrName>style.visibility</p:attrName>
                                        </p:attrNameLst>
                                      </p:cBhvr>
                                      <p:to>
                                        <p:strVal val="visible"/>
                                      </p:to>
                                    </p:set>
                                    <p:animEffect filter="fade" transition="in">
                                      <p:cBhvr>
                                        <p:cTn dur="500"/>
                                        <p:tgtEl>
                                          <p:spTgt spid="177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3" name="Shape 1783"/>
        <p:cNvGrpSpPr/>
        <p:nvPr/>
      </p:nvGrpSpPr>
      <p:grpSpPr>
        <a:xfrm>
          <a:off x="0" y="0"/>
          <a:ext cx="0" cy="0"/>
          <a:chOff x="0" y="0"/>
          <a:chExt cx="0" cy="0"/>
        </a:xfrm>
      </p:grpSpPr>
      <p:sp>
        <p:nvSpPr>
          <p:cNvPr id="1784" name="Google Shape;1784;p159"/>
          <p:cNvSpPr txBox="1"/>
          <p:nvPr>
            <p:ph idx="12" type="sldNum"/>
          </p:nvPr>
        </p:nvSpPr>
        <p:spPr>
          <a:xfrm>
            <a:off x="8777553" y="6377052"/>
            <a:ext cx="2804100" cy="3429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1785" name="Google Shape;1785;p159"/>
          <p:cNvSpPr txBox="1"/>
          <p:nvPr>
            <p:ph type="ctrTitle"/>
          </p:nvPr>
        </p:nvSpPr>
        <p:spPr>
          <a:xfrm>
            <a:off x="673050" y="228625"/>
            <a:ext cx="10845900" cy="60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400"/>
              <a:buFont typeface="Arial"/>
              <a:buNone/>
            </a:pPr>
            <a:r>
              <a:rPr lang="en-US" sz="3300">
                <a:solidFill>
                  <a:srgbClr val="040404"/>
                </a:solidFill>
              </a:rPr>
              <a:t>Barriers</a:t>
            </a:r>
            <a:endParaRPr sz="3300">
              <a:solidFill>
                <a:srgbClr val="040404"/>
              </a:solidFill>
              <a:latin typeface="Arial"/>
              <a:ea typeface="Arial"/>
              <a:cs typeface="Arial"/>
              <a:sym typeface="Arial"/>
            </a:endParaRPr>
          </a:p>
        </p:txBody>
      </p:sp>
      <p:graphicFrame>
        <p:nvGraphicFramePr>
          <p:cNvPr id="1786" name="Google Shape;1786;p159"/>
          <p:cNvGraphicFramePr/>
          <p:nvPr/>
        </p:nvGraphicFramePr>
        <p:xfrm>
          <a:off x="685788" y="1899175"/>
          <a:ext cx="3000000" cy="3000000"/>
        </p:xfrm>
        <a:graphic>
          <a:graphicData uri="http://schemas.openxmlformats.org/drawingml/2006/table">
            <a:tbl>
              <a:tblPr>
                <a:noFill/>
                <a:tableStyleId>{FBA253DA-971A-420C-A96C-076D74EFA106}</a:tableStyleId>
              </a:tblPr>
              <a:tblGrid>
                <a:gridCol w="1019500"/>
                <a:gridCol w="1691575"/>
                <a:gridCol w="1709300"/>
                <a:gridCol w="1582925"/>
                <a:gridCol w="1500825"/>
                <a:gridCol w="1500825"/>
                <a:gridCol w="1500825"/>
              </a:tblGrid>
              <a:tr h="542875">
                <a:tc>
                  <a:txBody>
                    <a:bodyPr/>
                    <a:lstStyle/>
                    <a:p>
                      <a:pPr indent="0" lvl="0" marL="0" rtl="0" algn="ctr">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Desire to Employ Organic 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Learning how to </a:t>
                      </a:r>
                      <a:br>
                        <a:rPr lang="en-US" sz="1300"/>
                      </a:br>
                      <a:r>
                        <a:rPr lang="en-US" sz="1300"/>
                        <a:t>make Organic 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Collecting Organic </a:t>
                      </a:r>
                      <a:br>
                        <a:rPr lang="en-US" sz="1300"/>
                      </a:br>
                      <a:r>
                        <a:rPr lang="en-US" sz="1300"/>
                        <a:t>Waste </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Mixing the </a:t>
                      </a:r>
                      <a:br>
                        <a:rPr lang="en-US" sz="1300"/>
                      </a:br>
                      <a:r>
                        <a:rPr lang="en-US" sz="1300"/>
                        <a:t>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Waiting for </a:t>
                      </a:r>
                      <a:br>
                        <a:rPr lang="en-US" sz="1300"/>
                      </a:br>
                      <a:r>
                        <a:rPr lang="en-US" sz="1300"/>
                        <a:t>Composting</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Using Organic Manure</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r>
              <a:tr h="1240100">
                <a:tc>
                  <a:txBody>
                    <a:bodyPr/>
                    <a:lstStyle/>
                    <a:p>
                      <a:pPr indent="0" lvl="0" marL="0" rtl="0" algn="ctr">
                        <a:spcBef>
                          <a:spcPts val="0"/>
                        </a:spcBef>
                        <a:spcAft>
                          <a:spcPts val="0"/>
                        </a:spcAft>
                        <a:buNone/>
                      </a:pPr>
                      <a:r>
                        <a:rPr b="1" lang="en-US" sz="1300"/>
                        <a:t>Structural Barriers</a:t>
                      </a:r>
                      <a:endParaRPr b="1"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298450" lvl="0" marL="457200" rtl="0" algn="l">
                        <a:spcBef>
                          <a:spcPts val="0"/>
                        </a:spcBef>
                        <a:spcAft>
                          <a:spcPts val="0"/>
                        </a:spcAft>
                        <a:buClr>
                          <a:schemeClr val="accent1"/>
                        </a:buClr>
                        <a:buSzPts val="1100"/>
                        <a:buChar char="●"/>
                      </a:pPr>
                      <a:r>
                        <a:rPr lang="en-US" sz="1100">
                          <a:solidFill>
                            <a:schemeClr val="accent1"/>
                          </a:solidFill>
                        </a:rPr>
                        <a:t>Access to learning about organic manure</a:t>
                      </a:r>
                      <a:endParaRPr sz="11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1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298450" lvl="0" marL="457200" rtl="0" algn="l">
                        <a:spcBef>
                          <a:spcPts val="0"/>
                        </a:spcBef>
                        <a:spcAft>
                          <a:spcPts val="0"/>
                        </a:spcAft>
                        <a:buClr>
                          <a:schemeClr val="accent1"/>
                        </a:buClr>
                        <a:buSzPts val="1100"/>
                        <a:buChar char="●"/>
                      </a:pPr>
                      <a:r>
                        <a:rPr lang="en-US" sz="1100">
                          <a:solidFill>
                            <a:schemeClr val="accent1"/>
                          </a:solidFill>
                        </a:rPr>
                        <a:t>The time he will need to spend</a:t>
                      </a:r>
                      <a:endParaRPr sz="1100">
                        <a:solidFill>
                          <a:schemeClr val="accent1"/>
                        </a:solidFill>
                      </a:endParaRPr>
                    </a:p>
                    <a:p>
                      <a:pPr indent="-298450" lvl="0" marL="457200" rtl="0" algn="l">
                        <a:spcBef>
                          <a:spcPts val="0"/>
                        </a:spcBef>
                        <a:spcAft>
                          <a:spcPts val="0"/>
                        </a:spcAft>
                        <a:buClr>
                          <a:schemeClr val="accent1"/>
                        </a:buClr>
                        <a:buSzPts val="1100"/>
                        <a:buChar char="●"/>
                      </a:pPr>
                      <a:r>
                        <a:rPr lang="en-US" sz="1100">
                          <a:solidFill>
                            <a:schemeClr val="accent1"/>
                          </a:solidFill>
                        </a:rPr>
                        <a:t>The availability of waste materials</a:t>
                      </a:r>
                      <a:endParaRPr sz="11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298450" lvl="0" marL="457200" rtl="0" algn="l">
                        <a:spcBef>
                          <a:spcPts val="0"/>
                        </a:spcBef>
                        <a:spcAft>
                          <a:spcPts val="0"/>
                        </a:spcAft>
                        <a:buClr>
                          <a:schemeClr val="accent1"/>
                        </a:buClr>
                        <a:buSzPts val="1100"/>
                        <a:buChar char="●"/>
                      </a:pPr>
                      <a:r>
                        <a:rPr lang="en-US" sz="1100">
                          <a:solidFill>
                            <a:schemeClr val="accent1"/>
                          </a:solidFill>
                        </a:rPr>
                        <a:t>The difference in yield between organic and chemical fertilizers</a:t>
                      </a:r>
                      <a:endParaRPr sz="11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r>
              <a:tr h="2140525">
                <a:tc>
                  <a:txBody>
                    <a:bodyPr/>
                    <a:lstStyle/>
                    <a:p>
                      <a:pPr indent="0" lvl="0" marL="0" rtl="0" algn="ctr">
                        <a:spcBef>
                          <a:spcPts val="0"/>
                        </a:spcBef>
                        <a:spcAft>
                          <a:spcPts val="0"/>
                        </a:spcAft>
                        <a:buNone/>
                      </a:pPr>
                      <a:r>
                        <a:rPr b="1" lang="en-US" sz="1300"/>
                        <a:t>Behavioural</a:t>
                      </a:r>
                      <a:r>
                        <a:rPr b="1" lang="en-US" sz="1300"/>
                        <a:t> Barriers</a:t>
                      </a:r>
                      <a:endParaRPr b="1"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298450" lvl="0" marL="457200" rtl="0" algn="l">
                        <a:spcBef>
                          <a:spcPts val="0"/>
                        </a:spcBef>
                        <a:spcAft>
                          <a:spcPts val="0"/>
                        </a:spcAft>
                        <a:buClr>
                          <a:schemeClr val="accent1"/>
                        </a:buClr>
                        <a:buSzPts val="1100"/>
                        <a:buChar char="●"/>
                      </a:pPr>
                      <a:r>
                        <a:rPr lang="en-US" sz="1100">
                          <a:solidFill>
                            <a:schemeClr val="accent1"/>
                          </a:solidFill>
                        </a:rPr>
                        <a:t>Not convinced about the benefits</a:t>
                      </a:r>
                      <a:endParaRPr sz="1100">
                        <a:solidFill>
                          <a:schemeClr val="accent1"/>
                        </a:solidFill>
                      </a:endParaRPr>
                    </a:p>
                    <a:p>
                      <a:pPr indent="-298450" lvl="0" marL="457200" rtl="0" algn="l">
                        <a:spcBef>
                          <a:spcPts val="0"/>
                        </a:spcBef>
                        <a:spcAft>
                          <a:spcPts val="0"/>
                        </a:spcAft>
                        <a:buClr>
                          <a:schemeClr val="accent1"/>
                        </a:buClr>
                        <a:buSzPts val="1100"/>
                        <a:buChar char="●"/>
                      </a:pPr>
                      <a:r>
                        <a:rPr lang="en-US" sz="1100">
                          <a:solidFill>
                            <a:schemeClr val="accent1"/>
                          </a:solidFill>
                        </a:rPr>
                        <a:t>Feels his existing fertilizer works great</a:t>
                      </a:r>
                      <a:endParaRPr sz="1100">
                        <a:solidFill>
                          <a:schemeClr val="accent1"/>
                        </a:solidFill>
                      </a:endParaRPr>
                    </a:p>
                    <a:p>
                      <a:pPr indent="-298450" lvl="0" marL="457200" rtl="0" algn="l">
                        <a:spcBef>
                          <a:spcPts val="0"/>
                        </a:spcBef>
                        <a:spcAft>
                          <a:spcPts val="0"/>
                        </a:spcAft>
                        <a:buClr>
                          <a:schemeClr val="accent1"/>
                        </a:buClr>
                        <a:buSzPts val="1100"/>
                        <a:buChar char="●"/>
                      </a:pPr>
                      <a:r>
                        <a:rPr lang="en-US" sz="1100">
                          <a:solidFill>
                            <a:schemeClr val="accent1"/>
                          </a:solidFill>
                        </a:rPr>
                        <a:t>Averse to the risk of switching</a:t>
                      </a:r>
                      <a:endParaRPr sz="11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1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298450" lvl="0" marL="457200" rtl="0" algn="l">
                        <a:spcBef>
                          <a:spcPts val="0"/>
                        </a:spcBef>
                        <a:spcAft>
                          <a:spcPts val="0"/>
                        </a:spcAft>
                        <a:buClr>
                          <a:schemeClr val="accent1"/>
                        </a:buClr>
                        <a:buSzPts val="1100"/>
                        <a:buChar char="●"/>
                      </a:pPr>
                      <a:r>
                        <a:rPr lang="en-US" sz="1100">
                          <a:solidFill>
                            <a:schemeClr val="accent1"/>
                          </a:solidFill>
                        </a:rPr>
                        <a:t>Can’t remember which waste is useable</a:t>
                      </a:r>
                      <a:endParaRPr sz="1100">
                        <a:solidFill>
                          <a:schemeClr val="accent1"/>
                        </a:solidFill>
                      </a:endParaRPr>
                    </a:p>
                    <a:p>
                      <a:pPr indent="-298450" lvl="0" marL="457200" rtl="0" algn="l">
                        <a:spcBef>
                          <a:spcPts val="0"/>
                        </a:spcBef>
                        <a:spcAft>
                          <a:spcPts val="0"/>
                        </a:spcAft>
                        <a:buClr>
                          <a:schemeClr val="accent1"/>
                        </a:buClr>
                        <a:buSzPts val="1100"/>
                        <a:buChar char="●"/>
                      </a:pPr>
                      <a:r>
                        <a:rPr lang="en-US" sz="1100">
                          <a:solidFill>
                            <a:schemeClr val="accent1"/>
                          </a:solidFill>
                        </a:rPr>
                        <a:t>He prioritises other actions over this </a:t>
                      </a:r>
                      <a:endParaRPr sz="1100">
                        <a:solidFill>
                          <a:schemeClr val="accent1"/>
                        </a:solidFill>
                      </a:endParaRPr>
                    </a:p>
                    <a:p>
                      <a:pPr indent="-298450" lvl="0" marL="457200" rtl="0" algn="l">
                        <a:spcBef>
                          <a:spcPts val="0"/>
                        </a:spcBef>
                        <a:spcAft>
                          <a:spcPts val="0"/>
                        </a:spcAft>
                        <a:buClr>
                          <a:schemeClr val="accent1"/>
                        </a:buClr>
                        <a:buSzPts val="1100"/>
                        <a:buChar char="●"/>
                      </a:pPr>
                      <a:r>
                        <a:rPr lang="en-US" sz="1100">
                          <a:solidFill>
                            <a:schemeClr val="accent1"/>
                          </a:solidFill>
                        </a:rPr>
                        <a:t>His friends disapprove of him collecting this kind of waste</a:t>
                      </a:r>
                      <a:endParaRPr sz="11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1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1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298450" lvl="0" marL="457200" rtl="0" algn="l">
                        <a:spcBef>
                          <a:spcPts val="0"/>
                        </a:spcBef>
                        <a:spcAft>
                          <a:spcPts val="0"/>
                        </a:spcAft>
                        <a:buClr>
                          <a:schemeClr val="accent1"/>
                        </a:buClr>
                        <a:buSzPts val="1100"/>
                        <a:buChar char="●"/>
                      </a:pPr>
                      <a:r>
                        <a:rPr lang="en-US" sz="1100">
                          <a:solidFill>
                            <a:schemeClr val="accent1"/>
                          </a:solidFill>
                        </a:rPr>
                        <a:t>Afraid of the consequences of actually switching to organic manure (time crops take to grow)</a:t>
                      </a:r>
                      <a:endParaRPr sz="1100">
                        <a:solidFill>
                          <a:schemeClr val="accent1"/>
                        </a:solidFill>
                      </a:endParaRPr>
                    </a:p>
                    <a:p>
                      <a:pPr indent="-298450" lvl="0" marL="457200" rtl="0" algn="l">
                        <a:spcBef>
                          <a:spcPts val="0"/>
                        </a:spcBef>
                        <a:spcAft>
                          <a:spcPts val="0"/>
                        </a:spcAft>
                        <a:buClr>
                          <a:schemeClr val="accent1"/>
                        </a:buClr>
                        <a:buSzPts val="1100"/>
                        <a:buChar char="●"/>
                      </a:pPr>
                      <a:r>
                        <a:rPr lang="en-US" sz="1100">
                          <a:solidFill>
                            <a:schemeClr val="accent1"/>
                          </a:solidFill>
                        </a:rPr>
                        <a:t>His friends are still using chemical fertilizers</a:t>
                      </a:r>
                      <a:endParaRPr sz="1100">
                        <a:solidFill>
                          <a:schemeClr val="accent1"/>
                        </a:solidFill>
                      </a:endParaRPr>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r>
            </a:tbl>
          </a:graphicData>
        </a:graphic>
      </p:graphicFrame>
      <p:sp>
        <p:nvSpPr>
          <p:cNvPr id="1787" name="Google Shape;1787;p159"/>
          <p:cNvSpPr txBox="1"/>
          <p:nvPr/>
        </p:nvSpPr>
        <p:spPr>
          <a:xfrm>
            <a:off x="733800" y="1020838"/>
            <a:ext cx="10724400" cy="77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2000"/>
              <a:t>Barriers to the micro-behaviours:</a:t>
            </a:r>
            <a:r>
              <a:rPr lang="en-US" sz="2000"/>
              <a:t> What factors decrease the likelihood that the individual performs the desired behaviour? </a:t>
            </a:r>
            <a:endParaRPr sz="2000">
              <a:latin typeface="Muli"/>
              <a:ea typeface="Muli"/>
              <a:cs typeface="Muli"/>
              <a:sym typeface="Mul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1" name="Shape 1791"/>
        <p:cNvGrpSpPr/>
        <p:nvPr/>
      </p:nvGrpSpPr>
      <p:grpSpPr>
        <a:xfrm>
          <a:off x="0" y="0"/>
          <a:ext cx="0" cy="0"/>
          <a:chOff x="0" y="0"/>
          <a:chExt cx="0" cy="0"/>
        </a:xfrm>
      </p:grpSpPr>
      <p:sp>
        <p:nvSpPr>
          <p:cNvPr id="1792" name="Google Shape;1792;p160"/>
          <p:cNvSpPr txBox="1"/>
          <p:nvPr/>
        </p:nvSpPr>
        <p:spPr>
          <a:xfrm>
            <a:off x="383217" y="2664572"/>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What is the specific behaviour you are trying to change?</a:t>
            </a:r>
            <a:endParaRPr b="1" sz="1600">
              <a:solidFill>
                <a:schemeClr val="lt1"/>
              </a:solidFill>
            </a:endParaRPr>
          </a:p>
          <a:p>
            <a:pPr indent="0" lvl="0" marL="0" marR="0" rtl="0" algn="l">
              <a:spcBef>
                <a:spcPts val="0"/>
              </a:spcBef>
              <a:spcAft>
                <a:spcPts val="0"/>
              </a:spcAft>
              <a:buNone/>
            </a:pPr>
            <a:r>
              <a:t/>
            </a:r>
            <a:endParaRPr b="1" sz="1600">
              <a:solidFill>
                <a:schemeClr val="lt1"/>
              </a:solidFill>
            </a:endParaRPr>
          </a:p>
        </p:txBody>
      </p:sp>
      <p:sp>
        <p:nvSpPr>
          <p:cNvPr id="1793" name="Google Shape;1793;p160"/>
          <p:cNvSpPr txBox="1"/>
          <p:nvPr/>
        </p:nvSpPr>
        <p:spPr>
          <a:xfrm>
            <a:off x="3443704" y="2679909"/>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Whose behaviour needs to change?</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794" name="Google Shape;1794;p160"/>
          <p:cNvSpPr txBox="1"/>
          <p:nvPr/>
        </p:nvSpPr>
        <p:spPr>
          <a:xfrm>
            <a:off x="6504175" y="2622434"/>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Can you take this action?</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795" name="Google Shape;1795;p160"/>
          <p:cNvSpPr txBox="1"/>
          <p:nvPr/>
        </p:nvSpPr>
        <p:spPr>
          <a:xfrm>
            <a:off x="9515323" y="2559680"/>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How will you know it worked?</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796" name="Google Shape;1796;p160"/>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lt1"/>
              </a:buClr>
              <a:buSzPts val="3300"/>
              <a:buFont typeface="Arial"/>
              <a:buNone/>
            </a:pPr>
            <a:r>
              <a:rPr lang="en-US"/>
              <a:t>Action Plans</a:t>
            </a:r>
            <a:endParaRPr/>
          </a:p>
        </p:txBody>
      </p:sp>
      <p:sp>
        <p:nvSpPr>
          <p:cNvPr id="1797" name="Google Shape;1797;p160"/>
          <p:cNvSpPr txBox="1"/>
          <p:nvPr/>
        </p:nvSpPr>
        <p:spPr>
          <a:xfrm>
            <a:off x="383232" y="2067075"/>
            <a:ext cx="11199000" cy="1810800"/>
          </a:xfrm>
          <a:prstGeom prst="rect">
            <a:avLst/>
          </a:prstGeom>
          <a:noFill/>
          <a:ln>
            <a:noFill/>
          </a:ln>
        </p:spPr>
        <p:txBody>
          <a:bodyPr anchorCtr="0" anchor="t" bIns="27700" lIns="55425" spcFirstLastPara="1" rIns="55425" wrap="square" tIns="27700">
            <a:spAutoFit/>
          </a:bodyPr>
          <a:lstStyle/>
          <a:p>
            <a:pPr indent="0" lvl="0" marL="0" rtl="0" algn="l">
              <a:lnSpc>
                <a:spcPct val="90000"/>
              </a:lnSpc>
              <a:spcBef>
                <a:spcPts val="0"/>
              </a:spcBef>
              <a:spcAft>
                <a:spcPts val="0"/>
              </a:spcAft>
              <a:buClr>
                <a:schemeClr val="lt1"/>
              </a:buClr>
              <a:buSzPts val="3300"/>
              <a:buFont typeface="Arial"/>
              <a:buNone/>
            </a:pPr>
            <a:r>
              <a:rPr lang="en-US" sz="3000">
                <a:solidFill>
                  <a:schemeClr val="dk1"/>
                </a:solidFill>
              </a:rPr>
              <a:t>After your group has written down the barriers, please write it down on the Question 2 of the </a:t>
            </a:r>
            <a:r>
              <a:rPr b="1" lang="en-US" sz="3000">
                <a:solidFill>
                  <a:schemeClr val="dk1"/>
                </a:solidFill>
              </a:rPr>
              <a:t>action plan worksheet</a:t>
            </a:r>
            <a:endParaRPr b="1" sz="3000">
              <a:solidFill>
                <a:schemeClr val="dk1"/>
              </a:solidFill>
            </a:endParaRPr>
          </a:p>
          <a:p>
            <a:pPr indent="0" lvl="0" marL="0" rtl="0" algn="ctr">
              <a:spcBef>
                <a:spcPts val="0"/>
              </a:spcBef>
              <a:spcAft>
                <a:spcPts val="0"/>
              </a:spcAft>
              <a:buClr>
                <a:schemeClr val="dk1"/>
              </a:buClr>
              <a:buSzPts val="1500"/>
              <a:buFont typeface="Arial"/>
              <a:buNone/>
            </a:pPr>
            <a:r>
              <a:t/>
            </a:r>
            <a:endParaRPr b="1" sz="3000">
              <a:solidFill>
                <a:schemeClr val="dk1"/>
              </a:solidFill>
            </a:endParaRPr>
          </a:p>
          <a:p>
            <a:pPr indent="0" lvl="0" marL="0" marR="0" rtl="0" algn="ctr">
              <a:spcBef>
                <a:spcPts val="0"/>
              </a:spcBef>
              <a:spcAft>
                <a:spcPts val="0"/>
              </a:spcAft>
              <a:buNone/>
            </a:pPr>
            <a:r>
              <a:t/>
            </a:r>
            <a:endParaRPr b="1" sz="3000">
              <a:solidFill>
                <a:schemeClr val="dk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1" name="Shape 1801"/>
        <p:cNvGrpSpPr/>
        <p:nvPr/>
      </p:nvGrpSpPr>
      <p:grpSpPr>
        <a:xfrm>
          <a:off x="0" y="0"/>
          <a:ext cx="0" cy="0"/>
          <a:chOff x="0" y="0"/>
          <a:chExt cx="0" cy="0"/>
        </a:xfrm>
      </p:grpSpPr>
      <p:sp>
        <p:nvSpPr>
          <p:cNvPr id="1802" name="Google Shape;1802;p161"/>
          <p:cNvSpPr txBox="1"/>
          <p:nvPr>
            <p:ph idx="12" type="sldNum"/>
          </p:nvPr>
        </p:nvSpPr>
        <p:spPr>
          <a:xfrm>
            <a:off x="8777553" y="6377052"/>
            <a:ext cx="2804100" cy="3429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1803" name="Google Shape;1803;p161"/>
          <p:cNvSpPr txBox="1"/>
          <p:nvPr>
            <p:ph type="ctrTitle"/>
          </p:nvPr>
        </p:nvSpPr>
        <p:spPr>
          <a:xfrm>
            <a:off x="533400" y="228600"/>
            <a:ext cx="10845900" cy="60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400"/>
              <a:buFont typeface="Arial"/>
              <a:buNone/>
            </a:pPr>
            <a:r>
              <a:rPr lang="en-US" sz="3300">
                <a:solidFill>
                  <a:srgbClr val="040404"/>
                </a:solidFill>
              </a:rPr>
              <a:t>Levers of Desired Behaviours</a:t>
            </a:r>
            <a:endParaRPr sz="3300">
              <a:solidFill>
                <a:srgbClr val="040404"/>
              </a:solidFill>
              <a:latin typeface="Arial"/>
              <a:ea typeface="Arial"/>
              <a:cs typeface="Arial"/>
              <a:sym typeface="Arial"/>
            </a:endParaRPr>
          </a:p>
        </p:txBody>
      </p:sp>
      <p:sp>
        <p:nvSpPr>
          <p:cNvPr id="1804" name="Google Shape;1804;p161"/>
          <p:cNvSpPr txBox="1"/>
          <p:nvPr>
            <p:ph idx="1" type="subTitle"/>
          </p:nvPr>
        </p:nvSpPr>
        <p:spPr>
          <a:xfrm>
            <a:off x="762000" y="1237625"/>
            <a:ext cx="10341000" cy="3950400"/>
          </a:xfrm>
          <a:prstGeom prst="rect">
            <a:avLst/>
          </a:prstGeom>
        </p:spPr>
        <p:txBody>
          <a:bodyPr anchorCtr="0" anchor="t" bIns="0" lIns="0" spcFirstLastPara="1" rIns="0" wrap="square" tIns="0">
            <a:spAutoFit/>
          </a:bodyPr>
          <a:lstStyle/>
          <a:p>
            <a:pPr indent="0" lvl="0" marL="0" rtl="0" algn="l">
              <a:lnSpc>
                <a:spcPct val="115000"/>
              </a:lnSpc>
              <a:spcBef>
                <a:spcPts val="1000"/>
              </a:spcBef>
              <a:spcAft>
                <a:spcPts val="0"/>
              </a:spcAft>
              <a:buNone/>
            </a:pPr>
            <a:r>
              <a:rPr b="0" lang="en-US" sz="2000">
                <a:solidFill>
                  <a:srgbClr val="000000"/>
                </a:solidFill>
              </a:rPr>
              <a:t>A </a:t>
            </a:r>
            <a:r>
              <a:rPr i="1" lang="en-US" sz="3300">
                <a:solidFill>
                  <a:srgbClr val="E07838"/>
                </a:solidFill>
              </a:rPr>
              <a:t>lever </a:t>
            </a:r>
            <a:r>
              <a:rPr b="0" lang="en-US" sz="2000">
                <a:solidFill>
                  <a:srgbClr val="000000"/>
                </a:solidFill>
              </a:rPr>
              <a:t>is a factor that may facilitate a desired outcome. This means anything that could cause citizens of Lesotho to prefer engaging in behaviours beneficial to the environment, such as using organic manure, sticking to grazing zones, engaging in sustainable practices etc.</a:t>
            </a:r>
            <a:endParaRPr b="0" sz="2000">
              <a:solidFill>
                <a:srgbClr val="000000"/>
              </a:solidFill>
            </a:endParaRPr>
          </a:p>
          <a:p>
            <a:pPr indent="0" lvl="0" marL="0" rtl="0" algn="l">
              <a:lnSpc>
                <a:spcPct val="115000"/>
              </a:lnSpc>
              <a:spcBef>
                <a:spcPts val="1200"/>
              </a:spcBef>
              <a:spcAft>
                <a:spcPts val="0"/>
              </a:spcAft>
              <a:buNone/>
            </a:pPr>
            <a:r>
              <a:t/>
            </a:r>
            <a:endParaRPr b="0" sz="2000">
              <a:solidFill>
                <a:srgbClr val="000000"/>
              </a:solidFill>
            </a:endParaRPr>
          </a:p>
          <a:p>
            <a:pPr indent="0" lvl="0" marL="0" rtl="0" algn="l">
              <a:lnSpc>
                <a:spcPct val="115000"/>
              </a:lnSpc>
              <a:spcBef>
                <a:spcPts val="1200"/>
              </a:spcBef>
              <a:spcAft>
                <a:spcPts val="0"/>
              </a:spcAft>
              <a:buNone/>
            </a:pPr>
            <a:r>
              <a:rPr b="0" lang="en-US" sz="2000">
                <a:solidFill>
                  <a:srgbClr val="000000"/>
                </a:solidFill>
              </a:rPr>
              <a:t>You can think of a lever as something that could be employed in an intervention, program, or communication to strengthen its effectiveness. </a:t>
            </a:r>
            <a:endParaRPr b="0" sz="2000">
              <a:solidFill>
                <a:srgbClr val="000000"/>
              </a:solidFill>
            </a:endParaRPr>
          </a:p>
          <a:p>
            <a:pPr indent="0" lvl="0" marL="0" rtl="0" algn="l">
              <a:spcBef>
                <a:spcPts val="1200"/>
              </a:spcBef>
              <a:spcAft>
                <a:spcPts val="0"/>
              </a:spcAft>
              <a:buNone/>
            </a:pPr>
            <a:r>
              <a:t/>
            </a:r>
            <a:endParaRPr sz="2400">
              <a:latin typeface="Arial"/>
              <a:ea typeface="Arial"/>
              <a:cs typeface="Arial"/>
              <a:sym typeface="Arial"/>
            </a:endParaRPr>
          </a:p>
          <a:p>
            <a:pPr indent="0" lvl="0" marL="0" rtl="0" algn="l">
              <a:spcBef>
                <a:spcPts val="900"/>
              </a:spcBef>
              <a:spcAft>
                <a:spcPts val="0"/>
              </a:spcAft>
              <a:buNone/>
            </a:pPr>
            <a:r>
              <a:t/>
            </a:r>
            <a:endParaRPr sz="2400">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8" name="Shape 1808"/>
        <p:cNvGrpSpPr/>
        <p:nvPr/>
      </p:nvGrpSpPr>
      <p:grpSpPr>
        <a:xfrm>
          <a:off x="0" y="0"/>
          <a:ext cx="0" cy="0"/>
          <a:chOff x="0" y="0"/>
          <a:chExt cx="0" cy="0"/>
        </a:xfrm>
      </p:grpSpPr>
      <p:grpSp>
        <p:nvGrpSpPr>
          <p:cNvPr id="1809" name="Google Shape;1809;p162"/>
          <p:cNvGrpSpPr/>
          <p:nvPr/>
        </p:nvGrpSpPr>
        <p:grpSpPr>
          <a:xfrm>
            <a:off x="-1" y="1726196"/>
            <a:ext cx="12193200" cy="2917720"/>
            <a:chOff x="-1" y="1936375"/>
            <a:chExt cx="13231904" cy="2918012"/>
          </a:xfrm>
        </p:grpSpPr>
        <p:sp>
          <p:nvSpPr>
            <p:cNvPr id="1810" name="Google Shape;1810;p162"/>
            <p:cNvSpPr/>
            <p:nvPr/>
          </p:nvSpPr>
          <p:spPr>
            <a:xfrm flipH="1" rot="10800000">
              <a:off x="-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3"/>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811" name="Google Shape;1811;p162"/>
            <p:cNvSpPr/>
            <p:nvPr/>
          </p:nvSpPr>
          <p:spPr>
            <a:xfrm flipH="1" rot="10800000">
              <a:off x="3307975"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4"/>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812" name="Google Shape;1812;p162"/>
            <p:cNvSpPr/>
            <p:nvPr/>
          </p:nvSpPr>
          <p:spPr>
            <a:xfrm flipH="1" rot="10800000">
              <a:off x="661595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2"/>
            </a:solidFill>
            <a:ln>
              <a:noFill/>
            </a:ln>
          </p:spPr>
          <p:txBody>
            <a:bodyPr anchorCtr="0" anchor="ctr" bIns="27700" lIns="55425" spcFirstLastPara="1" rIns="55425" wrap="square" tIns="27700">
              <a:noAutofit/>
            </a:bodyPr>
            <a:lstStyle/>
            <a:p>
              <a:pPr indent="0" lvl="0" marL="0" marR="0" rtl="0" algn="ctr">
                <a:spcBef>
                  <a:spcPts val="0"/>
                </a:spcBef>
                <a:spcAft>
                  <a:spcPts val="0"/>
                </a:spcAft>
                <a:buClr>
                  <a:srgbClr val="000000"/>
                </a:buClr>
                <a:buFont typeface="Arial"/>
                <a:buNone/>
              </a:pPr>
              <a:r>
                <a:t/>
              </a:r>
              <a:endParaRPr sz="1700">
                <a:solidFill>
                  <a:schemeClr val="lt1"/>
                </a:solidFill>
                <a:latin typeface="Arial"/>
                <a:ea typeface="Arial"/>
                <a:cs typeface="Arial"/>
                <a:sym typeface="Arial"/>
              </a:endParaRPr>
            </a:p>
          </p:txBody>
        </p:sp>
        <p:sp>
          <p:nvSpPr>
            <p:cNvPr id="1813" name="Google Shape;1813;p162"/>
            <p:cNvSpPr/>
            <p:nvPr/>
          </p:nvSpPr>
          <p:spPr>
            <a:xfrm flipH="1" rot="10800000">
              <a:off x="9923927"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grpSp>
      <p:sp>
        <p:nvSpPr>
          <p:cNvPr id="1814" name="Google Shape;1814;p162"/>
          <p:cNvSpPr/>
          <p:nvPr/>
        </p:nvSpPr>
        <p:spPr>
          <a:xfrm>
            <a:off x="3159998" y="4791447"/>
            <a:ext cx="2761200" cy="791100"/>
          </a:xfrm>
          <a:prstGeom prst="rect">
            <a:avLst/>
          </a:prstGeom>
          <a:noFill/>
          <a:ln>
            <a:noFill/>
          </a:ln>
        </p:spPr>
        <p:txBody>
          <a:bodyPr anchorCtr="0" anchor="t" bIns="27700" lIns="55425" spcFirstLastPara="1" rIns="55425" wrap="square" tIns="27700">
            <a:noAutofit/>
          </a:bodyPr>
          <a:lstStyle/>
          <a:p>
            <a:pPr indent="0" lvl="0" marL="0" marR="0" rtl="0" algn="ctr">
              <a:lnSpc>
                <a:spcPct val="150000"/>
              </a:lnSpc>
              <a:spcBef>
                <a:spcPts val="0"/>
              </a:spcBef>
              <a:spcAft>
                <a:spcPts val="0"/>
              </a:spcAft>
              <a:buNone/>
            </a:pPr>
            <a:r>
              <a:rPr lang="en-US" sz="1200">
                <a:solidFill>
                  <a:srgbClr val="0C0C0C"/>
                </a:solidFill>
              </a:rPr>
              <a:t>Community members remember periods of abundance and want to return to those resource levels.</a:t>
            </a:r>
            <a:endParaRPr sz="900"/>
          </a:p>
        </p:txBody>
      </p:sp>
      <p:sp>
        <p:nvSpPr>
          <p:cNvPr id="1815" name="Google Shape;1815;p162"/>
          <p:cNvSpPr txBox="1"/>
          <p:nvPr/>
        </p:nvSpPr>
        <p:spPr>
          <a:xfrm>
            <a:off x="384017" y="2944651"/>
            <a:ext cx="2217300" cy="302100"/>
          </a:xfrm>
          <a:prstGeom prst="rect">
            <a:avLst/>
          </a:prstGeom>
          <a:noFill/>
          <a:ln>
            <a:noFill/>
          </a:ln>
        </p:spPr>
        <p:txBody>
          <a:bodyPr anchorCtr="0" anchor="t" bIns="27700" lIns="55425" spcFirstLastPara="1" rIns="55425" wrap="square" tIns="27700">
            <a:spAutoFit/>
          </a:bodyPr>
          <a:lstStyle/>
          <a:p>
            <a:pPr indent="0" lvl="0" marL="0" marR="0" rtl="0" algn="ctr">
              <a:spcBef>
                <a:spcPts val="0"/>
              </a:spcBef>
              <a:spcAft>
                <a:spcPts val="0"/>
              </a:spcAft>
              <a:buNone/>
            </a:pPr>
            <a:r>
              <a:rPr b="1" lang="en-US" sz="1600">
                <a:solidFill>
                  <a:schemeClr val="lt1"/>
                </a:solidFill>
              </a:rPr>
              <a:t>Social Identity</a:t>
            </a:r>
            <a:endParaRPr sz="800"/>
          </a:p>
        </p:txBody>
      </p:sp>
      <p:sp>
        <p:nvSpPr>
          <p:cNvPr id="1816" name="Google Shape;1816;p162"/>
          <p:cNvSpPr txBox="1"/>
          <p:nvPr/>
        </p:nvSpPr>
        <p:spPr>
          <a:xfrm>
            <a:off x="3444471" y="2944651"/>
            <a:ext cx="2217300" cy="302100"/>
          </a:xfrm>
          <a:prstGeom prst="rect">
            <a:avLst/>
          </a:prstGeom>
          <a:noFill/>
          <a:ln>
            <a:noFill/>
          </a:ln>
        </p:spPr>
        <p:txBody>
          <a:bodyPr anchorCtr="0" anchor="t" bIns="27700" lIns="55425" spcFirstLastPara="1" rIns="55425" wrap="square" tIns="27700">
            <a:spAutoFit/>
          </a:bodyPr>
          <a:lstStyle/>
          <a:p>
            <a:pPr indent="0" lvl="0" marL="0" marR="0" rtl="0" algn="ctr">
              <a:spcBef>
                <a:spcPts val="0"/>
              </a:spcBef>
              <a:spcAft>
                <a:spcPts val="0"/>
              </a:spcAft>
              <a:buNone/>
            </a:pPr>
            <a:r>
              <a:rPr b="1" lang="en-US" sz="1600">
                <a:solidFill>
                  <a:schemeClr val="lt1"/>
                </a:solidFill>
              </a:rPr>
              <a:t>Memory</a:t>
            </a:r>
            <a:endParaRPr sz="800"/>
          </a:p>
        </p:txBody>
      </p:sp>
      <p:sp>
        <p:nvSpPr>
          <p:cNvPr id="1817" name="Google Shape;1817;p162"/>
          <p:cNvSpPr txBox="1"/>
          <p:nvPr/>
        </p:nvSpPr>
        <p:spPr>
          <a:xfrm>
            <a:off x="6504925" y="2944651"/>
            <a:ext cx="2217300" cy="3021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Font typeface="Arial"/>
              <a:buNone/>
            </a:pPr>
            <a:r>
              <a:rPr b="1" lang="en-US" sz="1600">
                <a:solidFill>
                  <a:schemeClr val="lt1"/>
                </a:solidFill>
              </a:rPr>
              <a:t>Trust</a:t>
            </a:r>
            <a:endParaRPr/>
          </a:p>
        </p:txBody>
      </p:sp>
      <p:sp>
        <p:nvSpPr>
          <p:cNvPr id="1818" name="Google Shape;1818;p162"/>
          <p:cNvSpPr txBox="1"/>
          <p:nvPr/>
        </p:nvSpPr>
        <p:spPr>
          <a:xfrm>
            <a:off x="9592273" y="2958097"/>
            <a:ext cx="2217300" cy="302100"/>
          </a:xfrm>
          <a:prstGeom prst="rect">
            <a:avLst/>
          </a:prstGeom>
          <a:noFill/>
          <a:ln>
            <a:noFill/>
          </a:ln>
        </p:spPr>
        <p:txBody>
          <a:bodyPr anchorCtr="0" anchor="t" bIns="27700" lIns="55425" spcFirstLastPara="1" rIns="55425" wrap="square" tIns="27700">
            <a:spAutoFit/>
          </a:bodyPr>
          <a:lstStyle/>
          <a:p>
            <a:pPr indent="0" lvl="0" marL="0" marR="0" rtl="0" algn="ctr">
              <a:spcBef>
                <a:spcPts val="0"/>
              </a:spcBef>
              <a:spcAft>
                <a:spcPts val="0"/>
              </a:spcAft>
              <a:buNone/>
            </a:pPr>
            <a:r>
              <a:rPr b="1" lang="en-US" sz="1600">
                <a:solidFill>
                  <a:schemeClr val="lt1"/>
                </a:solidFill>
              </a:rPr>
              <a:t>Community</a:t>
            </a:r>
            <a:endParaRPr sz="800"/>
          </a:p>
        </p:txBody>
      </p:sp>
      <p:sp>
        <p:nvSpPr>
          <p:cNvPr id="1819" name="Google Shape;1819;p162"/>
          <p:cNvSpPr/>
          <p:nvPr/>
        </p:nvSpPr>
        <p:spPr>
          <a:xfrm>
            <a:off x="96271" y="4751113"/>
            <a:ext cx="2761200" cy="791100"/>
          </a:xfrm>
          <a:prstGeom prst="rect">
            <a:avLst/>
          </a:prstGeom>
          <a:noFill/>
          <a:ln>
            <a:noFill/>
          </a:ln>
        </p:spPr>
        <p:txBody>
          <a:bodyPr anchorCtr="0" anchor="t" bIns="27700" lIns="55425" spcFirstLastPara="1" rIns="55425" wrap="square" tIns="27700">
            <a:noAutofit/>
          </a:bodyPr>
          <a:lstStyle/>
          <a:p>
            <a:pPr indent="0" lvl="0" marL="0" marR="0" rtl="0" algn="ctr">
              <a:lnSpc>
                <a:spcPct val="150000"/>
              </a:lnSpc>
              <a:spcBef>
                <a:spcPts val="0"/>
              </a:spcBef>
              <a:spcAft>
                <a:spcPts val="0"/>
              </a:spcAft>
              <a:buNone/>
            </a:pPr>
            <a:r>
              <a:rPr lang="en-US" sz="1200">
                <a:solidFill>
                  <a:srgbClr val="0C0C0C"/>
                </a:solidFill>
              </a:rPr>
              <a:t>Community members are strongly attached to their identities (herders, farmers etc.) which could be leveraged in a norms change intervention.</a:t>
            </a:r>
            <a:endParaRPr sz="900"/>
          </a:p>
        </p:txBody>
      </p:sp>
      <p:sp>
        <p:nvSpPr>
          <p:cNvPr id="1820" name="Google Shape;1820;p162"/>
          <p:cNvSpPr/>
          <p:nvPr/>
        </p:nvSpPr>
        <p:spPr>
          <a:xfrm>
            <a:off x="9227118" y="4842783"/>
            <a:ext cx="2761200" cy="791100"/>
          </a:xfrm>
          <a:prstGeom prst="rect">
            <a:avLst/>
          </a:prstGeom>
          <a:noFill/>
          <a:ln>
            <a:noFill/>
          </a:ln>
        </p:spPr>
        <p:txBody>
          <a:bodyPr anchorCtr="0" anchor="t" bIns="27700" lIns="55425" spcFirstLastPara="1" rIns="55425" wrap="square" tIns="27700">
            <a:noAutofit/>
          </a:bodyPr>
          <a:lstStyle/>
          <a:p>
            <a:pPr indent="0" lvl="0" marL="0" marR="0" rtl="0" algn="ctr">
              <a:lnSpc>
                <a:spcPct val="150000"/>
              </a:lnSpc>
              <a:spcBef>
                <a:spcPts val="0"/>
              </a:spcBef>
              <a:spcAft>
                <a:spcPts val="0"/>
              </a:spcAft>
              <a:buNone/>
            </a:pPr>
            <a:r>
              <a:rPr lang="en-US" sz="1200">
                <a:solidFill>
                  <a:srgbClr val="0C0C0C"/>
                </a:solidFill>
              </a:rPr>
              <a:t>Community members that experience feelings of closeness with others are more likely to engage in conservation behaviours.</a:t>
            </a:r>
            <a:endParaRPr sz="900"/>
          </a:p>
        </p:txBody>
      </p:sp>
      <p:sp>
        <p:nvSpPr>
          <p:cNvPr id="1821" name="Google Shape;1821;p162"/>
          <p:cNvSpPr/>
          <p:nvPr/>
        </p:nvSpPr>
        <p:spPr>
          <a:xfrm>
            <a:off x="6163391" y="4802449"/>
            <a:ext cx="2761200" cy="791100"/>
          </a:xfrm>
          <a:prstGeom prst="rect">
            <a:avLst/>
          </a:prstGeom>
          <a:noFill/>
          <a:ln>
            <a:noFill/>
          </a:ln>
        </p:spPr>
        <p:txBody>
          <a:bodyPr anchorCtr="0" anchor="t" bIns="27700" lIns="55425" spcFirstLastPara="1" rIns="55425" wrap="square" tIns="27700">
            <a:noAutofit/>
          </a:bodyPr>
          <a:lstStyle/>
          <a:p>
            <a:pPr indent="0" lvl="0" marL="0" marR="0" rtl="0" algn="ctr">
              <a:lnSpc>
                <a:spcPct val="150000"/>
              </a:lnSpc>
              <a:spcBef>
                <a:spcPts val="0"/>
              </a:spcBef>
              <a:spcAft>
                <a:spcPts val="0"/>
              </a:spcAft>
              <a:buNone/>
            </a:pPr>
            <a:r>
              <a:rPr lang="en-US" sz="1200">
                <a:solidFill>
                  <a:srgbClr val="0C0C0C"/>
                </a:solidFill>
              </a:rPr>
              <a:t>Community members trust subject matter experts and government officials to deliver conservation-related information</a:t>
            </a:r>
            <a:endParaRPr sz="900"/>
          </a:p>
        </p:txBody>
      </p:sp>
      <p:sp>
        <p:nvSpPr>
          <p:cNvPr id="1822" name="Google Shape;1822;p162"/>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p>
            <a:pPr indent="0" lvl="0" marL="0" rtl="0" algn="ctr">
              <a:lnSpc>
                <a:spcPct val="90000"/>
              </a:lnSpc>
              <a:spcBef>
                <a:spcPts val="0"/>
              </a:spcBef>
              <a:spcAft>
                <a:spcPts val="0"/>
              </a:spcAft>
              <a:buClr>
                <a:schemeClr val="lt1"/>
              </a:buClr>
              <a:buSzPts val="3300"/>
              <a:buFont typeface="Arial"/>
              <a:buNone/>
            </a:pPr>
            <a:r>
              <a:rPr lang="en-US"/>
              <a:t>Levers</a:t>
            </a:r>
            <a:endParaRPr/>
          </a:p>
        </p:txBody>
      </p:sp>
      <p:pic>
        <p:nvPicPr>
          <p:cNvPr descr="Icon&#10;&#10;Description automatically generated" id="1823" name="Google Shape;1823;p162"/>
          <p:cNvPicPr preferRelativeResize="0"/>
          <p:nvPr/>
        </p:nvPicPr>
        <p:blipFill rotWithShape="1">
          <a:blip r:embed="rId3">
            <a:alphaModFix/>
          </a:blip>
          <a:srcRect b="0" l="0" r="0" t="0"/>
          <a:stretch/>
        </p:blipFill>
        <p:spPr>
          <a:xfrm>
            <a:off x="4271189" y="2184374"/>
            <a:ext cx="554400" cy="554400"/>
          </a:xfrm>
          <a:prstGeom prst="rect">
            <a:avLst/>
          </a:prstGeom>
          <a:noFill/>
          <a:ln>
            <a:noFill/>
          </a:ln>
        </p:spPr>
      </p:pic>
      <p:pic>
        <p:nvPicPr>
          <p:cNvPr descr="Icon&#10;&#10;Description automatically generated" id="1824" name="Google Shape;1824;p162"/>
          <p:cNvPicPr preferRelativeResize="0"/>
          <p:nvPr/>
        </p:nvPicPr>
        <p:blipFill rotWithShape="1">
          <a:blip r:embed="rId4">
            <a:alphaModFix/>
          </a:blip>
          <a:srcRect b="0" l="0" r="0" t="0"/>
          <a:stretch/>
        </p:blipFill>
        <p:spPr>
          <a:xfrm>
            <a:off x="1215429" y="2184365"/>
            <a:ext cx="554400" cy="554416"/>
          </a:xfrm>
          <a:prstGeom prst="rect">
            <a:avLst/>
          </a:prstGeom>
          <a:noFill/>
          <a:ln>
            <a:noFill/>
          </a:ln>
        </p:spPr>
      </p:pic>
      <p:pic>
        <p:nvPicPr>
          <p:cNvPr descr="Icon&#10;&#10;Description automatically generated" id="1825" name="Google Shape;1825;p162"/>
          <p:cNvPicPr preferRelativeResize="0"/>
          <p:nvPr/>
        </p:nvPicPr>
        <p:blipFill rotWithShape="1">
          <a:blip r:embed="rId5">
            <a:alphaModFix/>
          </a:blip>
          <a:srcRect b="0" l="0" r="0" t="0"/>
          <a:stretch/>
        </p:blipFill>
        <p:spPr>
          <a:xfrm>
            <a:off x="7300870" y="2184378"/>
            <a:ext cx="554400" cy="554400"/>
          </a:xfrm>
          <a:prstGeom prst="rect">
            <a:avLst/>
          </a:prstGeom>
          <a:noFill/>
          <a:ln>
            <a:noFill/>
          </a:ln>
        </p:spPr>
      </p:pic>
      <p:pic>
        <p:nvPicPr>
          <p:cNvPr descr="Icon&#10;&#10;Description automatically generated" id="1826" name="Google Shape;1826;p162"/>
          <p:cNvPicPr preferRelativeResize="0"/>
          <p:nvPr/>
        </p:nvPicPr>
        <p:blipFill rotWithShape="1">
          <a:blip r:embed="rId3">
            <a:alphaModFix/>
          </a:blip>
          <a:srcRect b="0" l="0" r="0" t="0"/>
          <a:stretch/>
        </p:blipFill>
        <p:spPr>
          <a:xfrm>
            <a:off x="4271189" y="2184374"/>
            <a:ext cx="554400" cy="554400"/>
          </a:xfrm>
          <a:prstGeom prst="rect">
            <a:avLst/>
          </a:prstGeom>
          <a:noFill/>
          <a:ln>
            <a:noFill/>
          </a:ln>
        </p:spPr>
      </p:pic>
      <p:pic>
        <p:nvPicPr>
          <p:cNvPr descr="Icon&#10;&#10;Description automatically generated" id="1827" name="Google Shape;1827;p162"/>
          <p:cNvPicPr preferRelativeResize="0"/>
          <p:nvPr/>
        </p:nvPicPr>
        <p:blipFill rotWithShape="1">
          <a:blip r:embed="rId3">
            <a:alphaModFix/>
          </a:blip>
          <a:srcRect b="0" l="0" r="0" t="0"/>
          <a:stretch/>
        </p:blipFill>
        <p:spPr>
          <a:xfrm>
            <a:off x="10330514" y="2287924"/>
            <a:ext cx="554400" cy="55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14">
                                            <p:txEl>
                                              <p:pRg end="0" st="0"/>
                                            </p:txEl>
                                          </p:spTgt>
                                        </p:tgtEl>
                                        <p:attrNameLst>
                                          <p:attrName>style.visibility</p:attrName>
                                        </p:attrNameLst>
                                      </p:cBhvr>
                                      <p:to>
                                        <p:strVal val="visible"/>
                                      </p:to>
                                    </p:set>
                                    <p:animEffect filter="fade" transition="in">
                                      <p:cBhvr>
                                        <p:cTn dur="500"/>
                                        <p:tgtEl>
                                          <p:spTgt spid="1814">
                                            <p:txEl>
                                              <p:pRg end="0" st="0"/>
                                            </p:txEl>
                                          </p:spTgt>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819">
                                            <p:txEl>
                                              <p:pRg end="0" st="0"/>
                                            </p:txEl>
                                          </p:spTgt>
                                        </p:tgtEl>
                                        <p:attrNameLst>
                                          <p:attrName>style.visibility</p:attrName>
                                        </p:attrNameLst>
                                      </p:cBhvr>
                                      <p:to>
                                        <p:strVal val="visible"/>
                                      </p:to>
                                    </p:set>
                                    <p:animEffect filter="fade" transition="in">
                                      <p:cBhvr>
                                        <p:cTn dur="500"/>
                                        <p:tgtEl>
                                          <p:spTgt spid="1819">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820">
                                            <p:txEl>
                                              <p:pRg end="0" st="0"/>
                                            </p:txEl>
                                          </p:spTgt>
                                        </p:tgtEl>
                                        <p:attrNameLst>
                                          <p:attrName>style.visibility</p:attrName>
                                        </p:attrNameLst>
                                      </p:cBhvr>
                                      <p:to>
                                        <p:strVal val="visible"/>
                                      </p:to>
                                    </p:set>
                                    <p:animEffect filter="fade" transition="in">
                                      <p:cBhvr>
                                        <p:cTn dur="500"/>
                                        <p:tgtEl>
                                          <p:spTgt spid="1820">
                                            <p:txEl>
                                              <p:pRg end="0" st="0"/>
                                            </p:txEl>
                                          </p:spTgt>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821">
                                            <p:txEl>
                                              <p:pRg end="0" st="0"/>
                                            </p:txEl>
                                          </p:spTgt>
                                        </p:tgtEl>
                                        <p:attrNameLst>
                                          <p:attrName>style.visibility</p:attrName>
                                        </p:attrNameLst>
                                      </p:cBhvr>
                                      <p:to>
                                        <p:strVal val="visible"/>
                                      </p:to>
                                    </p:set>
                                    <p:animEffect filter="fade" transition="in">
                                      <p:cBhvr>
                                        <p:cTn dur="500"/>
                                        <p:tgtEl>
                                          <p:spTgt spid="182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1" name="Shape 1831"/>
        <p:cNvGrpSpPr/>
        <p:nvPr/>
      </p:nvGrpSpPr>
      <p:grpSpPr>
        <a:xfrm>
          <a:off x="0" y="0"/>
          <a:ext cx="0" cy="0"/>
          <a:chOff x="0" y="0"/>
          <a:chExt cx="0" cy="0"/>
        </a:xfrm>
      </p:grpSpPr>
      <p:sp>
        <p:nvSpPr>
          <p:cNvPr id="1832" name="Google Shape;1832;p163"/>
          <p:cNvSpPr txBox="1"/>
          <p:nvPr>
            <p:ph idx="12" type="sldNum"/>
          </p:nvPr>
        </p:nvSpPr>
        <p:spPr>
          <a:xfrm>
            <a:off x="8777553" y="6377052"/>
            <a:ext cx="2804100" cy="3429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1833" name="Google Shape;1833;p163"/>
          <p:cNvSpPr txBox="1"/>
          <p:nvPr>
            <p:ph type="ctrTitle"/>
          </p:nvPr>
        </p:nvSpPr>
        <p:spPr>
          <a:xfrm>
            <a:off x="673050" y="228625"/>
            <a:ext cx="10845900" cy="60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400"/>
              <a:buFont typeface="Arial"/>
              <a:buNone/>
            </a:pPr>
            <a:r>
              <a:rPr lang="en-US" sz="3300">
                <a:solidFill>
                  <a:srgbClr val="040404"/>
                </a:solidFill>
              </a:rPr>
              <a:t>Levers</a:t>
            </a:r>
            <a:endParaRPr sz="3300">
              <a:solidFill>
                <a:srgbClr val="040404"/>
              </a:solidFill>
              <a:latin typeface="Arial"/>
              <a:ea typeface="Arial"/>
              <a:cs typeface="Arial"/>
              <a:sym typeface="Arial"/>
            </a:endParaRPr>
          </a:p>
        </p:txBody>
      </p:sp>
      <p:graphicFrame>
        <p:nvGraphicFramePr>
          <p:cNvPr id="1834" name="Google Shape;1834;p163"/>
          <p:cNvGraphicFramePr/>
          <p:nvPr/>
        </p:nvGraphicFramePr>
        <p:xfrm>
          <a:off x="673038" y="2061100"/>
          <a:ext cx="3000000" cy="3000000"/>
        </p:xfrm>
        <a:graphic>
          <a:graphicData uri="http://schemas.openxmlformats.org/drawingml/2006/table">
            <a:tbl>
              <a:tblPr>
                <a:noFill/>
                <a:tableStyleId>{FBA253DA-971A-420C-A96C-076D74EFA106}</a:tableStyleId>
              </a:tblPr>
              <a:tblGrid>
                <a:gridCol w="960375"/>
                <a:gridCol w="1661800"/>
                <a:gridCol w="1880300"/>
                <a:gridCol w="1500825"/>
                <a:gridCol w="1500825"/>
                <a:gridCol w="1500825"/>
                <a:gridCol w="1500825"/>
              </a:tblGrid>
              <a:tr h="671400">
                <a:tc>
                  <a:txBody>
                    <a:bodyPr/>
                    <a:lstStyle/>
                    <a:p>
                      <a:pPr indent="0" lvl="0" marL="0" rtl="0" algn="ctr">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Desire to Employ Organic 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Learning how to </a:t>
                      </a:r>
                      <a:br>
                        <a:rPr lang="en-US" sz="1300"/>
                      </a:br>
                      <a:r>
                        <a:rPr lang="en-US" sz="1300"/>
                        <a:t>make Organic 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Collecting Organic </a:t>
                      </a:r>
                      <a:br>
                        <a:rPr lang="en-US" sz="1300"/>
                      </a:br>
                      <a:r>
                        <a:rPr lang="en-US" sz="1300"/>
                        <a:t>Waste </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Mixing the </a:t>
                      </a:r>
                      <a:br>
                        <a:rPr lang="en-US" sz="1300"/>
                      </a:br>
                      <a:r>
                        <a:rPr lang="en-US" sz="1300"/>
                        <a:t>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Waiting for </a:t>
                      </a:r>
                      <a:br>
                        <a:rPr lang="en-US" sz="1300"/>
                      </a:br>
                      <a:r>
                        <a:rPr lang="en-US" sz="1300"/>
                        <a:t>Composting</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Using Organic Manure</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r>
              <a:tr h="2230225">
                <a:tc>
                  <a:txBody>
                    <a:bodyPr/>
                    <a:lstStyle/>
                    <a:p>
                      <a:pPr indent="0" lvl="0" marL="0" rtl="0" algn="ctr">
                        <a:spcBef>
                          <a:spcPts val="0"/>
                        </a:spcBef>
                        <a:spcAft>
                          <a:spcPts val="0"/>
                        </a:spcAft>
                        <a:buNone/>
                      </a:pPr>
                      <a:r>
                        <a:rPr b="1" lang="en-US" sz="1300"/>
                        <a:t>Levers</a:t>
                      </a:r>
                      <a:endParaRPr b="1"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US" sz="1200"/>
                        <a:t>I trust the agricultural extension worker to teach me how to make manure</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457200" rtl="0" algn="l">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US" sz="1200"/>
                        <a:t>I want to go back to the days before when we had enough of everything </a:t>
                      </a:r>
                      <a:endParaRPr sz="1200"/>
                    </a:p>
                    <a:p>
                      <a:pPr indent="0" lvl="0" marL="0" rtl="0" algn="l">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r>
            </a:tbl>
          </a:graphicData>
        </a:graphic>
      </p:graphicFrame>
      <p:sp>
        <p:nvSpPr>
          <p:cNvPr id="1835" name="Google Shape;1835;p163"/>
          <p:cNvSpPr txBox="1"/>
          <p:nvPr/>
        </p:nvSpPr>
        <p:spPr>
          <a:xfrm>
            <a:off x="733800" y="1020838"/>
            <a:ext cx="10724400" cy="77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2000"/>
              <a:t>Levers for</a:t>
            </a:r>
            <a:r>
              <a:rPr lang="en-US" sz="2000"/>
              <a:t> the micro-behaviours: </a:t>
            </a:r>
            <a:r>
              <a:rPr lang="en-US" sz="2000"/>
              <a:t>What do we know about this specific situation and context that can help us? </a:t>
            </a:r>
            <a:endParaRPr sz="2000">
              <a:latin typeface="Muli"/>
              <a:ea typeface="Muli"/>
              <a:cs typeface="Muli"/>
              <a:sym typeface="Mul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9" name="Shape 1839"/>
        <p:cNvGrpSpPr/>
        <p:nvPr/>
      </p:nvGrpSpPr>
      <p:grpSpPr>
        <a:xfrm>
          <a:off x="0" y="0"/>
          <a:ext cx="0" cy="0"/>
          <a:chOff x="0" y="0"/>
          <a:chExt cx="0" cy="0"/>
        </a:xfrm>
      </p:grpSpPr>
      <p:sp>
        <p:nvSpPr>
          <p:cNvPr id="1840" name="Google Shape;1840;p164"/>
          <p:cNvSpPr txBox="1"/>
          <p:nvPr>
            <p:ph idx="12" type="sldNum"/>
          </p:nvPr>
        </p:nvSpPr>
        <p:spPr>
          <a:xfrm>
            <a:off x="8777553" y="6377052"/>
            <a:ext cx="2804100" cy="3429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1841" name="Google Shape;1841;p164"/>
          <p:cNvSpPr txBox="1"/>
          <p:nvPr>
            <p:ph type="ctrTitle"/>
          </p:nvPr>
        </p:nvSpPr>
        <p:spPr>
          <a:xfrm>
            <a:off x="673050" y="228625"/>
            <a:ext cx="10845900" cy="60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400"/>
              <a:buFont typeface="Arial"/>
              <a:buNone/>
            </a:pPr>
            <a:r>
              <a:rPr lang="en-US" sz="3300">
                <a:solidFill>
                  <a:srgbClr val="040404"/>
                </a:solidFill>
              </a:rPr>
              <a:t>Intervention Opportunities</a:t>
            </a:r>
            <a:endParaRPr sz="3300">
              <a:solidFill>
                <a:srgbClr val="040404"/>
              </a:solidFill>
              <a:latin typeface="Arial"/>
              <a:ea typeface="Arial"/>
              <a:cs typeface="Arial"/>
              <a:sym typeface="Arial"/>
            </a:endParaRPr>
          </a:p>
        </p:txBody>
      </p:sp>
      <p:sp>
        <p:nvSpPr>
          <p:cNvPr id="1842" name="Google Shape;1842;p164"/>
          <p:cNvSpPr txBox="1"/>
          <p:nvPr/>
        </p:nvSpPr>
        <p:spPr>
          <a:xfrm>
            <a:off x="733800" y="1020838"/>
            <a:ext cx="10724400" cy="77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2000"/>
              <a:t>Interventions for</a:t>
            </a:r>
            <a:r>
              <a:rPr lang="en-US" sz="2000"/>
              <a:t> the micro-behaviours: What can I change to increase the individual's capability, opportunity, or motivation to perform the desired behavior</a:t>
            </a:r>
            <a:endParaRPr sz="2000">
              <a:latin typeface="Muli"/>
              <a:ea typeface="Muli"/>
              <a:cs typeface="Muli"/>
              <a:sym typeface="Muli"/>
            </a:endParaRPr>
          </a:p>
        </p:txBody>
      </p:sp>
      <p:graphicFrame>
        <p:nvGraphicFramePr>
          <p:cNvPr id="1843" name="Google Shape;1843;p164"/>
          <p:cNvGraphicFramePr/>
          <p:nvPr/>
        </p:nvGraphicFramePr>
        <p:xfrm>
          <a:off x="673038" y="2061100"/>
          <a:ext cx="3000000" cy="3000000"/>
        </p:xfrm>
        <a:graphic>
          <a:graphicData uri="http://schemas.openxmlformats.org/drawingml/2006/table">
            <a:tbl>
              <a:tblPr>
                <a:noFill/>
                <a:tableStyleId>{FBA253DA-971A-420C-A96C-076D74EFA106}</a:tableStyleId>
              </a:tblPr>
              <a:tblGrid>
                <a:gridCol w="1101625"/>
                <a:gridCol w="1692600"/>
                <a:gridCol w="1708250"/>
                <a:gridCol w="1582925"/>
                <a:gridCol w="1418725"/>
                <a:gridCol w="1500825"/>
                <a:gridCol w="1500825"/>
              </a:tblGrid>
              <a:tr h="671400">
                <a:tc>
                  <a:txBody>
                    <a:bodyPr/>
                    <a:lstStyle/>
                    <a:p>
                      <a:pPr indent="0" lvl="0" marL="0" rtl="0" algn="ctr">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Desire to Employ Organic 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Learning how to </a:t>
                      </a:r>
                      <a:br>
                        <a:rPr lang="en-US" sz="1300"/>
                      </a:br>
                      <a:r>
                        <a:rPr lang="en-US" sz="1300"/>
                        <a:t>make Organic 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Collecting Organic </a:t>
                      </a:r>
                      <a:br>
                        <a:rPr lang="en-US" sz="1300"/>
                      </a:br>
                      <a:r>
                        <a:rPr lang="en-US" sz="1300"/>
                        <a:t>Waste </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Mixing the </a:t>
                      </a:r>
                      <a:br>
                        <a:rPr lang="en-US" sz="1300"/>
                      </a:br>
                      <a:r>
                        <a:rPr lang="en-US" sz="1300"/>
                        <a:t>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Waiting for </a:t>
                      </a:r>
                      <a:br>
                        <a:rPr lang="en-US" sz="1300"/>
                      </a:br>
                      <a:r>
                        <a:rPr lang="en-US" sz="1300"/>
                        <a:t>Composting</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Using Organic Manure</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r>
              <a:tr h="2230225">
                <a:tc>
                  <a:txBody>
                    <a:bodyPr/>
                    <a:lstStyle/>
                    <a:p>
                      <a:pPr indent="0" lvl="0" marL="0" rtl="0" algn="ctr">
                        <a:spcBef>
                          <a:spcPts val="0"/>
                        </a:spcBef>
                        <a:spcAft>
                          <a:spcPts val="0"/>
                        </a:spcAft>
                        <a:buNone/>
                      </a:pPr>
                      <a:r>
                        <a:rPr b="1" lang="en-US" sz="1300"/>
                        <a:t>Interventions</a:t>
                      </a:r>
                      <a:endParaRPr b="1"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7" name="Shape 1847"/>
        <p:cNvGrpSpPr/>
        <p:nvPr/>
      </p:nvGrpSpPr>
      <p:grpSpPr>
        <a:xfrm>
          <a:off x="0" y="0"/>
          <a:ext cx="0" cy="0"/>
          <a:chOff x="0" y="0"/>
          <a:chExt cx="0" cy="0"/>
        </a:xfrm>
      </p:grpSpPr>
      <p:sp>
        <p:nvSpPr>
          <p:cNvPr id="1848" name="Google Shape;1848;p165"/>
          <p:cNvSpPr txBox="1"/>
          <p:nvPr>
            <p:ph idx="12" type="sldNum"/>
          </p:nvPr>
        </p:nvSpPr>
        <p:spPr>
          <a:xfrm>
            <a:off x="8777553" y="6377052"/>
            <a:ext cx="2804100" cy="3429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1849" name="Google Shape;1849;p165"/>
          <p:cNvSpPr txBox="1"/>
          <p:nvPr>
            <p:ph type="ctrTitle"/>
          </p:nvPr>
        </p:nvSpPr>
        <p:spPr>
          <a:xfrm>
            <a:off x="673050" y="228625"/>
            <a:ext cx="10845900" cy="60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400"/>
              <a:buFont typeface="Arial"/>
              <a:buNone/>
            </a:pPr>
            <a:r>
              <a:rPr lang="en-US" sz="3300">
                <a:solidFill>
                  <a:srgbClr val="040404"/>
                </a:solidFill>
              </a:rPr>
              <a:t>What do I need to know?</a:t>
            </a:r>
            <a:endParaRPr sz="3300">
              <a:solidFill>
                <a:srgbClr val="040404"/>
              </a:solidFill>
              <a:latin typeface="Arial"/>
              <a:ea typeface="Arial"/>
              <a:cs typeface="Arial"/>
              <a:sym typeface="Arial"/>
            </a:endParaRPr>
          </a:p>
        </p:txBody>
      </p:sp>
      <p:sp>
        <p:nvSpPr>
          <p:cNvPr id="1850" name="Google Shape;1850;p165"/>
          <p:cNvSpPr txBox="1"/>
          <p:nvPr/>
        </p:nvSpPr>
        <p:spPr>
          <a:xfrm>
            <a:off x="733800" y="1020838"/>
            <a:ext cx="10724400" cy="77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2000"/>
              <a:t>Interventions for the micro-behaviours: </a:t>
            </a:r>
            <a:r>
              <a:rPr lang="en-US" sz="2000"/>
              <a:t>What more do I need to know? Who should I ask? How?</a:t>
            </a:r>
            <a:endParaRPr sz="2000">
              <a:latin typeface="Muli"/>
              <a:ea typeface="Muli"/>
              <a:cs typeface="Muli"/>
              <a:sym typeface="Muli"/>
            </a:endParaRPr>
          </a:p>
        </p:txBody>
      </p:sp>
      <p:graphicFrame>
        <p:nvGraphicFramePr>
          <p:cNvPr id="1851" name="Google Shape;1851;p165"/>
          <p:cNvGraphicFramePr/>
          <p:nvPr/>
        </p:nvGraphicFramePr>
        <p:xfrm>
          <a:off x="673038" y="2061100"/>
          <a:ext cx="3000000" cy="3000000"/>
        </p:xfrm>
        <a:graphic>
          <a:graphicData uri="http://schemas.openxmlformats.org/drawingml/2006/table">
            <a:tbl>
              <a:tblPr>
                <a:noFill/>
                <a:tableStyleId>{FBA253DA-971A-420C-A96C-076D74EFA106}</a:tableStyleId>
              </a:tblPr>
              <a:tblGrid>
                <a:gridCol w="1251725"/>
                <a:gridCol w="1493225"/>
                <a:gridCol w="1757525"/>
                <a:gridCol w="1500825"/>
                <a:gridCol w="1500825"/>
                <a:gridCol w="1500825"/>
                <a:gridCol w="1500825"/>
              </a:tblGrid>
              <a:tr h="671400">
                <a:tc>
                  <a:txBody>
                    <a:bodyPr/>
                    <a:lstStyle/>
                    <a:p>
                      <a:pPr indent="0" lvl="0" marL="0" rtl="0" algn="ctr">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Desire </a:t>
                      </a:r>
                      <a:r>
                        <a:rPr lang="en-US" sz="1300"/>
                        <a:t>to Employ Organic 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Learning how to </a:t>
                      </a:r>
                      <a:br>
                        <a:rPr lang="en-US" sz="1300"/>
                      </a:br>
                      <a:r>
                        <a:rPr lang="en-US" sz="1300"/>
                        <a:t>make Organic 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Collecting Organic </a:t>
                      </a:r>
                      <a:br>
                        <a:rPr lang="en-US" sz="1300"/>
                      </a:br>
                      <a:r>
                        <a:rPr lang="en-US" sz="1300"/>
                        <a:t>Waste </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Mixing the </a:t>
                      </a:r>
                      <a:br>
                        <a:rPr lang="en-US" sz="1300"/>
                      </a:br>
                      <a:r>
                        <a:rPr lang="en-US" sz="1300"/>
                        <a:t>Manure</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Waiting for </a:t>
                      </a:r>
                      <a:br>
                        <a:rPr lang="en-US" sz="1300"/>
                      </a:br>
                      <a:r>
                        <a:rPr lang="en-US" sz="1300"/>
                        <a:t>Composting</a:t>
                      </a:r>
                      <a:endParaRPr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US" sz="1300"/>
                        <a:t>Using Organic Manure</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D9D9D9"/>
                    </a:solidFill>
                  </a:tcPr>
                </a:tc>
              </a:tr>
              <a:tr h="2230225">
                <a:tc>
                  <a:txBody>
                    <a:bodyPr/>
                    <a:lstStyle/>
                    <a:p>
                      <a:pPr indent="0" lvl="0" marL="0" rtl="0" algn="ctr">
                        <a:spcBef>
                          <a:spcPts val="0"/>
                        </a:spcBef>
                        <a:spcAft>
                          <a:spcPts val="0"/>
                        </a:spcAft>
                        <a:buNone/>
                      </a:pPr>
                      <a:r>
                        <a:rPr b="1" lang="en-US" sz="1300"/>
                        <a:t>Gaps in my understanding</a:t>
                      </a:r>
                      <a:endParaRPr b="1" sz="13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US" sz="1200"/>
                        <a:t>How do farmers find out about organic manure?</a:t>
                      </a:r>
                      <a:br>
                        <a:rPr lang="en-US" sz="1200"/>
                      </a:br>
                      <a:br>
                        <a:rPr lang="en-US" sz="1200"/>
                      </a:br>
                      <a:r>
                        <a:rPr lang="en-US" sz="1200"/>
                        <a:t>Which channels do they trust the most?</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rPr lang="en-US" sz="1200"/>
                        <a:t>IDIs with farmers</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US" sz="1200"/>
                        <a:t>Will </a:t>
                      </a:r>
                      <a:r>
                        <a:rPr lang="en-US" sz="1200"/>
                        <a:t>community members approve of this collection?</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rPr lang="en-US" sz="1200"/>
                        <a:t>FGDs with community members</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US" sz="1200"/>
                        <a:t>Where in the process do people stop?</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rPr lang="en-US" sz="1200"/>
                        <a:t>IDIs with farmers</a:t>
                      </a:r>
                      <a:endParaRPr sz="1200"/>
                    </a:p>
                  </a:txBody>
                  <a:tcPr marT="19050" marB="19050" marR="28575" marL="28575" anchor="ctr">
                    <a:lnL cap="flat" cmpd="sng" w="8475">
                      <a:solidFill>
                        <a:srgbClr val="000000"/>
                      </a:solidFill>
                      <a:prstDash val="solid"/>
                      <a:round/>
                      <a:headEnd len="sm" w="sm" type="none"/>
                      <a:tailEnd len="sm" w="sm" type="none"/>
                    </a:lnL>
                    <a:lnR cap="flat" cmpd="sng" w="8475">
                      <a:solidFill>
                        <a:srgbClr val="000000"/>
                      </a:solidFill>
                      <a:prstDash val="solid"/>
                      <a:round/>
                      <a:headEnd len="sm" w="sm" type="none"/>
                      <a:tailEnd len="sm" w="sm" type="none"/>
                    </a:lnR>
                    <a:lnT cap="flat" cmpd="sng" w="8475">
                      <a:solidFill>
                        <a:srgbClr val="000000"/>
                      </a:solidFill>
                      <a:prstDash val="solid"/>
                      <a:round/>
                      <a:headEnd len="sm" w="sm" type="none"/>
                      <a:tailEnd len="sm" w="sm" type="none"/>
                    </a:lnT>
                    <a:lnB cap="flat" cmpd="sng" w="8475">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5" name="Shape 1855"/>
        <p:cNvGrpSpPr/>
        <p:nvPr/>
      </p:nvGrpSpPr>
      <p:grpSpPr>
        <a:xfrm>
          <a:off x="0" y="0"/>
          <a:ext cx="0" cy="0"/>
          <a:chOff x="0" y="0"/>
          <a:chExt cx="0" cy="0"/>
        </a:xfrm>
      </p:grpSpPr>
      <p:sp>
        <p:nvSpPr>
          <p:cNvPr id="1856" name="Google Shape;1856;p166"/>
          <p:cNvSpPr txBox="1"/>
          <p:nvPr/>
        </p:nvSpPr>
        <p:spPr>
          <a:xfrm>
            <a:off x="383217" y="2664572"/>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What is the specific behaviour you are trying to change?</a:t>
            </a:r>
            <a:endParaRPr b="1" sz="1600">
              <a:solidFill>
                <a:schemeClr val="lt1"/>
              </a:solidFill>
            </a:endParaRPr>
          </a:p>
          <a:p>
            <a:pPr indent="0" lvl="0" marL="0" marR="0" rtl="0" algn="l">
              <a:spcBef>
                <a:spcPts val="0"/>
              </a:spcBef>
              <a:spcAft>
                <a:spcPts val="0"/>
              </a:spcAft>
              <a:buNone/>
            </a:pPr>
            <a:r>
              <a:t/>
            </a:r>
            <a:endParaRPr b="1" sz="1600">
              <a:solidFill>
                <a:schemeClr val="lt1"/>
              </a:solidFill>
            </a:endParaRPr>
          </a:p>
        </p:txBody>
      </p:sp>
      <p:sp>
        <p:nvSpPr>
          <p:cNvPr id="1857" name="Google Shape;1857;p166"/>
          <p:cNvSpPr txBox="1"/>
          <p:nvPr/>
        </p:nvSpPr>
        <p:spPr>
          <a:xfrm>
            <a:off x="3443704" y="2679909"/>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Whose behaviour needs to change?</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858" name="Google Shape;1858;p166"/>
          <p:cNvSpPr txBox="1"/>
          <p:nvPr/>
        </p:nvSpPr>
        <p:spPr>
          <a:xfrm>
            <a:off x="6504175" y="2622434"/>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Can you take this action?</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859" name="Google Shape;1859;p166"/>
          <p:cNvSpPr txBox="1"/>
          <p:nvPr/>
        </p:nvSpPr>
        <p:spPr>
          <a:xfrm>
            <a:off x="9515323" y="2559680"/>
            <a:ext cx="2217300" cy="10410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How will you know it worked?</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860" name="Google Shape;1860;p16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lt1"/>
              </a:buClr>
              <a:buSzPts val="3300"/>
              <a:buFont typeface="Arial"/>
              <a:buNone/>
            </a:pPr>
            <a:r>
              <a:rPr lang="en-US"/>
              <a:t>Action Plans</a:t>
            </a:r>
            <a:endParaRPr/>
          </a:p>
        </p:txBody>
      </p:sp>
      <p:sp>
        <p:nvSpPr>
          <p:cNvPr id="1861" name="Google Shape;1861;p166"/>
          <p:cNvSpPr txBox="1"/>
          <p:nvPr/>
        </p:nvSpPr>
        <p:spPr>
          <a:xfrm>
            <a:off x="383232" y="2067075"/>
            <a:ext cx="11199000" cy="4627500"/>
          </a:xfrm>
          <a:prstGeom prst="rect">
            <a:avLst/>
          </a:prstGeom>
          <a:noFill/>
          <a:ln>
            <a:noFill/>
          </a:ln>
        </p:spPr>
        <p:txBody>
          <a:bodyPr anchorCtr="0" anchor="t" bIns="27700" lIns="55425" spcFirstLastPara="1" rIns="55425" wrap="square" tIns="27700">
            <a:spAutoFit/>
          </a:bodyPr>
          <a:lstStyle/>
          <a:p>
            <a:pPr indent="0" lvl="0" marL="0" rtl="0" algn="l">
              <a:lnSpc>
                <a:spcPct val="90000"/>
              </a:lnSpc>
              <a:spcBef>
                <a:spcPts val="0"/>
              </a:spcBef>
              <a:spcAft>
                <a:spcPts val="0"/>
              </a:spcAft>
              <a:buClr>
                <a:schemeClr val="lt1"/>
              </a:buClr>
              <a:buSzPts val="3300"/>
              <a:buFont typeface="Arial"/>
              <a:buNone/>
            </a:pPr>
            <a:r>
              <a:rPr lang="en-US" sz="2700">
                <a:solidFill>
                  <a:schemeClr val="dk1"/>
                </a:solidFill>
              </a:rPr>
              <a:t>After your group has written down the gaps in your understanding, please also write it down on the Question 3 of the </a:t>
            </a:r>
            <a:r>
              <a:rPr b="1" lang="en-US" sz="2700">
                <a:solidFill>
                  <a:schemeClr val="dk1"/>
                </a:solidFill>
              </a:rPr>
              <a:t>action plan worksheet</a:t>
            </a:r>
            <a:endParaRPr b="1" sz="2700">
              <a:solidFill>
                <a:schemeClr val="dk1"/>
              </a:solidFill>
            </a:endParaRPr>
          </a:p>
          <a:p>
            <a:pPr indent="0" lvl="0" marL="0" rtl="0" algn="l">
              <a:lnSpc>
                <a:spcPct val="90000"/>
              </a:lnSpc>
              <a:spcBef>
                <a:spcPts val="0"/>
              </a:spcBef>
              <a:spcAft>
                <a:spcPts val="0"/>
              </a:spcAft>
              <a:buClr>
                <a:schemeClr val="lt1"/>
              </a:buClr>
              <a:buSzPts val="3300"/>
              <a:buFont typeface="Arial"/>
              <a:buNone/>
            </a:pPr>
            <a:r>
              <a:t/>
            </a:r>
            <a:endParaRPr b="1" sz="2700">
              <a:solidFill>
                <a:schemeClr val="dk1"/>
              </a:solidFill>
            </a:endParaRPr>
          </a:p>
          <a:p>
            <a:pPr indent="0" lvl="0" marL="0" rtl="0" algn="l">
              <a:lnSpc>
                <a:spcPct val="90000"/>
              </a:lnSpc>
              <a:spcBef>
                <a:spcPts val="0"/>
              </a:spcBef>
              <a:spcAft>
                <a:spcPts val="0"/>
              </a:spcAft>
              <a:buClr>
                <a:schemeClr val="lt1"/>
              </a:buClr>
              <a:buSzPts val="3300"/>
              <a:buFont typeface="Arial"/>
              <a:buNone/>
            </a:pPr>
            <a:r>
              <a:rPr lang="en-US" sz="2700">
                <a:solidFill>
                  <a:schemeClr val="dk1"/>
                </a:solidFill>
              </a:rPr>
              <a:t>Then, let us think about the ways we could answer those gaps. Which methods should we employ, who should we speak with, who would be best to do this, when?</a:t>
            </a:r>
            <a:br>
              <a:rPr lang="en-US" sz="2700">
                <a:solidFill>
                  <a:schemeClr val="dk1"/>
                </a:solidFill>
              </a:rPr>
            </a:br>
            <a:br>
              <a:rPr lang="en-US" sz="2700">
                <a:solidFill>
                  <a:schemeClr val="dk1"/>
                </a:solidFill>
              </a:rPr>
            </a:br>
            <a:r>
              <a:rPr lang="en-US" sz="2700">
                <a:solidFill>
                  <a:schemeClr val="dk1"/>
                </a:solidFill>
              </a:rPr>
              <a:t>Remember what we did yesterday, we are just doing the same for our projects now. </a:t>
            </a:r>
            <a:endParaRPr sz="2700">
              <a:solidFill>
                <a:schemeClr val="dk1"/>
              </a:solidFill>
            </a:endParaRPr>
          </a:p>
          <a:p>
            <a:pPr indent="0" lvl="0" marL="0" rtl="0" algn="ctr">
              <a:spcBef>
                <a:spcPts val="0"/>
              </a:spcBef>
              <a:spcAft>
                <a:spcPts val="0"/>
              </a:spcAft>
              <a:buClr>
                <a:schemeClr val="dk1"/>
              </a:buClr>
              <a:buSzPts val="1500"/>
              <a:buFont typeface="Arial"/>
              <a:buNone/>
            </a:pPr>
            <a:r>
              <a:t/>
            </a:r>
            <a:endParaRPr b="1" sz="2700">
              <a:solidFill>
                <a:schemeClr val="dk1"/>
              </a:solidFill>
            </a:endParaRPr>
          </a:p>
          <a:p>
            <a:pPr indent="0" lvl="0" marL="0" marR="0" rtl="0" algn="ctr">
              <a:spcBef>
                <a:spcPts val="0"/>
              </a:spcBef>
              <a:spcAft>
                <a:spcPts val="0"/>
              </a:spcAft>
              <a:buNone/>
            </a:pPr>
            <a:r>
              <a:t/>
            </a:r>
            <a:endParaRPr b="1" sz="2700">
              <a:solidFill>
                <a:schemeClr val="dk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5" name="Shape 1865"/>
        <p:cNvGrpSpPr/>
        <p:nvPr/>
      </p:nvGrpSpPr>
      <p:grpSpPr>
        <a:xfrm>
          <a:off x="0" y="0"/>
          <a:ext cx="0" cy="0"/>
          <a:chOff x="0" y="0"/>
          <a:chExt cx="0" cy="0"/>
        </a:xfrm>
      </p:grpSpPr>
      <p:sp>
        <p:nvSpPr>
          <p:cNvPr id="1866" name="Google Shape;1866;p167"/>
          <p:cNvSpPr txBox="1"/>
          <p:nvPr>
            <p:ph type="ctrTitle"/>
          </p:nvPr>
        </p:nvSpPr>
        <p:spPr>
          <a:xfrm>
            <a:off x="1176964" y="2495954"/>
            <a:ext cx="8533500" cy="1179900"/>
          </a:xfrm>
          <a:prstGeom prst="rect">
            <a:avLst/>
          </a:prstGeom>
          <a:noFill/>
          <a:ln>
            <a:noFill/>
          </a:ln>
        </p:spPr>
        <p:txBody>
          <a:bodyPr anchorCtr="0" anchor="ctr" bIns="0" lIns="0" spcFirstLastPara="1" rIns="0" wrap="square" tIns="10000">
            <a:spAutoFit/>
          </a:bodyPr>
          <a:lstStyle/>
          <a:p>
            <a:pPr indent="0" lvl="0" marL="0" rtl="0" algn="l">
              <a:lnSpc>
                <a:spcPct val="100000"/>
              </a:lnSpc>
              <a:spcBef>
                <a:spcPts val="0"/>
              </a:spcBef>
              <a:spcAft>
                <a:spcPts val="0"/>
              </a:spcAft>
              <a:buClr>
                <a:srgbClr val="FFFFFF"/>
              </a:buClr>
              <a:buSzPts val="7600"/>
              <a:buFont typeface="Arial Black"/>
              <a:buNone/>
            </a:pPr>
            <a:r>
              <a:rPr lang="en-US" sz="7600">
                <a:solidFill>
                  <a:srgbClr val="FFFFFF"/>
                </a:solidFill>
                <a:latin typeface="Arial Black"/>
                <a:ea typeface="Arial Black"/>
                <a:cs typeface="Arial Black"/>
                <a:sym typeface="Arial Black"/>
              </a:rPr>
              <a:t>Thank you</a:t>
            </a:r>
            <a:endParaRPr sz="7600">
              <a:latin typeface="Arial Black"/>
              <a:ea typeface="Arial Black"/>
              <a:cs typeface="Arial Black"/>
              <a:sym typeface="Arial Black"/>
            </a:endParaRPr>
          </a:p>
        </p:txBody>
      </p:sp>
      <p:grpSp>
        <p:nvGrpSpPr>
          <p:cNvPr id="1867" name="Google Shape;1867;p167"/>
          <p:cNvGrpSpPr/>
          <p:nvPr/>
        </p:nvGrpSpPr>
        <p:grpSpPr>
          <a:xfrm>
            <a:off x="0" y="5981462"/>
            <a:ext cx="12191485" cy="127071"/>
            <a:chOff x="0" y="9863563"/>
            <a:chExt cx="20104692" cy="209550"/>
          </a:xfrm>
        </p:grpSpPr>
        <p:sp>
          <p:nvSpPr>
            <p:cNvPr id="1868" name="Google Shape;1868;p167"/>
            <p:cNvSpPr/>
            <p:nvPr/>
          </p:nvSpPr>
          <p:spPr>
            <a:xfrm>
              <a:off x="9568137" y="9863563"/>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69" name="Google Shape;1869;p167"/>
            <p:cNvSpPr/>
            <p:nvPr/>
          </p:nvSpPr>
          <p:spPr>
            <a:xfrm>
              <a:off x="6861916" y="9863563"/>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70" name="Google Shape;1870;p16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71" name="Google Shape;1871;p167"/>
            <p:cNvSpPr/>
            <p:nvPr/>
          </p:nvSpPr>
          <p:spPr>
            <a:xfrm>
              <a:off x="4956634" y="9863563"/>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ReNOKA">
      <a:dk1>
        <a:srgbClr val="000000"/>
      </a:dk1>
      <a:lt1>
        <a:srgbClr val="FFFFFF"/>
      </a:lt1>
      <a:dk2>
        <a:srgbClr val="44546A"/>
      </a:dk2>
      <a:lt2>
        <a:srgbClr val="E7E6E6"/>
      </a:lt2>
      <a:accent1>
        <a:srgbClr val="E17738"/>
      </a:accent1>
      <a:accent2>
        <a:srgbClr val="07806F"/>
      </a:accent2>
      <a:accent3>
        <a:srgbClr val="EFAE46"/>
      </a:accent3>
      <a:accent4>
        <a:srgbClr val="4898C8"/>
      </a:accent4>
      <a:accent5>
        <a:srgbClr val="050303"/>
      </a:accent5>
      <a:accent6>
        <a:srgbClr val="3D4446"/>
      </a:accent6>
      <a:hlink>
        <a:srgbClr val="4799C8"/>
      </a:hlink>
      <a:folHlink>
        <a:srgbClr val="DF77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usara Presentation Template 2019 ">
  <a:themeElements>
    <a:clrScheme name="Office">
      <a:dk1>
        <a:srgbClr val="111111"/>
      </a:dk1>
      <a:lt1>
        <a:srgbClr val="FFFFFF"/>
      </a:lt1>
      <a:dk2>
        <a:srgbClr val="0033A1"/>
      </a:dk2>
      <a:lt2>
        <a:srgbClr val="00A5E0"/>
      </a:lt2>
      <a:accent1>
        <a:srgbClr val="0A266D"/>
      </a:accent1>
      <a:accent2>
        <a:srgbClr val="F4E81C"/>
      </a:accent2>
      <a:accent3>
        <a:srgbClr val="F45B02"/>
      </a:accent3>
      <a:accent4>
        <a:srgbClr val="60AA55"/>
      </a:accent4>
      <a:accent5>
        <a:srgbClr val="E80A60"/>
      </a:accent5>
      <a:accent6>
        <a:srgbClr val="363636"/>
      </a:accent6>
      <a:hlink>
        <a:srgbClr val="0033A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