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3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6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814" r:id="rId5"/>
    <p:sldMasterId id="2147483815" r:id="rId6"/>
    <p:sldMasterId id="2147483816"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Lst>
  <p:sldSz cy="6858000" cx="12192000"/>
  <p:notesSz cx="12192000" cy="6858000"/>
  <p:embeddedFontLst>
    <p:embeddedFont>
      <p:font typeface="Poppins"/>
      <p:regular r:id="rId62"/>
      <p:bold r:id="rId63"/>
      <p:italic r:id="rId64"/>
      <p:boldItalic r:id="rId65"/>
    </p:embeddedFont>
    <p:embeddedFont>
      <p:font typeface="Arial Black"/>
      <p:regular r:id="rId66"/>
    </p:embeddedFont>
    <p:embeddedFont>
      <p:font typeface="DM Sans"/>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85">
          <p15:clr>
            <a:srgbClr val="000000"/>
          </p15:clr>
        </p15:guide>
        <p15:guide id="2" pos="7680">
          <p15:clr>
            <a:srgbClr val="000000"/>
          </p15:clr>
        </p15:guide>
        <p15:guide id="3" pos="1066">
          <p15:clr>
            <a:srgbClr val="9AA0A6"/>
          </p15:clr>
        </p15:guide>
        <p15:guide id="4" orient="horz" pos="288">
          <p15:clr>
            <a:srgbClr val="9AA0A6"/>
          </p15:clr>
        </p15:guide>
        <p15:guide id="5" pos="432">
          <p15:clr>
            <a:srgbClr val="9AA0A6"/>
          </p15:clr>
        </p15:guide>
        <p15:guide id="6" pos="1532">
          <p15:clr>
            <a:srgbClr val="9AA0A6"/>
          </p15:clr>
        </p15:guide>
        <p15:guide id="7" pos="2371">
          <p15:clr>
            <a:srgbClr val="9AA0A6"/>
          </p15:clr>
        </p15:guide>
        <p15:guide id="8" orient="horz" pos="1527">
          <p15:clr>
            <a:srgbClr val="9AA0A6"/>
          </p15:clr>
        </p15:guide>
        <p15:guide id="9" orient="horz" pos="2692">
          <p15:clr>
            <a:srgbClr val="9AA0A6"/>
          </p15:clr>
        </p15:guide>
        <p15:guide id="10" orient="horz" pos="3203">
          <p15:clr>
            <a:srgbClr val="9AA0A6"/>
          </p15:clr>
        </p15:guide>
        <p15:guide id="11" orient="horz" pos="3848">
          <p15:clr>
            <a:srgbClr val="9AA0A6"/>
          </p15:clr>
        </p15:guide>
        <p15:guide id="12" orient="horz" pos="3960">
          <p15:clr>
            <a:srgbClr val="9AA0A6"/>
          </p15:clr>
        </p15:guide>
        <p15:guide id="13" pos="4880">
          <p15:clr>
            <a:srgbClr val="9AA0A6"/>
          </p15:clr>
        </p15:guide>
        <p15:guide id="14" orient="horz" pos="4212">
          <p15:clr>
            <a:srgbClr val="9AA0A6"/>
          </p15:clr>
        </p15:guide>
        <p15:guide id="15" orient="horz" pos="3564">
          <p15:clr>
            <a:srgbClr val="9AA0A6"/>
          </p15:clr>
        </p15:guide>
        <p15:guide id="16" pos="4680">
          <p15:clr>
            <a:srgbClr val="9AA0A6"/>
          </p15:clr>
        </p15:guide>
        <p15:guide id="17" pos="7305">
          <p15:clr>
            <a:srgbClr val="9AA0A6"/>
          </p15:clr>
        </p15:guide>
        <p15:guide id="18" pos="3167">
          <p15:clr>
            <a:srgbClr val="9AA0A6"/>
          </p15:clr>
        </p15:guide>
        <p15:guide id="19" pos="4480">
          <p15:clr>
            <a:srgbClr val="9AA0A6"/>
          </p15:clr>
        </p15:guide>
        <p15:guide id="20" orient="horz" pos="3420">
          <p15:clr>
            <a:srgbClr val="9AA0A6"/>
          </p15:clr>
        </p15:guide>
        <p15:guide id="21" pos="1836">
          <p15:clr>
            <a:srgbClr val="9AA0A6"/>
          </p15:clr>
        </p15:guide>
        <p15:guide id="22" pos="3780">
          <p15:clr>
            <a:srgbClr val="9AA0A6"/>
          </p15:clr>
        </p15:guide>
        <p15:guide id="23" pos="1548">
          <p15:clr>
            <a:srgbClr val="9AA0A6"/>
          </p15:clr>
        </p15:guide>
        <p15:guide id="24" pos="756">
          <p15:clr>
            <a:srgbClr val="9AA0A6"/>
          </p15:clr>
        </p15:guide>
        <p15:guide id="25" pos="530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C37F69A-5077-4156-B1D4-D1E573F909A2}">
  <a:tblStyle styleId="{8C37F69A-5077-4156-B1D4-D1E573F909A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85" orient="horz"/>
        <p:guide pos="7680"/>
        <p:guide pos="1066"/>
        <p:guide pos="288" orient="horz"/>
        <p:guide pos="432"/>
        <p:guide pos="1532"/>
        <p:guide pos="2371"/>
        <p:guide pos="1527" orient="horz"/>
        <p:guide pos="2692" orient="horz"/>
        <p:guide pos="3203" orient="horz"/>
        <p:guide pos="3848" orient="horz"/>
        <p:guide pos="3960" orient="horz"/>
        <p:guide pos="4880"/>
        <p:guide pos="4212" orient="horz"/>
        <p:guide pos="3564" orient="horz"/>
        <p:guide pos="4680"/>
        <p:guide pos="7305"/>
        <p:guide pos="3167"/>
        <p:guide pos="4480"/>
        <p:guide pos="3420" orient="horz"/>
        <p:guide pos="1836"/>
        <p:guide pos="3780"/>
        <p:guide pos="1548"/>
        <p:guide pos="756"/>
        <p:guide pos="5309"/>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0" Type="http://schemas.openxmlformats.org/officeDocument/2006/relationships/font" Target="fonts/DMSans-boldItalic.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Poppins-regular.fntdata"/><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font" Target="fonts/Poppins-italic.fntdata"/><Relationship Id="rId63" Type="http://schemas.openxmlformats.org/officeDocument/2006/relationships/font" Target="fonts/Poppins-bold.fntdata"/><Relationship Id="rId22" Type="http://schemas.openxmlformats.org/officeDocument/2006/relationships/slide" Target="slides/slide14.xml"/><Relationship Id="rId66" Type="http://schemas.openxmlformats.org/officeDocument/2006/relationships/font" Target="fonts/ArialBlack-regular.fntdata"/><Relationship Id="rId21" Type="http://schemas.openxmlformats.org/officeDocument/2006/relationships/slide" Target="slides/slide13.xml"/><Relationship Id="rId65" Type="http://schemas.openxmlformats.org/officeDocument/2006/relationships/font" Target="fonts/Poppins-boldItalic.fntdata"/><Relationship Id="rId24" Type="http://schemas.openxmlformats.org/officeDocument/2006/relationships/slide" Target="slides/slide16.xml"/><Relationship Id="rId68" Type="http://schemas.openxmlformats.org/officeDocument/2006/relationships/font" Target="fonts/DMSans-bold.fntdata"/><Relationship Id="rId23" Type="http://schemas.openxmlformats.org/officeDocument/2006/relationships/slide" Target="slides/slide15.xml"/><Relationship Id="rId67" Type="http://schemas.openxmlformats.org/officeDocument/2006/relationships/font" Target="fonts/DMSans-regular.fntdata"/><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DMSans-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g13554a94a91_0_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g13554a94a91_0_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1" name="Shape 1631"/>
        <p:cNvGrpSpPr/>
        <p:nvPr/>
      </p:nvGrpSpPr>
      <p:grpSpPr>
        <a:xfrm>
          <a:off x="0" y="0"/>
          <a:ext cx="0" cy="0"/>
          <a:chOff x="0" y="0"/>
          <a:chExt cx="0" cy="0"/>
        </a:xfrm>
      </p:grpSpPr>
      <p:sp>
        <p:nvSpPr>
          <p:cNvPr id="1632" name="Google Shape;1632;g13554a94a91_0_41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g13554a94a91_0_41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8" name="Shape 1638"/>
        <p:cNvGrpSpPr/>
        <p:nvPr/>
      </p:nvGrpSpPr>
      <p:grpSpPr>
        <a:xfrm>
          <a:off x="0" y="0"/>
          <a:ext cx="0" cy="0"/>
          <a:chOff x="0" y="0"/>
          <a:chExt cx="0" cy="0"/>
        </a:xfrm>
      </p:grpSpPr>
      <p:sp>
        <p:nvSpPr>
          <p:cNvPr id="1639" name="Google Shape;1639;g30269942518_2_97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640" name="Google Shape;1640;g30269942518_2_97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g303263c54df_0_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50" name="Google Shape;1650;g303263c54df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5" name="Shape 1655"/>
        <p:cNvGrpSpPr/>
        <p:nvPr/>
      </p:nvGrpSpPr>
      <p:grpSpPr>
        <a:xfrm>
          <a:off x="0" y="0"/>
          <a:ext cx="0" cy="0"/>
          <a:chOff x="0" y="0"/>
          <a:chExt cx="0" cy="0"/>
        </a:xfrm>
      </p:grpSpPr>
      <p:sp>
        <p:nvSpPr>
          <p:cNvPr id="1656" name="Google Shape;1656;g2fe9a948f96_0_199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57" name="Google Shape;1657;g2fe9a948f96_0_199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3" name="Shape 1663"/>
        <p:cNvGrpSpPr/>
        <p:nvPr/>
      </p:nvGrpSpPr>
      <p:grpSpPr>
        <a:xfrm>
          <a:off x="0" y="0"/>
          <a:ext cx="0" cy="0"/>
          <a:chOff x="0" y="0"/>
          <a:chExt cx="0" cy="0"/>
        </a:xfrm>
      </p:grpSpPr>
      <p:sp>
        <p:nvSpPr>
          <p:cNvPr id="1664" name="Google Shape;1664;g2fe9a948f96_0_1998: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65" name="Google Shape;1665;g2fe9a948f96_0_199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3" name="Shape 1673"/>
        <p:cNvGrpSpPr/>
        <p:nvPr/>
      </p:nvGrpSpPr>
      <p:grpSpPr>
        <a:xfrm>
          <a:off x="0" y="0"/>
          <a:ext cx="0" cy="0"/>
          <a:chOff x="0" y="0"/>
          <a:chExt cx="0" cy="0"/>
        </a:xfrm>
      </p:grpSpPr>
      <p:sp>
        <p:nvSpPr>
          <p:cNvPr id="1674" name="Google Shape;1674;g303263c54df_0_38: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75" name="Google Shape;1675;g303263c54df_0_3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2fe9a948f96_0_2007: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2fe9a948f96_0_200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g2fe9a948f96_0_2014: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94" name="Google Shape;1694;g2fe9a948f96_0_201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1" name="Shape 1701"/>
        <p:cNvGrpSpPr/>
        <p:nvPr/>
      </p:nvGrpSpPr>
      <p:grpSpPr>
        <a:xfrm>
          <a:off x="0" y="0"/>
          <a:ext cx="0" cy="0"/>
          <a:chOff x="0" y="0"/>
          <a:chExt cx="0" cy="0"/>
        </a:xfrm>
      </p:grpSpPr>
      <p:sp>
        <p:nvSpPr>
          <p:cNvPr id="1702" name="Google Shape;1702;g2fe9a948f96_0_2034: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03" name="Google Shape;1703;g2fe9a948f96_0_203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7" name="Shape 1707"/>
        <p:cNvGrpSpPr/>
        <p:nvPr/>
      </p:nvGrpSpPr>
      <p:grpSpPr>
        <a:xfrm>
          <a:off x="0" y="0"/>
          <a:ext cx="0" cy="0"/>
          <a:chOff x="0" y="0"/>
          <a:chExt cx="0" cy="0"/>
        </a:xfrm>
      </p:grpSpPr>
      <p:sp>
        <p:nvSpPr>
          <p:cNvPr id="1708" name="Google Shape;1708;g2fe9a948f96_0_2063: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09" name="Google Shape;1709;g2fe9a948f96_0_206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5" name="Shape 1715"/>
        <p:cNvGrpSpPr/>
        <p:nvPr/>
      </p:nvGrpSpPr>
      <p:grpSpPr>
        <a:xfrm>
          <a:off x="0" y="0"/>
          <a:ext cx="0" cy="0"/>
          <a:chOff x="0" y="0"/>
          <a:chExt cx="0" cy="0"/>
        </a:xfrm>
      </p:grpSpPr>
      <p:sp>
        <p:nvSpPr>
          <p:cNvPr id="1716" name="Google Shape;1716;g2fe9a948f96_0_2071: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17" name="Google Shape;1717;g2fe9a948f96_0_207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g303263c54df_0_65: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28" name="Google Shape;1728;g303263c54df_0_6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7" name="Shape 1737"/>
        <p:cNvGrpSpPr/>
        <p:nvPr/>
      </p:nvGrpSpPr>
      <p:grpSpPr>
        <a:xfrm>
          <a:off x="0" y="0"/>
          <a:ext cx="0" cy="0"/>
          <a:chOff x="0" y="0"/>
          <a:chExt cx="0" cy="0"/>
        </a:xfrm>
      </p:grpSpPr>
      <p:sp>
        <p:nvSpPr>
          <p:cNvPr id="1738" name="Google Shape;1738;g2fe9a948f96_0_2081: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39" name="Google Shape;1739;g2fe9a948f96_0_208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3" name="Shape 1743"/>
        <p:cNvGrpSpPr/>
        <p:nvPr/>
      </p:nvGrpSpPr>
      <p:grpSpPr>
        <a:xfrm>
          <a:off x="0" y="0"/>
          <a:ext cx="0" cy="0"/>
          <a:chOff x="0" y="0"/>
          <a:chExt cx="0" cy="0"/>
        </a:xfrm>
      </p:grpSpPr>
      <p:sp>
        <p:nvSpPr>
          <p:cNvPr id="1744" name="Google Shape;1744;g2fe9a948f96_0_2086: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45" name="Google Shape;1745;g2fe9a948f96_0_208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g2fe9a948f96_0_2096: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53" name="Google Shape;1753;g2fe9a948f96_0_209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7" name="Shape 1757"/>
        <p:cNvGrpSpPr/>
        <p:nvPr/>
      </p:nvGrpSpPr>
      <p:grpSpPr>
        <a:xfrm>
          <a:off x="0" y="0"/>
          <a:ext cx="0" cy="0"/>
          <a:chOff x="0" y="0"/>
          <a:chExt cx="0" cy="0"/>
        </a:xfrm>
      </p:grpSpPr>
      <p:sp>
        <p:nvSpPr>
          <p:cNvPr id="1758" name="Google Shape;1758;g2fe9a948f96_0_2101: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59" name="Google Shape;1759;g2fe9a948f96_0_210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g2fe9a948f96_0_2126: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69" name="Google Shape;1769;g2fe9a948f96_0_212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3" name="Shape 1773"/>
        <p:cNvGrpSpPr/>
        <p:nvPr/>
      </p:nvGrpSpPr>
      <p:grpSpPr>
        <a:xfrm>
          <a:off x="0" y="0"/>
          <a:ext cx="0" cy="0"/>
          <a:chOff x="0" y="0"/>
          <a:chExt cx="0" cy="0"/>
        </a:xfrm>
      </p:grpSpPr>
      <p:sp>
        <p:nvSpPr>
          <p:cNvPr id="1774" name="Google Shape;1774;g2fe9a948f96_0_2136: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75" name="Google Shape;1775;g2fe9a948f96_0_213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CREATE Action Funnel, or Com-B model</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9" name="Shape 1779"/>
        <p:cNvGrpSpPr/>
        <p:nvPr/>
      </p:nvGrpSpPr>
      <p:grpSpPr>
        <a:xfrm>
          <a:off x="0" y="0"/>
          <a:ext cx="0" cy="0"/>
          <a:chOff x="0" y="0"/>
          <a:chExt cx="0" cy="0"/>
        </a:xfrm>
      </p:grpSpPr>
      <p:sp>
        <p:nvSpPr>
          <p:cNvPr id="1780" name="Google Shape;1780;g2fe9a948f96_0_2131: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81" name="Google Shape;1781;g2fe9a948f96_0_213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g2fe9a948f96_0_2142: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87" name="Google Shape;1787;g2fe9a948f96_0_214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2fe9a948f96_0_2159: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2fe9a948f96_0_215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9" name="Shape 1799"/>
        <p:cNvGrpSpPr/>
        <p:nvPr/>
      </p:nvGrpSpPr>
      <p:grpSpPr>
        <a:xfrm>
          <a:off x="0" y="0"/>
          <a:ext cx="0" cy="0"/>
          <a:chOff x="0" y="0"/>
          <a:chExt cx="0" cy="0"/>
        </a:xfrm>
      </p:grpSpPr>
      <p:sp>
        <p:nvSpPr>
          <p:cNvPr id="1800" name="Google Shape;1800;g2fe9a948f96_0_2167: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01" name="Google Shape;1801;g2fe9a948f96_0_216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Ask the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8" name="Shape 1808"/>
        <p:cNvGrpSpPr/>
        <p:nvPr/>
      </p:nvGrpSpPr>
      <p:grpSpPr>
        <a:xfrm>
          <a:off x="0" y="0"/>
          <a:ext cx="0" cy="0"/>
          <a:chOff x="0" y="0"/>
          <a:chExt cx="0" cy="0"/>
        </a:xfrm>
      </p:grpSpPr>
      <p:sp>
        <p:nvSpPr>
          <p:cNvPr id="1809" name="Google Shape;1809;g2fe9a948f96_0_2175: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10" name="Google Shape;1810;g2fe9a948f96_0_217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2fe9a948f96_0_2189: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18" name="Google Shape;1818;g2fe9a948f96_0_218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4" name="Shape 1824"/>
        <p:cNvGrpSpPr/>
        <p:nvPr/>
      </p:nvGrpSpPr>
      <p:grpSpPr>
        <a:xfrm>
          <a:off x="0" y="0"/>
          <a:ext cx="0" cy="0"/>
          <a:chOff x="0" y="0"/>
          <a:chExt cx="0" cy="0"/>
        </a:xfrm>
      </p:grpSpPr>
      <p:sp>
        <p:nvSpPr>
          <p:cNvPr id="1825" name="Google Shape;1825;g2fe9a948f96_0_2196: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26" name="Google Shape;1826;g2fe9a948f96_0_219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0" name="Shape 1830"/>
        <p:cNvGrpSpPr/>
        <p:nvPr/>
      </p:nvGrpSpPr>
      <p:grpSpPr>
        <a:xfrm>
          <a:off x="0" y="0"/>
          <a:ext cx="0" cy="0"/>
          <a:chOff x="0" y="0"/>
          <a:chExt cx="0" cy="0"/>
        </a:xfrm>
      </p:grpSpPr>
      <p:sp>
        <p:nvSpPr>
          <p:cNvPr id="1831" name="Google Shape;1831;g2fe9a948f96_0_2213: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32" name="Google Shape;1832;g2fe9a948f96_0_221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8" name="Shape 1838"/>
        <p:cNvGrpSpPr/>
        <p:nvPr/>
      </p:nvGrpSpPr>
      <p:grpSpPr>
        <a:xfrm>
          <a:off x="0" y="0"/>
          <a:ext cx="0" cy="0"/>
          <a:chOff x="0" y="0"/>
          <a:chExt cx="0" cy="0"/>
        </a:xfrm>
      </p:grpSpPr>
      <p:sp>
        <p:nvSpPr>
          <p:cNvPr id="1839" name="Google Shape;1839;g2fe9a948f96_0_2221: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40" name="Google Shape;1840;g2fe9a948f96_0_222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Ask the group’</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8" name="Shape 1848"/>
        <p:cNvGrpSpPr/>
        <p:nvPr/>
      </p:nvGrpSpPr>
      <p:grpSpPr>
        <a:xfrm>
          <a:off x="0" y="0"/>
          <a:ext cx="0" cy="0"/>
          <a:chOff x="0" y="0"/>
          <a:chExt cx="0" cy="0"/>
        </a:xfrm>
      </p:grpSpPr>
      <p:sp>
        <p:nvSpPr>
          <p:cNvPr id="1849" name="Google Shape;1849;g2fe9a948f96_0_2231: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50" name="Google Shape;1850;g2fe9a948f96_0_223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7" name="Shape 1857"/>
        <p:cNvGrpSpPr/>
        <p:nvPr/>
      </p:nvGrpSpPr>
      <p:grpSpPr>
        <a:xfrm>
          <a:off x="0" y="0"/>
          <a:ext cx="0" cy="0"/>
          <a:chOff x="0" y="0"/>
          <a:chExt cx="0" cy="0"/>
        </a:xfrm>
      </p:grpSpPr>
      <p:sp>
        <p:nvSpPr>
          <p:cNvPr id="1858" name="Google Shape;1858;g2fe9a948f96_0_2242: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59" name="Google Shape;1859;g2fe9a948f96_0_224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3" name="Shape 1863"/>
        <p:cNvGrpSpPr/>
        <p:nvPr/>
      </p:nvGrpSpPr>
      <p:grpSpPr>
        <a:xfrm>
          <a:off x="0" y="0"/>
          <a:ext cx="0" cy="0"/>
          <a:chOff x="0" y="0"/>
          <a:chExt cx="0" cy="0"/>
        </a:xfrm>
      </p:grpSpPr>
      <p:sp>
        <p:nvSpPr>
          <p:cNvPr id="1864" name="Google Shape;1864;g2fe9a948f96_0_2259: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65" name="Google Shape;1865;g2fe9a948f96_0_225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1" name="Shape 1871"/>
        <p:cNvGrpSpPr/>
        <p:nvPr/>
      </p:nvGrpSpPr>
      <p:grpSpPr>
        <a:xfrm>
          <a:off x="0" y="0"/>
          <a:ext cx="0" cy="0"/>
          <a:chOff x="0" y="0"/>
          <a:chExt cx="0" cy="0"/>
        </a:xfrm>
      </p:grpSpPr>
      <p:sp>
        <p:nvSpPr>
          <p:cNvPr id="1872" name="Google Shape;1872;g2fe9a948f96_0_2267: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73" name="Google Shape;1873;g2fe9a948f96_0_226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2fe9a948f96_0_2282: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82" name="Google Shape;1882;g2fe9a948f96_0_228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9" name="Shape 1889"/>
        <p:cNvGrpSpPr/>
        <p:nvPr/>
      </p:nvGrpSpPr>
      <p:grpSpPr>
        <a:xfrm>
          <a:off x="0" y="0"/>
          <a:ext cx="0" cy="0"/>
          <a:chOff x="0" y="0"/>
          <a:chExt cx="0" cy="0"/>
        </a:xfrm>
      </p:grpSpPr>
      <p:sp>
        <p:nvSpPr>
          <p:cNvPr id="1890" name="Google Shape;1890;g2fe9a948f96_0_2293: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91" name="Google Shape;1891;g2fe9a948f96_0_229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5" name="Shape 1895"/>
        <p:cNvGrpSpPr/>
        <p:nvPr/>
      </p:nvGrpSpPr>
      <p:grpSpPr>
        <a:xfrm>
          <a:off x="0" y="0"/>
          <a:ext cx="0" cy="0"/>
          <a:chOff x="0" y="0"/>
          <a:chExt cx="0" cy="0"/>
        </a:xfrm>
      </p:grpSpPr>
      <p:sp>
        <p:nvSpPr>
          <p:cNvPr id="1896" name="Google Shape;1896;g2fe9a948f96_0_231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97" name="Google Shape;1897;g2fe9a948f96_0_231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5" name="Shape 1905"/>
        <p:cNvGrpSpPr/>
        <p:nvPr/>
      </p:nvGrpSpPr>
      <p:grpSpPr>
        <a:xfrm>
          <a:off x="0" y="0"/>
          <a:ext cx="0" cy="0"/>
          <a:chOff x="0" y="0"/>
          <a:chExt cx="0" cy="0"/>
        </a:xfrm>
      </p:grpSpPr>
      <p:sp>
        <p:nvSpPr>
          <p:cNvPr id="1906" name="Google Shape;1906;g2fe9a948f96_0_2349: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g2fe9a948f96_0_2349: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2" name="Shape 1912"/>
        <p:cNvGrpSpPr/>
        <p:nvPr/>
      </p:nvGrpSpPr>
      <p:grpSpPr>
        <a:xfrm>
          <a:off x="0" y="0"/>
          <a:ext cx="0" cy="0"/>
          <a:chOff x="0" y="0"/>
          <a:chExt cx="0" cy="0"/>
        </a:xfrm>
      </p:grpSpPr>
      <p:sp>
        <p:nvSpPr>
          <p:cNvPr id="1913" name="Google Shape;1913;g2fe9a948f96_0_235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g2fe9a948f96_0_235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0" name="Shape 1930"/>
        <p:cNvGrpSpPr/>
        <p:nvPr/>
      </p:nvGrpSpPr>
      <p:grpSpPr>
        <a:xfrm>
          <a:off x="0" y="0"/>
          <a:ext cx="0" cy="0"/>
          <a:chOff x="0" y="0"/>
          <a:chExt cx="0" cy="0"/>
        </a:xfrm>
      </p:grpSpPr>
      <p:sp>
        <p:nvSpPr>
          <p:cNvPr id="1931" name="Google Shape;1931;g2fe9a948f96_0_2372: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g2fe9a948f96_0_2372: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8" name="Shape 1948"/>
        <p:cNvGrpSpPr/>
        <p:nvPr/>
      </p:nvGrpSpPr>
      <p:grpSpPr>
        <a:xfrm>
          <a:off x="0" y="0"/>
          <a:ext cx="0" cy="0"/>
          <a:chOff x="0" y="0"/>
          <a:chExt cx="0" cy="0"/>
        </a:xfrm>
      </p:grpSpPr>
      <p:sp>
        <p:nvSpPr>
          <p:cNvPr id="1949" name="Google Shape;1949;g2fe9a948f96_0_2389: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g2fe9a948f96_0_2389: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4" name="Shape 1954"/>
        <p:cNvGrpSpPr/>
        <p:nvPr/>
      </p:nvGrpSpPr>
      <p:grpSpPr>
        <a:xfrm>
          <a:off x="0" y="0"/>
          <a:ext cx="0" cy="0"/>
          <a:chOff x="0" y="0"/>
          <a:chExt cx="0" cy="0"/>
        </a:xfrm>
      </p:grpSpPr>
      <p:sp>
        <p:nvSpPr>
          <p:cNvPr id="1955" name="Google Shape;1955;g2fe9a948f96_0_2394: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g2fe9a948f96_0_2394: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1" name="Shape 1961"/>
        <p:cNvGrpSpPr/>
        <p:nvPr/>
      </p:nvGrpSpPr>
      <p:grpSpPr>
        <a:xfrm>
          <a:off x="0" y="0"/>
          <a:ext cx="0" cy="0"/>
          <a:chOff x="0" y="0"/>
          <a:chExt cx="0" cy="0"/>
        </a:xfrm>
      </p:grpSpPr>
      <p:sp>
        <p:nvSpPr>
          <p:cNvPr id="1962" name="Google Shape;1962;g2fe9a948f96_0_240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963" name="Google Shape;1963;g2fe9a948f96_0_240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5" name="Shape 1975"/>
        <p:cNvGrpSpPr/>
        <p:nvPr/>
      </p:nvGrpSpPr>
      <p:grpSpPr>
        <a:xfrm>
          <a:off x="0" y="0"/>
          <a:ext cx="0" cy="0"/>
          <a:chOff x="0" y="0"/>
          <a:chExt cx="0" cy="0"/>
        </a:xfrm>
      </p:grpSpPr>
      <p:sp>
        <p:nvSpPr>
          <p:cNvPr id="1976" name="Google Shape;1976;g2fe9a948f96_0_241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
        <p:nvSpPr>
          <p:cNvPr id="1977" name="Google Shape;1977;g2fe9a948f96_0_241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50">
                <a:solidFill>
                  <a:srgbClr val="111111"/>
                </a:solidFill>
                <a:latin typeface="DM Sans"/>
                <a:ea typeface="DM Sans"/>
                <a:cs typeface="DM Sans"/>
                <a:sym typeface="DM Sans"/>
              </a:rPr>
              <a:t>Once upon a time, near a river, many different communities lived together. One day, a storm came and destroyed many of their homes from the different communities, leaving some without roofs over their heads and their belongings exposed to the rain. They were upset and worried, but they didn't know how to fix their homes.</a:t>
            </a:r>
            <a:endParaRPr sz="1150">
              <a:solidFill>
                <a:srgbClr val="111111"/>
              </a:solidFill>
              <a:latin typeface="DM Sans"/>
              <a:ea typeface="DM Sans"/>
              <a:cs typeface="DM Sans"/>
              <a:sym typeface="DM Sans"/>
            </a:endParaRPr>
          </a:p>
          <a:p>
            <a:pPr indent="0" lvl="0" marL="457200" rtl="0" algn="l">
              <a:lnSpc>
                <a:spcPct val="115000"/>
              </a:lnSpc>
              <a:spcBef>
                <a:spcPts val="0"/>
              </a:spcBef>
              <a:spcAft>
                <a:spcPts val="0"/>
              </a:spcAft>
              <a:buClr>
                <a:schemeClr val="dk1"/>
              </a:buClr>
              <a:buSzPts val="1100"/>
              <a:buFont typeface="Arial"/>
              <a:buNone/>
            </a:pPr>
            <a:r>
              <a:t/>
            </a:r>
            <a:endParaRPr sz="1150">
              <a:solidFill>
                <a:srgbClr val="111111"/>
              </a:solidFill>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en-US" sz="1150">
                <a:solidFill>
                  <a:srgbClr val="111111"/>
                </a:solidFill>
                <a:latin typeface="DM Sans"/>
                <a:ea typeface="DM Sans"/>
                <a:cs typeface="DM Sans"/>
                <a:sym typeface="DM Sans"/>
              </a:rPr>
              <a:t>As they were trying to figure out what to do, suddenly the smart and hardworking Moshoeshoe, [the lion] came up with a plan. He proposed that all the people work together to rebuild the homes within the different communities. Each person and community would contribute in their own way - some would gather wood, some would carry water, some would make tools, and others would provide food and support. Everyone would work towards a common goal, and no one would be left behind.</a:t>
            </a:r>
            <a:endParaRPr sz="1150">
              <a:solidFill>
                <a:srgbClr val="111111"/>
              </a:solidFill>
              <a:latin typeface="DM Sans"/>
              <a:ea typeface="DM Sans"/>
              <a:cs typeface="DM Sans"/>
              <a:sym typeface="DM Sans"/>
            </a:endParaRPr>
          </a:p>
          <a:p>
            <a:pPr indent="0" lvl="0" marL="457200" rtl="0" algn="l">
              <a:lnSpc>
                <a:spcPct val="115000"/>
              </a:lnSpc>
              <a:spcBef>
                <a:spcPts val="0"/>
              </a:spcBef>
              <a:spcAft>
                <a:spcPts val="0"/>
              </a:spcAft>
              <a:buClr>
                <a:schemeClr val="dk1"/>
              </a:buClr>
              <a:buSzPts val="1100"/>
              <a:buFont typeface="Arial"/>
              <a:buNone/>
            </a:pPr>
            <a:r>
              <a:t/>
            </a:r>
            <a:endParaRPr sz="1150">
              <a:solidFill>
                <a:srgbClr val="111111"/>
              </a:solidFill>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en-US" sz="1150">
                <a:solidFill>
                  <a:srgbClr val="111111"/>
                </a:solidFill>
                <a:latin typeface="DM Sans"/>
                <a:ea typeface="DM Sans"/>
                <a:cs typeface="DM Sans"/>
                <a:sym typeface="DM Sans"/>
              </a:rPr>
              <a:t>Everyone from the different communities agreed and started working together. They worked hard for many days and nights, using their individual strengths to make a stronger, more resilient community. They laughed, sang, and shared meals as they worked, happy in the knowledge that they were doing God’s work and protecting the lands that God created, together.</a:t>
            </a:r>
            <a:endParaRPr sz="1150">
              <a:solidFill>
                <a:srgbClr val="111111"/>
              </a:solidFill>
              <a:latin typeface="DM Sans"/>
              <a:ea typeface="DM Sans"/>
              <a:cs typeface="DM Sans"/>
              <a:sym typeface="DM Sans"/>
            </a:endParaRPr>
          </a:p>
          <a:p>
            <a:pPr indent="0" lvl="0" marL="457200" rtl="0" algn="l">
              <a:lnSpc>
                <a:spcPct val="115000"/>
              </a:lnSpc>
              <a:spcBef>
                <a:spcPts val="0"/>
              </a:spcBef>
              <a:spcAft>
                <a:spcPts val="0"/>
              </a:spcAft>
              <a:buClr>
                <a:schemeClr val="dk1"/>
              </a:buClr>
              <a:buSzPts val="1100"/>
              <a:buFont typeface="Arial"/>
              <a:buNone/>
            </a:pPr>
            <a:r>
              <a:t/>
            </a:r>
            <a:endParaRPr sz="1150">
              <a:solidFill>
                <a:srgbClr val="111111"/>
              </a:solidFill>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en-US" sz="1150">
                <a:solidFill>
                  <a:srgbClr val="111111"/>
                </a:solidFill>
                <a:latin typeface="DM Sans"/>
                <a:ea typeface="DM Sans"/>
                <a:cs typeface="DM Sans"/>
                <a:sym typeface="DM Sans"/>
              </a:rPr>
              <a:t>However, one person, Thabo, [the hare], didn't want to work hard like the others. He was the village representative for the community by the river, and he had been observing the others. He saw that they were working hard, and he knew he could take advantage of the situation. One day, when the rest were out working, Thabo sneaked into their homes and stole all their food and belongings. He hid them in his own community across the river and enjoyed them alone.</a:t>
            </a:r>
            <a:endParaRPr sz="1150">
              <a:solidFill>
                <a:srgbClr val="111111"/>
              </a:solidFill>
              <a:latin typeface="DM Sans"/>
              <a:ea typeface="DM Sans"/>
              <a:cs typeface="DM Sans"/>
              <a:sym typeface="DM Sans"/>
            </a:endParaRPr>
          </a:p>
          <a:p>
            <a:pPr indent="0" lvl="0" marL="457200" rtl="0" algn="l">
              <a:lnSpc>
                <a:spcPct val="115000"/>
              </a:lnSpc>
              <a:spcBef>
                <a:spcPts val="0"/>
              </a:spcBef>
              <a:spcAft>
                <a:spcPts val="0"/>
              </a:spcAft>
              <a:buClr>
                <a:schemeClr val="dk1"/>
              </a:buClr>
              <a:buSzPts val="1100"/>
              <a:buFont typeface="Arial"/>
              <a:buNone/>
            </a:pPr>
            <a:r>
              <a:t/>
            </a:r>
            <a:endParaRPr sz="1150">
              <a:solidFill>
                <a:srgbClr val="111111"/>
              </a:solidFill>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en-US" sz="1150">
                <a:solidFill>
                  <a:srgbClr val="111111"/>
                </a:solidFill>
                <a:latin typeface="DM Sans"/>
                <a:ea typeface="DM Sans"/>
                <a:cs typeface="DM Sans"/>
                <a:sym typeface="DM Sans"/>
              </a:rPr>
              <a:t>When the others returned, they were devastated. They felt betrayed and angry that someone would do such a thing. But they didn't give up. They all thought of a plan together to confront Thabo. First, Nthatisi, [the sparrow], would watch to see what time Thabo got back home. Then, Tumo and Tumelo, [the beavers], would build a bridge across the river bank so everyone could travel to see Thabo. Then, Naledi, [the owl], would explain the importance of community and the fact that protecting the land was something they could do together, and that protecting the community would be a way to give back to God as thanks for his generosity.</a:t>
            </a:r>
            <a:endParaRPr sz="1150">
              <a:solidFill>
                <a:srgbClr val="111111"/>
              </a:solidFill>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t/>
            </a:r>
            <a:endParaRPr sz="1150">
              <a:solidFill>
                <a:srgbClr val="111111"/>
              </a:solidFill>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en-US" sz="1150">
                <a:solidFill>
                  <a:srgbClr val="111111"/>
                </a:solidFill>
                <a:latin typeface="DM Sans"/>
                <a:ea typeface="DM Sans"/>
                <a:cs typeface="DM Sans"/>
                <a:sym typeface="DM Sans"/>
              </a:rPr>
              <a:t>Finally, Naledi would ask Thabo to return the belongings.</a:t>
            </a:r>
            <a:endParaRPr sz="1150">
              <a:solidFill>
                <a:srgbClr val="111111"/>
              </a:solidFill>
              <a:latin typeface="DM Sans"/>
              <a:ea typeface="DM Sans"/>
              <a:cs typeface="DM Sans"/>
              <a:sym typeface="DM Sans"/>
            </a:endParaRPr>
          </a:p>
          <a:p>
            <a:pPr indent="0" lvl="0" marL="457200" rtl="0" algn="l">
              <a:lnSpc>
                <a:spcPct val="115000"/>
              </a:lnSpc>
              <a:spcBef>
                <a:spcPts val="0"/>
              </a:spcBef>
              <a:spcAft>
                <a:spcPts val="0"/>
              </a:spcAft>
              <a:buClr>
                <a:schemeClr val="dk1"/>
              </a:buClr>
              <a:buSzPts val="1100"/>
              <a:buFont typeface="Arial"/>
              <a:buNone/>
            </a:pPr>
            <a:r>
              <a:t/>
            </a:r>
            <a:endParaRPr sz="1150">
              <a:solidFill>
                <a:srgbClr val="111111"/>
              </a:solidFill>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rPr lang="en-US" sz="1150">
                <a:solidFill>
                  <a:srgbClr val="111111"/>
                </a:solidFill>
                <a:latin typeface="DM Sans"/>
                <a:ea typeface="DM Sans"/>
                <a:cs typeface="DM Sans"/>
                <a:sym typeface="DM Sans"/>
              </a:rPr>
              <a:t>In the end, the animals succeeded. They got back their belongings, and Thabo understood that working together and contributing to the community was better than stealing and selfishness. Thabo told everyone in his community of the pact that all the communities had to work together, and they wanted to join in the pact too. The people went on to live in a more harmonious and resilient community, looking out for each other and making sure that no one was left behind.</a:t>
            </a:r>
            <a:endParaRPr sz="1150">
              <a:solidFill>
                <a:srgbClr val="111111"/>
              </a:solidFill>
              <a:latin typeface="DM Sans"/>
              <a:ea typeface="DM Sans"/>
              <a:cs typeface="DM Sans"/>
              <a:sym typeface="DM Sans"/>
            </a:endParaRPr>
          </a:p>
          <a:p>
            <a:pPr indent="0" lvl="0" marL="457200" rtl="0" algn="l">
              <a:lnSpc>
                <a:spcPct val="115000"/>
              </a:lnSpc>
              <a:spcBef>
                <a:spcPts val="0"/>
              </a:spcBef>
              <a:spcAft>
                <a:spcPts val="0"/>
              </a:spcAft>
              <a:buClr>
                <a:schemeClr val="dk1"/>
              </a:buClr>
              <a:buSzPts val="1100"/>
              <a:buFont typeface="Arial"/>
              <a:buNone/>
            </a:pPr>
            <a:r>
              <a:t/>
            </a:r>
            <a:endParaRPr sz="1150">
              <a:solidFill>
                <a:srgbClr val="111111"/>
              </a:solidFill>
              <a:latin typeface="DM Sans"/>
              <a:ea typeface="DM Sans"/>
              <a:cs typeface="DM Sans"/>
              <a:sym typeface="DM Sans"/>
            </a:endParaRPr>
          </a:p>
          <a:p>
            <a:pPr indent="0" lvl="0" marL="457200" rtl="0" algn="l">
              <a:lnSpc>
                <a:spcPct val="115000"/>
              </a:lnSpc>
              <a:spcBef>
                <a:spcPts val="0"/>
              </a:spcBef>
              <a:spcAft>
                <a:spcPts val="0"/>
              </a:spcAft>
              <a:buClr>
                <a:schemeClr val="dk1"/>
              </a:buClr>
              <a:buSzPts val="1100"/>
              <a:buFont typeface="Arial"/>
              <a:buNone/>
            </a:pPr>
            <a:r>
              <a:t/>
            </a:r>
            <a:endParaRPr sz="1150">
              <a:solidFill>
                <a:srgbClr val="111111"/>
              </a:solidFill>
              <a:latin typeface="DM Sans"/>
              <a:ea typeface="DM Sans"/>
              <a:cs typeface="DM Sans"/>
              <a:sym typeface="DM Sans"/>
            </a:endParaRPr>
          </a:p>
          <a:p>
            <a:pPr indent="0" lvl="0" marL="0" rtl="0" algn="l">
              <a:spcBef>
                <a:spcPts val="0"/>
              </a:spcBef>
              <a:spcAft>
                <a:spcPts val="0"/>
              </a:spcAft>
              <a:buNone/>
            </a:pPr>
            <a:r>
              <a:t/>
            </a:r>
            <a:endParaRPr/>
          </a:p>
        </p:txBody>
      </p:sp>
      <p:sp>
        <p:nvSpPr>
          <p:cNvPr id="1978" name="Google Shape;1978;g2fe9a948f96_0_2413:notes"/>
          <p:cNvSpPr txBox="1"/>
          <p:nvPr>
            <p:ph idx="12" type="sldNum"/>
          </p:nvPr>
        </p:nvSpPr>
        <p:spPr>
          <a:xfrm>
            <a:off x="6905979" y="6513910"/>
            <a:ext cx="5283300" cy="34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8" name="Shape 1998"/>
        <p:cNvGrpSpPr/>
        <p:nvPr/>
      </p:nvGrpSpPr>
      <p:grpSpPr>
        <a:xfrm>
          <a:off x="0" y="0"/>
          <a:ext cx="0" cy="0"/>
          <a:chOff x="0" y="0"/>
          <a:chExt cx="0" cy="0"/>
        </a:xfrm>
      </p:grpSpPr>
      <p:sp>
        <p:nvSpPr>
          <p:cNvPr id="1999" name="Google Shape;1999;g2fe9a948f96_0_2437: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
        <p:nvSpPr>
          <p:cNvPr id="2000" name="Google Shape;2000;g2fe9a948f96_0_2437: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g2fe9a948f96_0_2437:notes"/>
          <p:cNvSpPr txBox="1"/>
          <p:nvPr>
            <p:ph idx="12" type="sldNum"/>
          </p:nvPr>
        </p:nvSpPr>
        <p:spPr>
          <a:xfrm>
            <a:off x="6905979" y="6513910"/>
            <a:ext cx="5283300" cy="34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3" name="Shape 2013"/>
        <p:cNvGrpSpPr/>
        <p:nvPr/>
      </p:nvGrpSpPr>
      <p:grpSpPr>
        <a:xfrm>
          <a:off x="0" y="0"/>
          <a:ext cx="0" cy="0"/>
          <a:chOff x="0" y="0"/>
          <a:chExt cx="0" cy="0"/>
        </a:xfrm>
      </p:grpSpPr>
      <p:sp>
        <p:nvSpPr>
          <p:cNvPr id="2014" name="Google Shape;2014;g2fe9a948f96_0_2452: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
        <p:nvSpPr>
          <p:cNvPr id="2015" name="Google Shape;2015;g2fe9a948f96_0_2452: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g2fe9a948f96_0_2452:notes"/>
          <p:cNvSpPr txBox="1"/>
          <p:nvPr>
            <p:ph idx="12" type="sldNum"/>
          </p:nvPr>
        </p:nvSpPr>
        <p:spPr>
          <a:xfrm>
            <a:off x="6905979" y="6513910"/>
            <a:ext cx="5283300" cy="34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5" name="Shape 2025"/>
        <p:cNvGrpSpPr/>
        <p:nvPr/>
      </p:nvGrpSpPr>
      <p:grpSpPr>
        <a:xfrm>
          <a:off x="0" y="0"/>
          <a:ext cx="0" cy="0"/>
          <a:chOff x="0" y="0"/>
          <a:chExt cx="0" cy="0"/>
        </a:xfrm>
      </p:grpSpPr>
      <p:sp>
        <p:nvSpPr>
          <p:cNvPr id="2026" name="Google Shape;2026;g2fe9a948f96_0_2464: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
        <p:nvSpPr>
          <p:cNvPr id="2027" name="Google Shape;2027;g2fe9a948f96_0_2464: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g2fe9a948f96_0_2464:notes"/>
          <p:cNvSpPr txBox="1"/>
          <p:nvPr>
            <p:ph idx="12" type="sldNum"/>
          </p:nvPr>
        </p:nvSpPr>
        <p:spPr>
          <a:xfrm>
            <a:off x="6905979" y="6513910"/>
            <a:ext cx="5283300" cy="34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9" name="Shape 2039"/>
        <p:cNvGrpSpPr/>
        <p:nvPr/>
      </p:nvGrpSpPr>
      <p:grpSpPr>
        <a:xfrm>
          <a:off x="0" y="0"/>
          <a:ext cx="0" cy="0"/>
          <a:chOff x="0" y="0"/>
          <a:chExt cx="0" cy="0"/>
        </a:xfrm>
      </p:grpSpPr>
      <p:sp>
        <p:nvSpPr>
          <p:cNvPr id="2040" name="Google Shape;2040;g2fe9a948f96_0_2478: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
        <p:nvSpPr>
          <p:cNvPr id="2041" name="Google Shape;2041;g2fe9a948f96_0_2478: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g2fe9a948f96_0_2478:notes"/>
          <p:cNvSpPr txBox="1"/>
          <p:nvPr>
            <p:ph idx="12" type="sldNum"/>
          </p:nvPr>
        </p:nvSpPr>
        <p:spPr>
          <a:xfrm>
            <a:off x="6905979" y="6513910"/>
            <a:ext cx="5283300" cy="34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4" name="Shape 2054"/>
        <p:cNvGrpSpPr/>
        <p:nvPr/>
      </p:nvGrpSpPr>
      <p:grpSpPr>
        <a:xfrm>
          <a:off x="0" y="0"/>
          <a:ext cx="0" cy="0"/>
          <a:chOff x="0" y="0"/>
          <a:chExt cx="0" cy="0"/>
        </a:xfrm>
      </p:grpSpPr>
      <p:sp>
        <p:nvSpPr>
          <p:cNvPr id="2055" name="Google Shape;2055;g2fe9a948f96_0_249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
        <p:nvSpPr>
          <p:cNvPr id="2056" name="Google Shape;2056;g2fe9a948f96_0_249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g2fe9a948f96_0_2493:notes"/>
          <p:cNvSpPr txBox="1"/>
          <p:nvPr>
            <p:ph idx="12" type="sldNum"/>
          </p:nvPr>
        </p:nvSpPr>
        <p:spPr>
          <a:xfrm>
            <a:off x="6905979" y="6513910"/>
            <a:ext cx="5283300" cy="34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7" name="Shape 2067"/>
        <p:cNvGrpSpPr/>
        <p:nvPr/>
      </p:nvGrpSpPr>
      <p:grpSpPr>
        <a:xfrm>
          <a:off x="0" y="0"/>
          <a:ext cx="0" cy="0"/>
          <a:chOff x="0" y="0"/>
          <a:chExt cx="0" cy="0"/>
        </a:xfrm>
      </p:grpSpPr>
      <p:sp>
        <p:nvSpPr>
          <p:cNvPr id="2068" name="Google Shape;2068;g2fe9a948f96_0_2535: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2069" name="Google Shape;2069;g2fe9a948f96_0_253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3" name="Shape 2073"/>
        <p:cNvGrpSpPr/>
        <p:nvPr/>
      </p:nvGrpSpPr>
      <p:grpSpPr>
        <a:xfrm>
          <a:off x="0" y="0"/>
          <a:ext cx="0" cy="0"/>
          <a:chOff x="0" y="0"/>
          <a:chExt cx="0" cy="0"/>
        </a:xfrm>
      </p:grpSpPr>
      <p:sp>
        <p:nvSpPr>
          <p:cNvPr id="2074" name="Google Shape;2074;g2fe9a948f96_0_254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2075" name="Google Shape;2075;g2fe9a948f96_0_254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9" name="Shape 2079"/>
        <p:cNvGrpSpPr/>
        <p:nvPr/>
      </p:nvGrpSpPr>
      <p:grpSpPr>
        <a:xfrm>
          <a:off x="0" y="0"/>
          <a:ext cx="0" cy="0"/>
          <a:chOff x="0" y="0"/>
          <a:chExt cx="0" cy="0"/>
        </a:xfrm>
      </p:grpSpPr>
      <p:sp>
        <p:nvSpPr>
          <p:cNvPr id="2080" name="Google Shape;2080;g2fe9a948f96_0_2545: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2081" name="Google Shape;2081;g2fe9a948f96_0_254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5" name="Shape 2085"/>
        <p:cNvGrpSpPr/>
        <p:nvPr/>
      </p:nvGrpSpPr>
      <p:grpSpPr>
        <a:xfrm>
          <a:off x="0" y="0"/>
          <a:ext cx="0" cy="0"/>
          <a:chOff x="0" y="0"/>
          <a:chExt cx="0" cy="0"/>
        </a:xfrm>
      </p:grpSpPr>
      <p:sp>
        <p:nvSpPr>
          <p:cNvPr id="2086" name="Google Shape;2086;g2fe9a948f96_0_255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2087" name="Google Shape;2087;g2fe9a948f96_0_255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1" name="Shape 2091"/>
        <p:cNvGrpSpPr/>
        <p:nvPr/>
      </p:nvGrpSpPr>
      <p:grpSpPr>
        <a:xfrm>
          <a:off x="0" y="0"/>
          <a:ext cx="0" cy="0"/>
          <a:chOff x="0" y="0"/>
          <a:chExt cx="0" cy="0"/>
        </a:xfrm>
      </p:grpSpPr>
      <p:sp>
        <p:nvSpPr>
          <p:cNvPr id="2092" name="Google Shape;2092;g2fe9a948f96_0_2555: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2093" name="Google Shape;2093;g2fe9a948f96_0_255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7" name="Shape 2097"/>
        <p:cNvGrpSpPr/>
        <p:nvPr/>
      </p:nvGrpSpPr>
      <p:grpSpPr>
        <a:xfrm>
          <a:off x="0" y="0"/>
          <a:ext cx="0" cy="0"/>
          <a:chOff x="0" y="0"/>
          <a:chExt cx="0" cy="0"/>
        </a:xfrm>
      </p:grpSpPr>
      <p:sp>
        <p:nvSpPr>
          <p:cNvPr id="2098" name="Google Shape;2098;g30269942518_2_0: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g30269942518_2_0: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37.png"/><Relationship Id="rId5" Type="http://schemas.openxmlformats.org/officeDocument/2006/relationships/image" Target="../media/image42.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jp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3.jp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8.jp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jp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jp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jp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jp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jp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jp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jp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jp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jp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jp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jp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4.jp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1" name="Google Shape;11;p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 name="Google Shape;12;p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3" name="Google Shape;13;p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16" name="Google Shape;16;p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 name="Google Shape;17;p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 name="Google Shape;18;p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21" name="Google Shape;21;p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2" name="Google Shape;22;p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3" name="Google Shape;23;p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26" name="Google Shape;26;p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 name="Google Shape;27;p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8" name="Google Shape;28;p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31" name="Google Shape;31;p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 name="Google Shape;32;p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3" name="Google Shape;33;p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36" name="Google Shape;36;p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 name="Google Shape;37;p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 name="Google Shape;38;p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39" name="Shape 39"/>
        <p:cNvGrpSpPr/>
        <p:nvPr/>
      </p:nvGrpSpPr>
      <p:grpSpPr>
        <a:xfrm>
          <a:off x="0" y="0"/>
          <a:ext cx="0" cy="0"/>
          <a:chOff x="0" y="0"/>
          <a:chExt cx="0" cy="0"/>
        </a:xfrm>
      </p:grpSpPr>
      <p:pic>
        <p:nvPicPr>
          <p:cNvPr id="40" name="Google Shape;40;p8"/>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1" name="Google Shape;41;p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 name="Google Shape;42;p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3" name="Google Shape;43;p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4" name="Shape 44"/>
        <p:cNvGrpSpPr/>
        <p:nvPr/>
      </p:nvGrpSpPr>
      <p:grpSpPr>
        <a:xfrm>
          <a:off x="0" y="0"/>
          <a:ext cx="0" cy="0"/>
          <a:chOff x="0" y="0"/>
          <a:chExt cx="0" cy="0"/>
        </a:xfrm>
      </p:grpSpPr>
      <p:pic>
        <p:nvPicPr>
          <p:cNvPr id="45" name="Google Shape;45;p9"/>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6" name="Google Shape;46;p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 name="Google Shape;47;p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8" name="Google Shape;48;p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9" name="Shape 49"/>
        <p:cNvGrpSpPr/>
        <p:nvPr/>
      </p:nvGrpSpPr>
      <p:grpSpPr>
        <a:xfrm>
          <a:off x="0" y="0"/>
          <a:ext cx="0" cy="0"/>
          <a:chOff x="0" y="0"/>
          <a:chExt cx="0" cy="0"/>
        </a:xfrm>
      </p:grpSpPr>
      <p:pic>
        <p:nvPicPr>
          <p:cNvPr id="50" name="Google Shape;50;p10"/>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51" name="Google Shape;51;p1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 name="Google Shape;52;p1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3" name="Google Shape;53;p1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54" name="Shape 54"/>
        <p:cNvGrpSpPr/>
        <p:nvPr/>
      </p:nvGrpSpPr>
      <p:grpSpPr>
        <a:xfrm>
          <a:off x="0" y="0"/>
          <a:ext cx="0" cy="0"/>
          <a:chOff x="0" y="0"/>
          <a:chExt cx="0" cy="0"/>
        </a:xfrm>
      </p:grpSpPr>
      <p:pic>
        <p:nvPicPr>
          <p:cNvPr id="55" name="Google Shape;55;p11"/>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56" name="Google Shape;56;p1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 name="Google Shape;57;p1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8" name="Google Shape;58;p1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59" name="Shape 59"/>
        <p:cNvGrpSpPr/>
        <p:nvPr/>
      </p:nvGrpSpPr>
      <p:grpSpPr>
        <a:xfrm>
          <a:off x="0" y="0"/>
          <a:ext cx="0" cy="0"/>
          <a:chOff x="0" y="0"/>
          <a:chExt cx="0" cy="0"/>
        </a:xfrm>
      </p:grpSpPr>
      <p:pic>
        <p:nvPicPr>
          <p:cNvPr id="60" name="Google Shape;60;p12"/>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61" name="Google Shape;61;p1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 name="Google Shape;62;p1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3" name="Google Shape;63;p1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64" name="Shape 64"/>
        <p:cNvGrpSpPr/>
        <p:nvPr/>
      </p:nvGrpSpPr>
      <p:grpSpPr>
        <a:xfrm>
          <a:off x="0" y="0"/>
          <a:ext cx="0" cy="0"/>
          <a:chOff x="0" y="0"/>
          <a:chExt cx="0" cy="0"/>
        </a:xfrm>
      </p:grpSpPr>
      <p:pic>
        <p:nvPicPr>
          <p:cNvPr id="65" name="Google Shape;65;p13"/>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66" name="Google Shape;66;p1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 name="Google Shape;67;p1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8" name="Google Shape;68;p1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69" name="Shape 69"/>
        <p:cNvGrpSpPr/>
        <p:nvPr/>
      </p:nvGrpSpPr>
      <p:grpSpPr>
        <a:xfrm>
          <a:off x="0" y="0"/>
          <a:ext cx="0" cy="0"/>
          <a:chOff x="0" y="0"/>
          <a:chExt cx="0" cy="0"/>
        </a:xfrm>
      </p:grpSpPr>
      <p:pic>
        <p:nvPicPr>
          <p:cNvPr id="70" name="Google Shape;70;p14"/>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71" name="Google Shape;71;p1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 name="Google Shape;72;p1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73" name="Google Shape;73;p1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74" name="Shape 74"/>
        <p:cNvGrpSpPr/>
        <p:nvPr/>
      </p:nvGrpSpPr>
      <p:grpSpPr>
        <a:xfrm>
          <a:off x="0" y="0"/>
          <a:ext cx="0" cy="0"/>
          <a:chOff x="0" y="0"/>
          <a:chExt cx="0" cy="0"/>
        </a:xfrm>
      </p:grpSpPr>
      <p:graphicFrame>
        <p:nvGraphicFramePr>
          <p:cNvPr id="75" name="Google Shape;75;p15"/>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76" name="Google Shape;76;p15"/>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77" name="Google Shape;77;p15"/>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78" name="Google Shape;78;p15"/>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79" name="Shape 79"/>
        <p:cNvGrpSpPr/>
        <p:nvPr/>
      </p:nvGrpSpPr>
      <p:grpSpPr>
        <a:xfrm>
          <a:off x="0" y="0"/>
          <a:ext cx="0" cy="0"/>
          <a:chOff x="0" y="0"/>
          <a:chExt cx="0" cy="0"/>
        </a:xfrm>
      </p:grpSpPr>
      <p:graphicFrame>
        <p:nvGraphicFramePr>
          <p:cNvPr id="80" name="Google Shape;80;p16"/>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1" name="Google Shape;81;p1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2" name="Google Shape;82;p1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3" name="Google Shape;83;p1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84" name="Shape 84"/>
        <p:cNvGrpSpPr/>
        <p:nvPr/>
      </p:nvGrpSpPr>
      <p:grpSpPr>
        <a:xfrm>
          <a:off x="0" y="0"/>
          <a:ext cx="0" cy="0"/>
          <a:chOff x="0" y="0"/>
          <a:chExt cx="0" cy="0"/>
        </a:xfrm>
      </p:grpSpPr>
      <p:graphicFrame>
        <p:nvGraphicFramePr>
          <p:cNvPr id="85" name="Google Shape;85;p17"/>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6" name="Google Shape;86;p1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7" name="Google Shape;87;p1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8" name="Google Shape;88;p1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91" name="Google Shape;91;p1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2" name="Google Shape;92;p18"/>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3" name="Google Shape;93;p18"/>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94" name="Shape 94"/>
        <p:cNvGrpSpPr/>
        <p:nvPr/>
      </p:nvGrpSpPr>
      <p:grpSpPr>
        <a:xfrm>
          <a:off x="0" y="0"/>
          <a:ext cx="0" cy="0"/>
          <a:chOff x="0" y="0"/>
          <a:chExt cx="0" cy="0"/>
        </a:xfrm>
      </p:grpSpPr>
      <p:sp>
        <p:nvSpPr>
          <p:cNvPr id="95" name="Google Shape;95;p19"/>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 name="Google Shape;97;p1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99" name="Shape 99"/>
        <p:cNvGrpSpPr/>
        <p:nvPr/>
      </p:nvGrpSpPr>
      <p:grpSpPr>
        <a:xfrm>
          <a:off x="0" y="0"/>
          <a:ext cx="0" cy="0"/>
          <a:chOff x="0" y="0"/>
          <a:chExt cx="0" cy="0"/>
        </a:xfrm>
      </p:grpSpPr>
      <p:graphicFrame>
        <p:nvGraphicFramePr>
          <p:cNvPr id="100" name="Google Shape;100;p20"/>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01" name="Google Shape;101;p20"/>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3600"/>
              <a:buFont typeface="Muli"/>
              <a:buNone/>
              <a:defRPr i="0" sz="3600">
                <a:solidFill>
                  <a:srgbClr val="000000"/>
                </a:solidFill>
                <a:latin typeface="Muli"/>
                <a:ea typeface="Muli"/>
                <a:cs typeface="Muli"/>
                <a:sym typeface="Muli"/>
              </a:defRPr>
            </a:lvl1pPr>
            <a:lvl2pPr lvl="1" rtl="0">
              <a:spcBef>
                <a:spcPts val="0"/>
              </a:spcBef>
              <a:spcAft>
                <a:spcPts val="0"/>
              </a:spcAft>
              <a:buSzPts val="3600"/>
              <a:buFont typeface="Muli"/>
              <a:buNone/>
              <a:defRPr sz="3600">
                <a:latin typeface="Muli"/>
                <a:ea typeface="Muli"/>
                <a:cs typeface="Muli"/>
                <a:sym typeface="Muli"/>
              </a:defRPr>
            </a:lvl2pPr>
            <a:lvl3pPr lvl="2" rtl="0">
              <a:spcBef>
                <a:spcPts val="0"/>
              </a:spcBef>
              <a:spcAft>
                <a:spcPts val="0"/>
              </a:spcAft>
              <a:buSzPts val="3600"/>
              <a:buFont typeface="Muli"/>
              <a:buNone/>
              <a:defRPr sz="3600">
                <a:latin typeface="Muli"/>
                <a:ea typeface="Muli"/>
                <a:cs typeface="Muli"/>
                <a:sym typeface="Muli"/>
              </a:defRPr>
            </a:lvl3pPr>
            <a:lvl4pPr lvl="3" rtl="0">
              <a:spcBef>
                <a:spcPts val="0"/>
              </a:spcBef>
              <a:spcAft>
                <a:spcPts val="0"/>
              </a:spcAft>
              <a:buSzPts val="3600"/>
              <a:buFont typeface="Muli"/>
              <a:buNone/>
              <a:defRPr sz="3600">
                <a:latin typeface="Muli"/>
                <a:ea typeface="Muli"/>
                <a:cs typeface="Muli"/>
                <a:sym typeface="Muli"/>
              </a:defRPr>
            </a:lvl4pPr>
            <a:lvl5pPr lvl="4" rtl="0">
              <a:spcBef>
                <a:spcPts val="0"/>
              </a:spcBef>
              <a:spcAft>
                <a:spcPts val="0"/>
              </a:spcAft>
              <a:buSzPts val="3600"/>
              <a:buFont typeface="Muli"/>
              <a:buNone/>
              <a:defRPr sz="3600">
                <a:latin typeface="Muli"/>
                <a:ea typeface="Muli"/>
                <a:cs typeface="Muli"/>
                <a:sym typeface="Muli"/>
              </a:defRPr>
            </a:lvl5pPr>
            <a:lvl6pPr lvl="5" rtl="0">
              <a:spcBef>
                <a:spcPts val="0"/>
              </a:spcBef>
              <a:spcAft>
                <a:spcPts val="0"/>
              </a:spcAft>
              <a:buSzPts val="3600"/>
              <a:buFont typeface="Muli"/>
              <a:buNone/>
              <a:defRPr sz="3600">
                <a:latin typeface="Muli"/>
                <a:ea typeface="Muli"/>
                <a:cs typeface="Muli"/>
                <a:sym typeface="Muli"/>
              </a:defRPr>
            </a:lvl6pPr>
            <a:lvl7pPr lvl="6" rtl="0">
              <a:spcBef>
                <a:spcPts val="0"/>
              </a:spcBef>
              <a:spcAft>
                <a:spcPts val="0"/>
              </a:spcAft>
              <a:buSzPts val="3600"/>
              <a:buFont typeface="Muli"/>
              <a:buNone/>
              <a:defRPr sz="3600">
                <a:latin typeface="Muli"/>
                <a:ea typeface="Muli"/>
                <a:cs typeface="Muli"/>
                <a:sym typeface="Muli"/>
              </a:defRPr>
            </a:lvl7pPr>
            <a:lvl8pPr lvl="7" rtl="0">
              <a:spcBef>
                <a:spcPts val="0"/>
              </a:spcBef>
              <a:spcAft>
                <a:spcPts val="0"/>
              </a:spcAft>
              <a:buSzPts val="3600"/>
              <a:buFont typeface="Muli"/>
              <a:buNone/>
              <a:defRPr sz="3600">
                <a:latin typeface="Muli"/>
                <a:ea typeface="Muli"/>
                <a:cs typeface="Muli"/>
                <a:sym typeface="Muli"/>
              </a:defRPr>
            </a:lvl8pPr>
            <a:lvl9pPr lvl="8" rtl="0">
              <a:spcBef>
                <a:spcPts val="0"/>
              </a:spcBef>
              <a:spcAft>
                <a:spcPts val="0"/>
              </a:spcAft>
              <a:buSzPts val="3600"/>
              <a:buFont typeface="Muli"/>
              <a:buNone/>
              <a:defRPr sz="3600">
                <a:latin typeface="Muli"/>
                <a:ea typeface="Muli"/>
                <a:cs typeface="Muli"/>
                <a:sym typeface="Muli"/>
              </a:defRPr>
            </a:lvl9pPr>
          </a:lstStyle>
          <a:p/>
        </p:txBody>
      </p:sp>
      <p:sp>
        <p:nvSpPr>
          <p:cNvPr id="102" name="Google Shape;102;p20"/>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20"/>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104" name="Shape 104"/>
        <p:cNvGrpSpPr/>
        <p:nvPr/>
      </p:nvGrpSpPr>
      <p:grpSpPr>
        <a:xfrm>
          <a:off x="0" y="0"/>
          <a:ext cx="0" cy="0"/>
          <a:chOff x="0" y="0"/>
          <a:chExt cx="0" cy="0"/>
        </a:xfrm>
      </p:grpSpPr>
      <p:graphicFrame>
        <p:nvGraphicFramePr>
          <p:cNvPr id="105" name="Google Shape;105;p21"/>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6" name="Google Shape;106;p2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7" name="Google Shape;107;p21"/>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08" name="Google Shape;108;p21"/>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109" name="Google Shape;109;p21"/>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110" name="Shape 110"/>
        <p:cNvGrpSpPr/>
        <p:nvPr/>
      </p:nvGrpSpPr>
      <p:grpSpPr>
        <a:xfrm>
          <a:off x="0" y="0"/>
          <a:ext cx="0" cy="0"/>
          <a:chOff x="0" y="0"/>
          <a:chExt cx="0" cy="0"/>
        </a:xfrm>
      </p:grpSpPr>
      <p:graphicFrame>
        <p:nvGraphicFramePr>
          <p:cNvPr id="111" name="Google Shape;111;p22"/>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2" name="Google Shape;112;p2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3" name="Google Shape;113;p2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4" name="Google Shape;114;p2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15" name="Google Shape;115;p22"/>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116" name="Shape 116"/>
        <p:cNvGrpSpPr/>
        <p:nvPr/>
      </p:nvGrpSpPr>
      <p:grpSpPr>
        <a:xfrm>
          <a:off x="0" y="0"/>
          <a:ext cx="0" cy="0"/>
          <a:chOff x="0" y="0"/>
          <a:chExt cx="0" cy="0"/>
        </a:xfrm>
      </p:grpSpPr>
      <p:graphicFrame>
        <p:nvGraphicFramePr>
          <p:cNvPr id="117" name="Google Shape;117;p23"/>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8" name="Google Shape;118;p2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19" name="Google Shape;119;p23"/>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120" name="Google Shape;120;p2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1" name="Google Shape;121;p2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122" name="Shape 122"/>
        <p:cNvGrpSpPr/>
        <p:nvPr/>
      </p:nvGrpSpPr>
      <p:grpSpPr>
        <a:xfrm>
          <a:off x="0" y="0"/>
          <a:ext cx="0" cy="0"/>
          <a:chOff x="0" y="0"/>
          <a:chExt cx="0" cy="0"/>
        </a:xfrm>
      </p:grpSpPr>
      <p:graphicFrame>
        <p:nvGraphicFramePr>
          <p:cNvPr id="123" name="Google Shape;123;p24"/>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4" name="Google Shape;124;p2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5" name="Google Shape;125;p2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6" name="Google Shape;126;p2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7" name="Google Shape;127;p24"/>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128" name="Shape 128"/>
        <p:cNvGrpSpPr/>
        <p:nvPr/>
      </p:nvGrpSpPr>
      <p:grpSpPr>
        <a:xfrm>
          <a:off x="0" y="0"/>
          <a:ext cx="0" cy="0"/>
          <a:chOff x="0" y="0"/>
          <a:chExt cx="0" cy="0"/>
        </a:xfrm>
      </p:grpSpPr>
      <p:graphicFrame>
        <p:nvGraphicFramePr>
          <p:cNvPr id="129" name="Google Shape;129;p25"/>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0" name="Google Shape;130;p2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1" name="Google Shape;131;p2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2" name="Google Shape;132;p2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33" name="Google Shape;133;p25"/>
          <p:cNvGraphicFramePr/>
          <p:nvPr/>
        </p:nvGraphicFramePr>
        <p:xfrm>
          <a:off x="-5887"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134" name="Shape 134"/>
        <p:cNvGrpSpPr/>
        <p:nvPr/>
      </p:nvGrpSpPr>
      <p:grpSpPr>
        <a:xfrm>
          <a:off x="0" y="0"/>
          <a:ext cx="0" cy="0"/>
          <a:chOff x="0" y="0"/>
          <a:chExt cx="0" cy="0"/>
        </a:xfrm>
      </p:grpSpPr>
      <p:graphicFrame>
        <p:nvGraphicFramePr>
          <p:cNvPr id="135" name="Google Shape;135;p26"/>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6" name="Google Shape;136;p26"/>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b="0" i="0" sz="3000">
                <a:latin typeface="Muli"/>
                <a:ea typeface="Muli"/>
                <a:cs typeface="Muli"/>
                <a:sym typeface="Mul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7" name="Google Shape;137;p26"/>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8" name="Google Shape;138;p26"/>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pic>
        <p:nvPicPr>
          <p:cNvPr id="139" name="Google Shape;139;p26"/>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140" name="Google Shape;140;p26"/>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141" name="Shape 141"/>
        <p:cNvGrpSpPr/>
        <p:nvPr/>
      </p:nvGrpSpPr>
      <p:grpSpPr>
        <a:xfrm>
          <a:off x="0" y="0"/>
          <a:ext cx="0" cy="0"/>
          <a:chOff x="0" y="0"/>
          <a:chExt cx="0" cy="0"/>
        </a:xfrm>
      </p:grpSpPr>
      <p:pic>
        <p:nvPicPr>
          <p:cNvPr id="142" name="Google Shape;142;p27"/>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143" name="Google Shape;143;p27"/>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44" name="Google Shape;144;p27"/>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5" name="Google Shape;145;p27"/>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6" name="Google Shape;146;p2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147" name="Google Shape;147;p27"/>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800">
                <a:solidFill>
                  <a:srgbClr val="FFFFFF"/>
                </a:solidFill>
              </a:defRPr>
            </a:lvl1pPr>
            <a:lvl2pPr lvl="1" rtl="0">
              <a:spcBef>
                <a:spcPts val="0"/>
              </a:spcBef>
              <a:spcAft>
                <a:spcPts val="0"/>
              </a:spcAft>
              <a:buNone/>
              <a:defRPr sz="1800">
                <a:solidFill>
                  <a:srgbClr val="FFFFFF"/>
                </a:solidFill>
              </a:defRPr>
            </a:lvl2pPr>
            <a:lvl3pPr lvl="2" rtl="0">
              <a:spcBef>
                <a:spcPts val="0"/>
              </a:spcBef>
              <a:spcAft>
                <a:spcPts val="0"/>
              </a:spcAft>
              <a:buNone/>
              <a:defRPr sz="1800">
                <a:solidFill>
                  <a:srgbClr val="FFFFFF"/>
                </a:solidFill>
              </a:defRPr>
            </a:lvl3pPr>
            <a:lvl4pPr lvl="3" rtl="0">
              <a:spcBef>
                <a:spcPts val="0"/>
              </a:spcBef>
              <a:spcAft>
                <a:spcPts val="0"/>
              </a:spcAft>
              <a:buNone/>
              <a:defRPr sz="1800">
                <a:solidFill>
                  <a:srgbClr val="FFFFFF"/>
                </a:solidFill>
              </a:defRPr>
            </a:lvl4pPr>
            <a:lvl5pPr lvl="4" rtl="0">
              <a:spcBef>
                <a:spcPts val="0"/>
              </a:spcBef>
              <a:spcAft>
                <a:spcPts val="0"/>
              </a:spcAft>
              <a:buNone/>
              <a:defRPr sz="1800">
                <a:solidFill>
                  <a:srgbClr val="FFFFFF"/>
                </a:solidFill>
              </a:defRPr>
            </a:lvl5pPr>
            <a:lvl6pPr lvl="5" rtl="0">
              <a:spcBef>
                <a:spcPts val="0"/>
              </a:spcBef>
              <a:spcAft>
                <a:spcPts val="0"/>
              </a:spcAft>
              <a:buNone/>
              <a:defRPr sz="1800">
                <a:solidFill>
                  <a:srgbClr val="FFFFFF"/>
                </a:solidFill>
              </a:defRPr>
            </a:lvl6pPr>
            <a:lvl7pPr lvl="6" rtl="0">
              <a:spcBef>
                <a:spcPts val="0"/>
              </a:spcBef>
              <a:spcAft>
                <a:spcPts val="0"/>
              </a:spcAft>
              <a:buNone/>
              <a:defRPr sz="1800">
                <a:solidFill>
                  <a:srgbClr val="FFFFFF"/>
                </a:solidFill>
              </a:defRPr>
            </a:lvl7pPr>
            <a:lvl8pPr lvl="7" rtl="0">
              <a:spcBef>
                <a:spcPts val="0"/>
              </a:spcBef>
              <a:spcAft>
                <a:spcPts val="0"/>
              </a:spcAft>
              <a:buNone/>
              <a:defRPr sz="1800">
                <a:solidFill>
                  <a:srgbClr val="FFFFFF"/>
                </a:solidFill>
              </a:defRPr>
            </a:lvl8pPr>
            <a:lvl9pPr lvl="8" rtl="0">
              <a:spcBef>
                <a:spcPts val="0"/>
              </a:spcBef>
              <a:spcAft>
                <a:spcPts val="0"/>
              </a:spcAft>
              <a:buNone/>
              <a:defRPr sz="18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148" name="Shape 148"/>
        <p:cNvGrpSpPr/>
        <p:nvPr/>
      </p:nvGrpSpPr>
      <p:grpSpPr>
        <a:xfrm>
          <a:off x="0" y="0"/>
          <a:ext cx="0" cy="0"/>
          <a:chOff x="0" y="0"/>
          <a:chExt cx="0" cy="0"/>
        </a:xfrm>
      </p:grpSpPr>
      <p:graphicFrame>
        <p:nvGraphicFramePr>
          <p:cNvPr id="149" name="Google Shape;149;p28"/>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0" name="Google Shape;150;p28"/>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51" name="Google Shape;151;p28"/>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52" name="Google Shape;152;p28"/>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153" name="Shape 153"/>
        <p:cNvGrpSpPr/>
        <p:nvPr/>
      </p:nvGrpSpPr>
      <p:grpSpPr>
        <a:xfrm>
          <a:off x="0" y="0"/>
          <a:ext cx="0" cy="0"/>
          <a:chOff x="0" y="0"/>
          <a:chExt cx="0" cy="0"/>
        </a:xfrm>
      </p:grpSpPr>
      <p:sp>
        <p:nvSpPr>
          <p:cNvPr id="154" name="Google Shape;154;p29"/>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55" name="Google Shape;155;p29"/>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6" name="Google Shape;156;p29"/>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57" name="Google Shape;157;p29"/>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158" name="Shape 158"/>
        <p:cNvGrpSpPr/>
        <p:nvPr/>
      </p:nvGrpSpPr>
      <p:grpSpPr>
        <a:xfrm>
          <a:off x="0" y="0"/>
          <a:ext cx="0" cy="0"/>
          <a:chOff x="0" y="0"/>
          <a:chExt cx="0" cy="0"/>
        </a:xfrm>
      </p:grpSpPr>
      <p:sp>
        <p:nvSpPr>
          <p:cNvPr id="159" name="Google Shape;159;p3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60" name="Google Shape;160;p30"/>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61" name="Google Shape;161;p3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2" name="Google Shape;162;p3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163" name="Shape 163"/>
        <p:cNvGrpSpPr/>
        <p:nvPr/>
      </p:nvGrpSpPr>
      <p:grpSpPr>
        <a:xfrm>
          <a:off x="0" y="0"/>
          <a:ext cx="0" cy="0"/>
          <a:chOff x="0" y="0"/>
          <a:chExt cx="0" cy="0"/>
        </a:xfrm>
      </p:grpSpPr>
      <p:sp>
        <p:nvSpPr>
          <p:cNvPr id="164" name="Google Shape;164;p31"/>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5" name="Google Shape;165;p3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6" name="Google Shape;166;p3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67" name="Google Shape;167;p31"/>
          <p:cNvGraphicFramePr/>
          <p:nvPr/>
        </p:nvGraphicFramePr>
        <p:xfrm>
          <a:off x="-95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168" name="Shape 168"/>
        <p:cNvGrpSpPr/>
        <p:nvPr/>
      </p:nvGrpSpPr>
      <p:grpSpPr>
        <a:xfrm>
          <a:off x="0" y="0"/>
          <a:ext cx="0" cy="0"/>
          <a:chOff x="0" y="0"/>
          <a:chExt cx="0" cy="0"/>
        </a:xfrm>
      </p:grpSpPr>
      <p:sp>
        <p:nvSpPr>
          <p:cNvPr id="169" name="Google Shape;169;p32"/>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0" name="Google Shape;170;p32"/>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71" name="Google Shape;171;p32"/>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rgbClr val="FFFFFF"/>
                </a:solidFill>
              </a:defRPr>
            </a:lvl1pPr>
            <a:lvl2pPr lvl="1" rtl="0">
              <a:spcBef>
                <a:spcPts val="0"/>
              </a:spcBef>
              <a:spcAft>
                <a:spcPts val="0"/>
              </a:spcAft>
              <a:buNone/>
              <a:defRPr>
                <a:solidFill>
                  <a:srgbClr val="FFFFFF"/>
                </a:solidFill>
                <a:latin typeface="Muli"/>
                <a:ea typeface="Muli"/>
                <a:cs typeface="Muli"/>
                <a:sym typeface="Muli"/>
              </a:defRPr>
            </a:lvl2pPr>
            <a:lvl3pPr lvl="2" rtl="0">
              <a:spcBef>
                <a:spcPts val="0"/>
              </a:spcBef>
              <a:spcAft>
                <a:spcPts val="0"/>
              </a:spcAft>
              <a:buNone/>
              <a:defRPr>
                <a:solidFill>
                  <a:srgbClr val="FFFFFF"/>
                </a:solidFill>
                <a:latin typeface="Muli"/>
                <a:ea typeface="Muli"/>
                <a:cs typeface="Muli"/>
                <a:sym typeface="Muli"/>
              </a:defRPr>
            </a:lvl3pPr>
            <a:lvl4pPr lvl="3" rtl="0">
              <a:spcBef>
                <a:spcPts val="0"/>
              </a:spcBef>
              <a:spcAft>
                <a:spcPts val="0"/>
              </a:spcAft>
              <a:buNone/>
              <a:defRPr>
                <a:solidFill>
                  <a:srgbClr val="FFFFFF"/>
                </a:solidFill>
                <a:latin typeface="Muli"/>
                <a:ea typeface="Muli"/>
                <a:cs typeface="Muli"/>
                <a:sym typeface="Muli"/>
              </a:defRPr>
            </a:lvl4pPr>
            <a:lvl5pPr lvl="4" rtl="0">
              <a:spcBef>
                <a:spcPts val="0"/>
              </a:spcBef>
              <a:spcAft>
                <a:spcPts val="0"/>
              </a:spcAft>
              <a:buNone/>
              <a:defRPr>
                <a:solidFill>
                  <a:srgbClr val="FFFFFF"/>
                </a:solidFill>
                <a:latin typeface="Muli"/>
                <a:ea typeface="Muli"/>
                <a:cs typeface="Muli"/>
                <a:sym typeface="Muli"/>
              </a:defRPr>
            </a:lvl5pPr>
            <a:lvl6pPr lvl="5" rtl="0">
              <a:spcBef>
                <a:spcPts val="0"/>
              </a:spcBef>
              <a:spcAft>
                <a:spcPts val="0"/>
              </a:spcAft>
              <a:buNone/>
              <a:defRPr>
                <a:solidFill>
                  <a:srgbClr val="FFFFFF"/>
                </a:solidFill>
                <a:latin typeface="Muli"/>
                <a:ea typeface="Muli"/>
                <a:cs typeface="Muli"/>
                <a:sym typeface="Muli"/>
              </a:defRPr>
            </a:lvl6pPr>
            <a:lvl7pPr lvl="6" rtl="0">
              <a:spcBef>
                <a:spcPts val="0"/>
              </a:spcBef>
              <a:spcAft>
                <a:spcPts val="0"/>
              </a:spcAft>
              <a:buNone/>
              <a:defRPr>
                <a:solidFill>
                  <a:srgbClr val="FFFFFF"/>
                </a:solidFill>
                <a:latin typeface="Muli"/>
                <a:ea typeface="Muli"/>
                <a:cs typeface="Muli"/>
                <a:sym typeface="Muli"/>
              </a:defRPr>
            </a:lvl7pPr>
            <a:lvl8pPr lvl="7" rtl="0">
              <a:spcBef>
                <a:spcPts val="0"/>
              </a:spcBef>
              <a:spcAft>
                <a:spcPts val="0"/>
              </a:spcAft>
              <a:buNone/>
              <a:defRPr>
                <a:solidFill>
                  <a:srgbClr val="FFFFFF"/>
                </a:solidFill>
                <a:latin typeface="Muli"/>
                <a:ea typeface="Muli"/>
                <a:cs typeface="Muli"/>
                <a:sym typeface="Muli"/>
              </a:defRPr>
            </a:lvl8pPr>
            <a:lvl9pPr lvl="8" rtl="0">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172" name="Shape 172"/>
        <p:cNvGrpSpPr/>
        <p:nvPr/>
      </p:nvGrpSpPr>
      <p:grpSpPr>
        <a:xfrm>
          <a:off x="0" y="0"/>
          <a:ext cx="0" cy="0"/>
          <a:chOff x="0" y="0"/>
          <a:chExt cx="0" cy="0"/>
        </a:xfrm>
      </p:grpSpPr>
      <p:sp>
        <p:nvSpPr>
          <p:cNvPr id="173" name="Google Shape;173;p3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4" name="Google Shape;174;p33"/>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175" name="Shape 175"/>
        <p:cNvGrpSpPr/>
        <p:nvPr/>
      </p:nvGrpSpPr>
      <p:grpSpPr>
        <a:xfrm>
          <a:off x="0" y="0"/>
          <a:ext cx="0" cy="0"/>
          <a:chOff x="0" y="0"/>
          <a:chExt cx="0" cy="0"/>
        </a:xfrm>
      </p:grpSpPr>
      <p:sp>
        <p:nvSpPr>
          <p:cNvPr id="176" name="Google Shape;176;p3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7" name="Google Shape;177;p3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graphicFrame>
        <p:nvGraphicFramePr>
          <p:cNvPr id="178" name="Google Shape;178;p34"/>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9" name="Google Shape;179;p3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180" name="Shape 180"/>
        <p:cNvGrpSpPr/>
        <p:nvPr/>
      </p:nvGrpSpPr>
      <p:grpSpPr>
        <a:xfrm>
          <a:off x="0" y="0"/>
          <a:ext cx="0" cy="0"/>
          <a:chOff x="0" y="0"/>
          <a:chExt cx="0" cy="0"/>
        </a:xfrm>
      </p:grpSpPr>
      <p:graphicFrame>
        <p:nvGraphicFramePr>
          <p:cNvPr id="181" name="Google Shape;181;p35"/>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82" name="Google Shape;182;p3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83" name="Google Shape;183;p3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184" name="Google Shape;184;p35"/>
          <p:cNvSpPr/>
          <p:nvPr/>
        </p:nvSpPr>
        <p:spPr>
          <a:xfrm>
            <a:off x="10472600" y="5944225"/>
            <a:ext cx="1112400" cy="9138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185" name="Google Shape;185;p35"/>
          <p:cNvGrpSpPr/>
          <p:nvPr/>
        </p:nvGrpSpPr>
        <p:grpSpPr>
          <a:xfrm>
            <a:off x="0" y="5980278"/>
            <a:ext cx="12191479" cy="127050"/>
            <a:chOff x="0" y="9863563"/>
            <a:chExt cx="20104682" cy="209550"/>
          </a:xfrm>
        </p:grpSpPr>
        <p:sp>
          <p:nvSpPr>
            <p:cNvPr id="186" name="Google Shape;186;p3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7" name="Google Shape;187;p3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8" name="Google Shape;188;p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9" name="Google Shape;189;p3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90" name="Google Shape;190;p35"/>
          <p:cNvGrpSpPr/>
          <p:nvPr/>
        </p:nvGrpSpPr>
        <p:grpSpPr>
          <a:xfrm>
            <a:off x="10472612" y="6300976"/>
            <a:ext cx="1450594" cy="352728"/>
            <a:chOff x="17270138" y="10392506"/>
            <a:chExt cx="2392141" cy="581772"/>
          </a:xfrm>
        </p:grpSpPr>
        <p:grpSp>
          <p:nvGrpSpPr>
            <p:cNvPr id="191" name="Google Shape;191;p35"/>
            <p:cNvGrpSpPr/>
            <p:nvPr/>
          </p:nvGrpSpPr>
          <p:grpSpPr>
            <a:xfrm>
              <a:off x="17879688" y="10615449"/>
              <a:ext cx="479402" cy="221678"/>
              <a:chOff x="17879688" y="10615449"/>
              <a:chExt cx="479402" cy="221678"/>
            </a:xfrm>
          </p:grpSpPr>
          <p:pic>
            <p:nvPicPr>
              <p:cNvPr id="192" name="Google Shape;192;p3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93" name="Google Shape;193;p3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94" name="Google Shape;194;p3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5" name="Google Shape;195;p3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6" name="Google Shape;196;p3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97" name="Google Shape;197;p35"/>
            <p:cNvGrpSpPr/>
            <p:nvPr/>
          </p:nvGrpSpPr>
          <p:grpSpPr>
            <a:xfrm>
              <a:off x="17270138" y="10697205"/>
              <a:ext cx="448309" cy="277073"/>
              <a:chOff x="17270138" y="10697205"/>
              <a:chExt cx="448309" cy="277073"/>
            </a:xfrm>
          </p:grpSpPr>
          <p:sp>
            <p:nvSpPr>
              <p:cNvPr id="198" name="Google Shape;198;p3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9" name="Google Shape;199;p3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0" name="Google Shape;200;p3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01" name="Google Shape;201;p3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202" name="Shape 202"/>
        <p:cNvGrpSpPr/>
        <p:nvPr/>
      </p:nvGrpSpPr>
      <p:grpSpPr>
        <a:xfrm>
          <a:off x="0" y="0"/>
          <a:ext cx="0" cy="0"/>
          <a:chOff x="0" y="0"/>
          <a:chExt cx="0" cy="0"/>
        </a:xfrm>
      </p:grpSpPr>
      <p:graphicFrame>
        <p:nvGraphicFramePr>
          <p:cNvPr id="203" name="Google Shape;203;p36"/>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04" name="Google Shape;204;p3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05" name="Google Shape;205;p36"/>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06" name="Google Shape;206;p3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07" name="Google Shape;207;p36"/>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8" name="Shape 208"/>
        <p:cNvGrpSpPr/>
        <p:nvPr/>
      </p:nvGrpSpPr>
      <p:grpSpPr>
        <a:xfrm>
          <a:off x="0" y="0"/>
          <a:ext cx="0" cy="0"/>
          <a:chOff x="0" y="0"/>
          <a:chExt cx="0" cy="0"/>
        </a:xfrm>
      </p:grpSpPr>
      <p:graphicFrame>
        <p:nvGraphicFramePr>
          <p:cNvPr id="209" name="Google Shape;209;p37"/>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0" name="Google Shape;210;p3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11" name="Google Shape;211;p37"/>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2" name="Google Shape;212;p37"/>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3" name="Google Shape;213;p3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14" name="Google Shape;214;p3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215" name="Shape 215"/>
        <p:cNvGrpSpPr/>
        <p:nvPr/>
      </p:nvGrpSpPr>
      <p:grpSpPr>
        <a:xfrm>
          <a:off x="0" y="0"/>
          <a:ext cx="0" cy="0"/>
          <a:chOff x="0" y="0"/>
          <a:chExt cx="0" cy="0"/>
        </a:xfrm>
      </p:grpSpPr>
      <p:graphicFrame>
        <p:nvGraphicFramePr>
          <p:cNvPr id="216" name="Google Shape;216;p38"/>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7" name="Google Shape;217;p3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18" name="Google Shape;218;p3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19" name="Google Shape;219;p3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20" name="Google Shape;220;p38"/>
          <p:cNvGrpSpPr/>
          <p:nvPr/>
        </p:nvGrpSpPr>
        <p:grpSpPr>
          <a:xfrm>
            <a:off x="6126479" y="1446441"/>
            <a:ext cx="5302980" cy="623700"/>
            <a:chOff x="5745479" y="1446441"/>
            <a:chExt cx="5302980" cy="623700"/>
          </a:xfrm>
        </p:grpSpPr>
        <p:sp>
          <p:nvSpPr>
            <p:cNvPr id="221" name="Google Shape;221;p38"/>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22" name="Google Shape;222;p38"/>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3" name="Google Shape;223;p38"/>
          <p:cNvGrpSpPr/>
          <p:nvPr/>
        </p:nvGrpSpPr>
        <p:grpSpPr>
          <a:xfrm>
            <a:off x="6126479" y="2370921"/>
            <a:ext cx="5302980" cy="623700"/>
            <a:chOff x="5745479" y="2218524"/>
            <a:chExt cx="5302980" cy="623700"/>
          </a:xfrm>
        </p:grpSpPr>
        <p:sp>
          <p:nvSpPr>
            <p:cNvPr id="224" name="Google Shape;224;p38"/>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25" name="Google Shape;225;p38"/>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6" name="Google Shape;226;p38"/>
          <p:cNvGrpSpPr/>
          <p:nvPr/>
        </p:nvGrpSpPr>
        <p:grpSpPr>
          <a:xfrm>
            <a:off x="6126479" y="3295402"/>
            <a:ext cx="5302980" cy="623700"/>
            <a:chOff x="5745479" y="2990608"/>
            <a:chExt cx="5302980" cy="623700"/>
          </a:xfrm>
        </p:grpSpPr>
        <p:sp>
          <p:nvSpPr>
            <p:cNvPr id="227" name="Google Shape;227;p38"/>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28" name="Google Shape;228;p38"/>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29" name="Google Shape;229;p38"/>
          <p:cNvGrpSpPr/>
          <p:nvPr/>
        </p:nvGrpSpPr>
        <p:grpSpPr>
          <a:xfrm>
            <a:off x="6126479" y="4219882"/>
            <a:ext cx="5302980" cy="623700"/>
            <a:chOff x="5745479" y="3762679"/>
            <a:chExt cx="5302980" cy="623700"/>
          </a:xfrm>
        </p:grpSpPr>
        <p:sp>
          <p:nvSpPr>
            <p:cNvPr id="230" name="Google Shape;230;p38"/>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31" name="Google Shape;231;p38"/>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32" name="Google Shape;232;p38"/>
          <p:cNvGrpSpPr/>
          <p:nvPr/>
        </p:nvGrpSpPr>
        <p:grpSpPr>
          <a:xfrm>
            <a:off x="6126479" y="5144363"/>
            <a:ext cx="5302980" cy="623700"/>
            <a:chOff x="5745479" y="4534763"/>
            <a:chExt cx="5302980" cy="623700"/>
          </a:xfrm>
        </p:grpSpPr>
        <p:sp>
          <p:nvSpPr>
            <p:cNvPr id="233" name="Google Shape;233;p38"/>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34" name="Google Shape;234;p38"/>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35" name="Google Shape;235;p38"/>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36" name="Google Shape;236;p38"/>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7" name="Google Shape;237;p38"/>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8" name="Google Shape;238;p38"/>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39" name="Google Shape;239;p38"/>
          <p:cNvSpPr/>
          <p:nvPr/>
        </p:nvSpPr>
        <p:spPr>
          <a:xfrm>
            <a:off x="10535200" y="6007475"/>
            <a:ext cx="996600" cy="850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40" name="Google Shape;240;p38"/>
          <p:cNvGrpSpPr/>
          <p:nvPr/>
        </p:nvGrpSpPr>
        <p:grpSpPr>
          <a:xfrm>
            <a:off x="0" y="5980278"/>
            <a:ext cx="12191479" cy="127050"/>
            <a:chOff x="0" y="9863563"/>
            <a:chExt cx="20104682" cy="209550"/>
          </a:xfrm>
        </p:grpSpPr>
        <p:sp>
          <p:nvSpPr>
            <p:cNvPr id="241" name="Google Shape;241;p3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2" name="Google Shape;242;p3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3" name="Google Shape;243;p3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44" name="Google Shape;244;p3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45" name="Google Shape;245;p38"/>
          <p:cNvGrpSpPr/>
          <p:nvPr/>
        </p:nvGrpSpPr>
        <p:grpSpPr>
          <a:xfrm>
            <a:off x="10472612" y="6300976"/>
            <a:ext cx="1450594" cy="352728"/>
            <a:chOff x="17270138" y="10392506"/>
            <a:chExt cx="2392141" cy="581772"/>
          </a:xfrm>
        </p:grpSpPr>
        <p:grpSp>
          <p:nvGrpSpPr>
            <p:cNvPr id="246" name="Google Shape;246;p38"/>
            <p:cNvGrpSpPr/>
            <p:nvPr/>
          </p:nvGrpSpPr>
          <p:grpSpPr>
            <a:xfrm>
              <a:off x="17879688" y="10615449"/>
              <a:ext cx="479402" cy="221678"/>
              <a:chOff x="17879688" y="10615449"/>
              <a:chExt cx="479402" cy="221678"/>
            </a:xfrm>
          </p:grpSpPr>
          <p:pic>
            <p:nvPicPr>
              <p:cNvPr id="247" name="Google Shape;247;p3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48" name="Google Shape;248;p3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49" name="Google Shape;249;p3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0" name="Google Shape;250;p3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1" name="Google Shape;251;p3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52" name="Google Shape;252;p38"/>
            <p:cNvGrpSpPr/>
            <p:nvPr/>
          </p:nvGrpSpPr>
          <p:grpSpPr>
            <a:xfrm>
              <a:off x="17270138" y="10697205"/>
              <a:ext cx="448309" cy="277073"/>
              <a:chOff x="17270138" y="10697205"/>
              <a:chExt cx="448309" cy="277073"/>
            </a:xfrm>
          </p:grpSpPr>
          <p:sp>
            <p:nvSpPr>
              <p:cNvPr id="253" name="Google Shape;253;p3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4" name="Google Shape;254;p3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5" name="Google Shape;255;p3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56" name="Google Shape;256;p3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257" name="Google Shape;257;p38"/>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258" name="Shape 258"/>
        <p:cNvGrpSpPr/>
        <p:nvPr/>
      </p:nvGrpSpPr>
      <p:grpSpPr>
        <a:xfrm>
          <a:off x="0" y="0"/>
          <a:ext cx="0" cy="0"/>
          <a:chOff x="0" y="0"/>
          <a:chExt cx="0" cy="0"/>
        </a:xfrm>
      </p:grpSpPr>
      <p:graphicFrame>
        <p:nvGraphicFramePr>
          <p:cNvPr id="259" name="Google Shape;259;p39"/>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60" name="Google Shape;260;p3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61" name="Google Shape;261;p3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62" name="Google Shape;262;p39"/>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63" name="Google Shape;263;p39"/>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64" name="Google Shape;264;p39"/>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65" name="Google Shape;265;p39"/>
          <p:cNvSpPr/>
          <p:nvPr/>
        </p:nvSpPr>
        <p:spPr>
          <a:xfrm>
            <a:off x="10472600" y="6096000"/>
            <a:ext cx="1059000" cy="781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66" name="Google Shape;266;p39"/>
          <p:cNvGrpSpPr/>
          <p:nvPr/>
        </p:nvGrpSpPr>
        <p:grpSpPr>
          <a:xfrm>
            <a:off x="0" y="5980278"/>
            <a:ext cx="12191479" cy="127050"/>
            <a:chOff x="0" y="9863563"/>
            <a:chExt cx="20104682" cy="209550"/>
          </a:xfrm>
        </p:grpSpPr>
        <p:sp>
          <p:nvSpPr>
            <p:cNvPr id="267" name="Google Shape;267;p3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8" name="Google Shape;268;p3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9" name="Google Shape;269;p3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0" name="Google Shape;270;p3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71" name="Google Shape;271;p39"/>
          <p:cNvGrpSpPr/>
          <p:nvPr/>
        </p:nvGrpSpPr>
        <p:grpSpPr>
          <a:xfrm>
            <a:off x="10472612" y="6300976"/>
            <a:ext cx="1450594" cy="352728"/>
            <a:chOff x="17270138" y="10392506"/>
            <a:chExt cx="2392141" cy="581772"/>
          </a:xfrm>
        </p:grpSpPr>
        <p:grpSp>
          <p:nvGrpSpPr>
            <p:cNvPr id="272" name="Google Shape;272;p39"/>
            <p:cNvGrpSpPr/>
            <p:nvPr/>
          </p:nvGrpSpPr>
          <p:grpSpPr>
            <a:xfrm>
              <a:off x="17879688" y="10615449"/>
              <a:ext cx="479402" cy="221678"/>
              <a:chOff x="17879688" y="10615449"/>
              <a:chExt cx="479402" cy="221678"/>
            </a:xfrm>
          </p:grpSpPr>
          <p:pic>
            <p:nvPicPr>
              <p:cNvPr id="273" name="Google Shape;273;p3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74" name="Google Shape;274;p3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75" name="Google Shape;275;p3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6" name="Google Shape;276;p3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7" name="Google Shape;277;p3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78" name="Google Shape;278;p39"/>
            <p:cNvGrpSpPr/>
            <p:nvPr/>
          </p:nvGrpSpPr>
          <p:grpSpPr>
            <a:xfrm>
              <a:off x="17270138" y="10697205"/>
              <a:ext cx="448309" cy="277073"/>
              <a:chOff x="17270138" y="10697205"/>
              <a:chExt cx="448309" cy="277073"/>
            </a:xfrm>
          </p:grpSpPr>
          <p:sp>
            <p:nvSpPr>
              <p:cNvPr id="279" name="Google Shape;279;p3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0" name="Google Shape;280;p3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1" name="Google Shape;281;p3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82" name="Google Shape;282;p3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283" name="Shape 283"/>
        <p:cNvGrpSpPr/>
        <p:nvPr/>
      </p:nvGrpSpPr>
      <p:grpSpPr>
        <a:xfrm>
          <a:off x="0" y="0"/>
          <a:ext cx="0" cy="0"/>
          <a:chOff x="0" y="0"/>
          <a:chExt cx="0" cy="0"/>
        </a:xfrm>
      </p:grpSpPr>
      <p:graphicFrame>
        <p:nvGraphicFramePr>
          <p:cNvPr id="284" name="Google Shape;284;p40"/>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85" name="Google Shape;285;p4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86" name="Google Shape;286;p4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87" name="Google Shape;287;p40"/>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88" name="Google Shape;288;p40"/>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9" name="Google Shape;289;p40"/>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290" name="Google Shape;290;p40"/>
          <p:cNvGrpSpPr/>
          <p:nvPr/>
        </p:nvGrpSpPr>
        <p:grpSpPr>
          <a:xfrm>
            <a:off x="0" y="5980278"/>
            <a:ext cx="12191479" cy="127050"/>
            <a:chOff x="0" y="9863563"/>
            <a:chExt cx="20104682" cy="209550"/>
          </a:xfrm>
        </p:grpSpPr>
        <p:sp>
          <p:nvSpPr>
            <p:cNvPr id="291" name="Google Shape;291;p4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2" name="Google Shape;292;p4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3" name="Google Shape;293;p4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4" name="Google Shape;294;p4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95" name="Google Shape;295;p40"/>
          <p:cNvGrpSpPr/>
          <p:nvPr/>
        </p:nvGrpSpPr>
        <p:grpSpPr>
          <a:xfrm>
            <a:off x="10472612" y="6300976"/>
            <a:ext cx="1450594" cy="352728"/>
            <a:chOff x="17270138" y="10392506"/>
            <a:chExt cx="2392141" cy="581772"/>
          </a:xfrm>
        </p:grpSpPr>
        <p:grpSp>
          <p:nvGrpSpPr>
            <p:cNvPr id="296" name="Google Shape;296;p40"/>
            <p:cNvGrpSpPr/>
            <p:nvPr/>
          </p:nvGrpSpPr>
          <p:grpSpPr>
            <a:xfrm>
              <a:off x="17879688" y="10615449"/>
              <a:ext cx="479402" cy="221678"/>
              <a:chOff x="17879688" y="10615449"/>
              <a:chExt cx="479402" cy="221678"/>
            </a:xfrm>
          </p:grpSpPr>
          <p:pic>
            <p:nvPicPr>
              <p:cNvPr id="297" name="Google Shape;297;p4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98" name="Google Shape;298;p4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99" name="Google Shape;299;p4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0" name="Google Shape;300;p4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1" name="Google Shape;301;p4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02" name="Google Shape;302;p40"/>
            <p:cNvGrpSpPr/>
            <p:nvPr/>
          </p:nvGrpSpPr>
          <p:grpSpPr>
            <a:xfrm>
              <a:off x="17270138" y="10697205"/>
              <a:ext cx="448309" cy="277073"/>
              <a:chOff x="17270138" y="10697205"/>
              <a:chExt cx="448309" cy="277073"/>
            </a:xfrm>
          </p:grpSpPr>
          <p:sp>
            <p:nvSpPr>
              <p:cNvPr id="303" name="Google Shape;303;p4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4" name="Google Shape;304;p4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5" name="Google Shape;305;p4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06" name="Google Shape;306;p4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307" name="Shape 307"/>
        <p:cNvGrpSpPr/>
        <p:nvPr/>
      </p:nvGrpSpPr>
      <p:grpSpPr>
        <a:xfrm>
          <a:off x="0" y="0"/>
          <a:ext cx="0" cy="0"/>
          <a:chOff x="0" y="0"/>
          <a:chExt cx="0" cy="0"/>
        </a:xfrm>
      </p:grpSpPr>
      <p:graphicFrame>
        <p:nvGraphicFramePr>
          <p:cNvPr id="308" name="Google Shape;308;p41"/>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09" name="Google Shape;309;p41"/>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310" name="Google Shape;310;p41"/>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1" name="Google Shape;311;p41"/>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2" name="Google Shape;312;p41"/>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13" name="Google Shape;313;p4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14" name="Google Shape;314;p4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15" name="Google Shape;315;p41"/>
          <p:cNvSpPr/>
          <p:nvPr/>
        </p:nvSpPr>
        <p:spPr>
          <a:xfrm>
            <a:off x="10585800" y="6058050"/>
            <a:ext cx="945900" cy="8001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16" name="Google Shape;316;p41"/>
          <p:cNvGrpSpPr/>
          <p:nvPr/>
        </p:nvGrpSpPr>
        <p:grpSpPr>
          <a:xfrm>
            <a:off x="0" y="5980278"/>
            <a:ext cx="12191479" cy="127050"/>
            <a:chOff x="0" y="9863563"/>
            <a:chExt cx="20104682" cy="209550"/>
          </a:xfrm>
        </p:grpSpPr>
        <p:sp>
          <p:nvSpPr>
            <p:cNvPr id="317" name="Google Shape;317;p4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8" name="Google Shape;318;p4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9" name="Google Shape;319;p4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0" name="Google Shape;320;p4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21" name="Google Shape;321;p41"/>
          <p:cNvGrpSpPr/>
          <p:nvPr/>
        </p:nvGrpSpPr>
        <p:grpSpPr>
          <a:xfrm>
            <a:off x="10472612" y="6300976"/>
            <a:ext cx="1450594" cy="352728"/>
            <a:chOff x="17270138" y="10392506"/>
            <a:chExt cx="2392141" cy="581772"/>
          </a:xfrm>
        </p:grpSpPr>
        <p:grpSp>
          <p:nvGrpSpPr>
            <p:cNvPr id="322" name="Google Shape;322;p41"/>
            <p:cNvGrpSpPr/>
            <p:nvPr/>
          </p:nvGrpSpPr>
          <p:grpSpPr>
            <a:xfrm>
              <a:off x="17879688" y="10615449"/>
              <a:ext cx="479402" cy="221678"/>
              <a:chOff x="17879688" y="10615449"/>
              <a:chExt cx="479402" cy="221678"/>
            </a:xfrm>
          </p:grpSpPr>
          <p:pic>
            <p:nvPicPr>
              <p:cNvPr id="323" name="Google Shape;323;p4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24" name="Google Shape;324;p4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25" name="Google Shape;325;p4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6" name="Google Shape;326;p4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7" name="Google Shape;327;p4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28" name="Google Shape;328;p41"/>
            <p:cNvGrpSpPr/>
            <p:nvPr/>
          </p:nvGrpSpPr>
          <p:grpSpPr>
            <a:xfrm>
              <a:off x="17270138" y="10697205"/>
              <a:ext cx="448309" cy="277073"/>
              <a:chOff x="17270138" y="10697205"/>
              <a:chExt cx="448309" cy="277073"/>
            </a:xfrm>
          </p:grpSpPr>
          <p:sp>
            <p:nvSpPr>
              <p:cNvPr id="329" name="Google Shape;329;p4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0" name="Google Shape;330;p4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1" name="Google Shape;331;p4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32" name="Google Shape;332;p4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333" name="Shape 333"/>
        <p:cNvGrpSpPr/>
        <p:nvPr/>
      </p:nvGrpSpPr>
      <p:grpSpPr>
        <a:xfrm>
          <a:off x="0" y="0"/>
          <a:ext cx="0" cy="0"/>
          <a:chOff x="0" y="0"/>
          <a:chExt cx="0" cy="0"/>
        </a:xfrm>
      </p:grpSpPr>
      <p:graphicFrame>
        <p:nvGraphicFramePr>
          <p:cNvPr id="334" name="Google Shape;334;p42"/>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35" name="Google Shape;335;p42"/>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36" name="Google Shape;336;p42"/>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337" name="Google Shape;337;p42"/>
          <p:cNvCxnSpPr/>
          <p:nvPr/>
        </p:nvCxnSpPr>
        <p:spPr>
          <a:xfrm>
            <a:off x="11485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38" name="Google Shape;338;p42"/>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39" name="Google Shape;339;p42"/>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0" name="Google Shape;340;p42"/>
          <p:cNvCxnSpPr/>
          <p:nvPr/>
        </p:nvCxnSpPr>
        <p:spPr>
          <a:xfrm>
            <a:off x="11485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41" name="Google Shape;341;p42"/>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2" name="Google Shape;342;p42"/>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3" name="Google Shape;343;p42"/>
          <p:cNvCxnSpPr/>
          <p:nvPr/>
        </p:nvCxnSpPr>
        <p:spPr>
          <a:xfrm>
            <a:off x="61591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44" name="Google Shape;344;p42"/>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5" name="Google Shape;345;p42"/>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46" name="Google Shape;346;p42"/>
          <p:cNvCxnSpPr/>
          <p:nvPr/>
        </p:nvCxnSpPr>
        <p:spPr>
          <a:xfrm>
            <a:off x="61591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47" name="Google Shape;347;p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48" name="Google Shape;348;p4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49" name="Google Shape;349;p42"/>
          <p:cNvSpPr/>
          <p:nvPr/>
        </p:nvSpPr>
        <p:spPr>
          <a:xfrm>
            <a:off x="10471975" y="6083350"/>
            <a:ext cx="1201500" cy="774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50" name="Google Shape;350;p42"/>
          <p:cNvGrpSpPr/>
          <p:nvPr/>
        </p:nvGrpSpPr>
        <p:grpSpPr>
          <a:xfrm>
            <a:off x="0" y="5980278"/>
            <a:ext cx="12191479" cy="127050"/>
            <a:chOff x="0" y="9863563"/>
            <a:chExt cx="20104682" cy="209550"/>
          </a:xfrm>
        </p:grpSpPr>
        <p:sp>
          <p:nvSpPr>
            <p:cNvPr id="351" name="Google Shape;351;p4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2" name="Google Shape;352;p4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3" name="Google Shape;353;p4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4" name="Google Shape;354;p4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55" name="Google Shape;355;p42"/>
          <p:cNvGrpSpPr/>
          <p:nvPr/>
        </p:nvGrpSpPr>
        <p:grpSpPr>
          <a:xfrm>
            <a:off x="10472612" y="6300976"/>
            <a:ext cx="1450594" cy="352728"/>
            <a:chOff x="17270138" y="10392506"/>
            <a:chExt cx="2392141" cy="581772"/>
          </a:xfrm>
        </p:grpSpPr>
        <p:grpSp>
          <p:nvGrpSpPr>
            <p:cNvPr id="356" name="Google Shape;356;p42"/>
            <p:cNvGrpSpPr/>
            <p:nvPr/>
          </p:nvGrpSpPr>
          <p:grpSpPr>
            <a:xfrm>
              <a:off x="17879688" y="10615449"/>
              <a:ext cx="479402" cy="221678"/>
              <a:chOff x="17879688" y="10615449"/>
              <a:chExt cx="479402" cy="221678"/>
            </a:xfrm>
          </p:grpSpPr>
          <p:pic>
            <p:nvPicPr>
              <p:cNvPr id="357" name="Google Shape;357;p4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58" name="Google Shape;358;p4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59" name="Google Shape;359;p4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0" name="Google Shape;360;p4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1" name="Google Shape;361;p4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62" name="Google Shape;362;p42"/>
            <p:cNvGrpSpPr/>
            <p:nvPr/>
          </p:nvGrpSpPr>
          <p:grpSpPr>
            <a:xfrm>
              <a:off x="17270138" y="10697205"/>
              <a:ext cx="448309" cy="277073"/>
              <a:chOff x="17270138" y="10697205"/>
              <a:chExt cx="448309" cy="277073"/>
            </a:xfrm>
          </p:grpSpPr>
          <p:sp>
            <p:nvSpPr>
              <p:cNvPr id="363" name="Google Shape;363;p4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4" name="Google Shape;364;p4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5" name="Google Shape;365;p4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66" name="Google Shape;366;p4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367" name="Shape 367"/>
        <p:cNvGrpSpPr/>
        <p:nvPr/>
      </p:nvGrpSpPr>
      <p:grpSpPr>
        <a:xfrm>
          <a:off x="0" y="0"/>
          <a:ext cx="0" cy="0"/>
          <a:chOff x="0" y="0"/>
          <a:chExt cx="0" cy="0"/>
        </a:xfrm>
      </p:grpSpPr>
      <p:sp>
        <p:nvSpPr>
          <p:cNvPr id="368" name="Google Shape;368;p43"/>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3"/>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70" name="Google Shape;370;p43"/>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71" name="Google Shape;371;p43"/>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72" name="Google Shape;372;p43"/>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73" name="Google Shape;373;p43"/>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74" name="Google Shape;374;p43"/>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375" name="Google Shape;375;p43"/>
          <p:cNvGrpSpPr/>
          <p:nvPr/>
        </p:nvGrpSpPr>
        <p:grpSpPr>
          <a:xfrm>
            <a:off x="0" y="5980278"/>
            <a:ext cx="12191479" cy="127050"/>
            <a:chOff x="0" y="9863563"/>
            <a:chExt cx="20104682" cy="209550"/>
          </a:xfrm>
        </p:grpSpPr>
        <p:sp>
          <p:nvSpPr>
            <p:cNvPr id="376" name="Google Shape;376;p4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7" name="Google Shape;377;p4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8" name="Google Shape;378;p4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9" name="Google Shape;379;p4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80" name="Google Shape;380;p43"/>
          <p:cNvGrpSpPr/>
          <p:nvPr/>
        </p:nvGrpSpPr>
        <p:grpSpPr>
          <a:xfrm>
            <a:off x="10472612" y="6300976"/>
            <a:ext cx="1450594" cy="352728"/>
            <a:chOff x="17270138" y="10392506"/>
            <a:chExt cx="2392141" cy="581772"/>
          </a:xfrm>
        </p:grpSpPr>
        <p:grpSp>
          <p:nvGrpSpPr>
            <p:cNvPr id="381" name="Google Shape;381;p43"/>
            <p:cNvGrpSpPr/>
            <p:nvPr/>
          </p:nvGrpSpPr>
          <p:grpSpPr>
            <a:xfrm>
              <a:off x="17879688" y="10615449"/>
              <a:ext cx="479402" cy="221678"/>
              <a:chOff x="17879688" y="10615449"/>
              <a:chExt cx="479402" cy="221678"/>
            </a:xfrm>
          </p:grpSpPr>
          <p:pic>
            <p:nvPicPr>
              <p:cNvPr id="382" name="Google Shape;382;p4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83" name="Google Shape;383;p4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84" name="Google Shape;384;p4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5" name="Google Shape;385;p4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6" name="Google Shape;386;p4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87" name="Google Shape;387;p43"/>
            <p:cNvGrpSpPr/>
            <p:nvPr/>
          </p:nvGrpSpPr>
          <p:grpSpPr>
            <a:xfrm>
              <a:off x="17270138" y="10697205"/>
              <a:ext cx="448309" cy="277073"/>
              <a:chOff x="17270138" y="10697205"/>
              <a:chExt cx="448309" cy="277073"/>
            </a:xfrm>
          </p:grpSpPr>
          <p:sp>
            <p:nvSpPr>
              <p:cNvPr id="388" name="Google Shape;388;p4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9" name="Google Shape;389;p4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90" name="Google Shape;390;p4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91" name="Google Shape;391;p4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392" name="Shape 392"/>
        <p:cNvGrpSpPr/>
        <p:nvPr/>
      </p:nvGrpSpPr>
      <p:grpSpPr>
        <a:xfrm>
          <a:off x="0" y="0"/>
          <a:ext cx="0" cy="0"/>
          <a:chOff x="0" y="0"/>
          <a:chExt cx="0" cy="0"/>
        </a:xfrm>
      </p:grpSpPr>
      <p:sp>
        <p:nvSpPr>
          <p:cNvPr id="393" name="Google Shape;393;p44"/>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94" name="Google Shape;394;p44"/>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95" name="Google Shape;395;p44"/>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96" name="Google Shape;396;p44"/>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97" name="Google Shape;397;p44"/>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98" name="Google Shape;398;p4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99" name="Google Shape;399;p44"/>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400" name="Google Shape;400;p44"/>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401" name="Google Shape;401;p44"/>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402" name="Shape 402"/>
        <p:cNvGrpSpPr/>
        <p:nvPr/>
      </p:nvGrpSpPr>
      <p:grpSpPr>
        <a:xfrm>
          <a:off x="0" y="0"/>
          <a:ext cx="0" cy="0"/>
          <a:chOff x="0" y="0"/>
          <a:chExt cx="0" cy="0"/>
        </a:xfrm>
      </p:grpSpPr>
      <p:sp>
        <p:nvSpPr>
          <p:cNvPr id="403" name="Google Shape;403;p45"/>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404" name="Google Shape;404;p4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05" name="Google Shape;405;p45"/>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06" name="Google Shape;406;p45"/>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407" name="Shape 407"/>
        <p:cNvGrpSpPr/>
        <p:nvPr/>
      </p:nvGrpSpPr>
      <p:grpSpPr>
        <a:xfrm>
          <a:off x="0" y="0"/>
          <a:ext cx="0" cy="0"/>
          <a:chOff x="0" y="0"/>
          <a:chExt cx="0" cy="0"/>
        </a:xfrm>
      </p:grpSpPr>
      <p:sp>
        <p:nvSpPr>
          <p:cNvPr id="408" name="Google Shape;408;p46"/>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09" name="Google Shape;409;p4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10" name="Google Shape;410;p4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11" name="Google Shape;411;p46"/>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412" name="Shape 412"/>
        <p:cNvGrpSpPr/>
        <p:nvPr/>
      </p:nvGrpSpPr>
      <p:grpSpPr>
        <a:xfrm>
          <a:off x="0" y="0"/>
          <a:ext cx="0" cy="0"/>
          <a:chOff x="0" y="0"/>
          <a:chExt cx="0" cy="0"/>
        </a:xfrm>
      </p:grpSpPr>
      <p:graphicFrame>
        <p:nvGraphicFramePr>
          <p:cNvPr id="413" name="Google Shape;413;p47"/>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14" name="Google Shape;414;p4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15" name="Google Shape;415;p4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16" name="Google Shape;416;p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17" name="Google Shape;417;p4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418" name="Shape 418"/>
        <p:cNvGrpSpPr/>
        <p:nvPr/>
      </p:nvGrpSpPr>
      <p:grpSpPr>
        <a:xfrm>
          <a:off x="0" y="0"/>
          <a:ext cx="0" cy="0"/>
          <a:chOff x="0" y="0"/>
          <a:chExt cx="0" cy="0"/>
        </a:xfrm>
      </p:grpSpPr>
      <p:graphicFrame>
        <p:nvGraphicFramePr>
          <p:cNvPr id="419" name="Google Shape;419;p48"/>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20" name="Google Shape;420;p4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21" name="Google Shape;421;p48"/>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22" name="Google Shape;422;p48"/>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23" name="Google Shape;423;p48"/>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24" name="Google Shape;424;p48"/>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25" name="Google Shape;425;p4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426" name="Shape 426"/>
        <p:cNvGrpSpPr/>
        <p:nvPr/>
      </p:nvGrpSpPr>
      <p:grpSpPr>
        <a:xfrm>
          <a:off x="0" y="0"/>
          <a:ext cx="0" cy="0"/>
          <a:chOff x="0" y="0"/>
          <a:chExt cx="0" cy="0"/>
        </a:xfrm>
      </p:grpSpPr>
      <p:sp>
        <p:nvSpPr>
          <p:cNvPr id="427" name="Google Shape;427;p49"/>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rtl="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rtl="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rtl="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rtl="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rtl="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rtl="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rtl="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rtl="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428" name="Google Shape;428;p49"/>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429" name="Shape 429"/>
        <p:cNvGrpSpPr/>
        <p:nvPr/>
      </p:nvGrpSpPr>
      <p:grpSpPr>
        <a:xfrm>
          <a:off x="0" y="0"/>
          <a:ext cx="0" cy="0"/>
          <a:chOff x="0" y="0"/>
          <a:chExt cx="0" cy="0"/>
        </a:xfrm>
      </p:grpSpPr>
      <p:pic>
        <p:nvPicPr>
          <p:cNvPr id="430" name="Google Shape;430;p50"/>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431" name="Google Shape;431;p50"/>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432" name="Shape 432"/>
        <p:cNvGrpSpPr/>
        <p:nvPr/>
      </p:nvGrpSpPr>
      <p:grpSpPr>
        <a:xfrm>
          <a:off x="0" y="0"/>
          <a:ext cx="0" cy="0"/>
          <a:chOff x="0" y="0"/>
          <a:chExt cx="0" cy="0"/>
        </a:xfrm>
      </p:grpSpPr>
      <p:sp>
        <p:nvSpPr>
          <p:cNvPr id="433" name="Google Shape;433;p51"/>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34" name="Google Shape;434;p51"/>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35" name="Google Shape;435;p51"/>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436" name="Shape 436"/>
        <p:cNvGrpSpPr/>
        <p:nvPr/>
      </p:nvGrpSpPr>
      <p:grpSpPr>
        <a:xfrm>
          <a:off x="0" y="0"/>
          <a:ext cx="0" cy="0"/>
          <a:chOff x="0" y="0"/>
          <a:chExt cx="0" cy="0"/>
        </a:xfrm>
      </p:grpSpPr>
      <p:sp>
        <p:nvSpPr>
          <p:cNvPr id="437" name="Google Shape;437;p52"/>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38" name="Google Shape;438;p52"/>
          <p:cNvGrpSpPr/>
          <p:nvPr/>
        </p:nvGrpSpPr>
        <p:grpSpPr>
          <a:xfrm>
            <a:off x="10472612" y="6300976"/>
            <a:ext cx="1450594" cy="352728"/>
            <a:chOff x="17270138" y="10392506"/>
            <a:chExt cx="2392141" cy="581772"/>
          </a:xfrm>
        </p:grpSpPr>
        <p:pic>
          <p:nvPicPr>
            <p:cNvPr id="439" name="Google Shape;439;p5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40" name="Google Shape;440;p5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1" name="Google Shape;441;p52"/>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2" name="Google Shape;442;p5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3" name="Google Shape;443;p5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44" name="Google Shape;444;p52"/>
            <p:cNvGrpSpPr/>
            <p:nvPr/>
          </p:nvGrpSpPr>
          <p:grpSpPr>
            <a:xfrm>
              <a:off x="17270138" y="10697205"/>
              <a:ext cx="448309" cy="277073"/>
              <a:chOff x="17270138" y="10697205"/>
              <a:chExt cx="448309" cy="277073"/>
            </a:xfrm>
          </p:grpSpPr>
          <p:sp>
            <p:nvSpPr>
              <p:cNvPr id="445" name="Google Shape;445;p5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6" name="Google Shape;446;p5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7" name="Google Shape;447;p5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48" name="Google Shape;448;p5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449" name="Google Shape;449;p52"/>
          <p:cNvGrpSpPr/>
          <p:nvPr/>
        </p:nvGrpSpPr>
        <p:grpSpPr>
          <a:xfrm>
            <a:off x="0" y="5980278"/>
            <a:ext cx="12191479" cy="127050"/>
            <a:chOff x="0" y="9863563"/>
            <a:chExt cx="20104682" cy="209550"/>
          </a:xfrm>
        </p:grpSpPr>
        <p:sp>
          <p:nvSpPr>
            <p:cNvPr id="450" name="Google Shape;450;p5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1" name="Google Shape;451;p5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2" name="Google Shape;452;p5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3" name="Google Shape;453;p5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54" name="Google Shape;454;p52"/>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5" name="Google Shape;455;p52"/>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456" name="Google Shape;456;p52"/>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57" name="Google Shape;457;p52"/>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58" name="Google Shape;458;p52"/>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_2">
    <p:spTree>
      <p:nvGrpSpPr>
        <p:cNvPr id="459" name="Shape 459"/>
        <p:cNvGrpSpPr/>
        <p:nvPr/>
      </p:nvGrpSpPr>
      <p:grpSpPr>
        <a:xfrm>
          <a:off x="0" y="0"/>
          <a:ext cx="0" cy="0"/>
          <a:chOff x="0" y="0"/>
          <a:chExt cx="0" cy="0"/>
        </a:xfrm>
      </p:grpSpPr>
      <p:grpSp>
        <p:nvGrpSpPr>
          <p:cNvPr id="460" name="Google Shape;460;p53"/>
          <p:cNvGrpSpPr/>
          <p:nvPr/>
        </p:nvGrpSpPr>
        <p:grpSpPr>
          <a:xfrm>
            <a:off x="0" y="5980278"/>
            <a:ext cx="12191479" cy="127050"/>
            <a:chOff x="0" y="9863563"/>
            <a:chExt cx="20104682" cy="209550"/>
          </a:xfrm>
        </p:grpSpPr>
        <p:sp>
          <p:nvSpPr>
            <p:cNvPr id="461" name="Google Shape;461;p5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2" name="Google Shape;462;p5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3" name="Google Shape;463;p5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4" name="Google Shape;464;p5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65" name="Google Shape;465;p53"/>
          <p:cNvGrpSpPr/>
          <p:nvPr/>
        </p:nvGrpSpPr>
        <p:grpSpPr>
          <a:xfrm>
            <a:off x="10472612" y="6300976"/>
            <a:ext cx="1450594" cy="352728"/>
            <a:chOff x="17270138" y="10392506"/>
            <a:chExt cx="2392141" cy="581772"/>
          </a:xfrm>
        </p:grpSpPr>
        <p:grpSp>
          <p:nvGrpSpPr>
            <p:cNvPr id="466" name="Google Shape;466;p53"/>
            <p:cNvGrpSpPr/>
            <p:nvPr/>
          </p:nvGrpSpPr>
          <p:grpSpPr>
            <a:xfrm>
              <a:off x="17879688" y="10615449"/>
              <a:ext cx="479402" cy="221678"/>
              <a:chOff x="17879688" y="10615449"/>
              <a:chExt cx="479402" cy="221678"/>
            </a:xfrm>
          </p:grpSpPr>
          <p:pic>
            <p:nvPicPr>
              <p:cNvPr id="467" name="Google Shape;467;p5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68" name="Google Shape;468;p5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69" name="Google Shape;469;p5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0" name="Google Shape;470;p5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1" name="Google Shape;471;p5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72" name="Google Shape;472;p53"/>
            <p:cNvGrpSpPr/>
            <p:nvPr/>
          </p:nvGrpSpPr>
          <p:grpSpPr>
            <a:xfrm>
              <a:off x="17270138" y="10697205"/>
              <a:ext cx="448309" cy="277073"/>
              <a:chOff x="17270138" y="10697205"/>
              <a:chExt cx="448309" cy="277073"/>
            </a:xfrm>
          </p:grpSpPr>
          <p:sp>
            <p:nvSpPr>
              <p:cNvPr id="473" name="Google Shape;473;p5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4" name="Google Shape;474;p5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5" name="Google Shape;475;p5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76" name="Google Shape;476;p5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477" name="Google Shape;477;p53"/>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8" name="Google Shape;478;p53"/>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479" name="Shape 479"/>
        <p:cNvGrpSpPr/>
        <p:nvPr/>
      </p:nvGrpSpPr>
      <p:grpSpPr>
        <a:xfrm>
          <a:off x="0" y="0"/>
          <a:ext cx="0" cy="0"/>
          <a:chOff x="0" y="0"/>
          <a:chExt cx="0" cy="0"/>
        </a:xfrm>
      </p:grpSpPr>
      <p:grpSp>
        <p:nvGrpSpPr>
          <p:cNvPr id="480" name="Google Shape;480;p54"/>
          <p:cNvGrpSpPr/>
          <p:nvPr/>
        </p:nvGrpSpPr>
        <p:grpSpPr>
          <a:xfrm>
            <a:off x="0" y="5980278"/>
            <a:ext cx="12191479" cy="127050"/>
            <a:chOff x="0" y="9863563"/>
            <a:chExt cx="20104682" cy="209550"/>
          </a:xfrm>
        </p:grpSpPr>
        <p:sp>
          <p:nvSpPr>
            <p:cNvPr id="481" name="Google Shape;481;p5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2" name="Google Shape;482;p5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3" name="Google Shape;483;p5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4" name="Google Shape;484;p5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85" name="Google Shape;485;p54"/>
          <p:cNvGrpSpPr/>
          <p:nvPr/>
        </p:nvGrpSpPr>
        <p:grpSpPr>
          <a:xfrm>
            <a:off x="10472612" y="6300976"/>
            <a:ext cx="1450594" cy="352728"/>
            <a:chOff x="17270138" y="10392506"/>
            <a:chExt cx="2392141" cy="581772"/>
          </a:xfrm>
        </p:grpSpPr>
        <p:grpSp>
          <p:nvGrpSpPr>
            <p:cNvPr id="486" name="Google Shape;486;p54"/>
            <p:cNvGrpSpPr/>
            <p:nvPr/>
          </p:nvGrpSpPr>
          <p:grpSpPr>
            <a:xfrm>
              <a:off x="17879688" y="10615449"/>
              <a:ext cx="479402" cy="221678"/>
              <a:chOff x="17879688" y="10615449"/>
              <a:chExt cx="479402" cy="221678"/>
            </a:xfrm>
          </p:grpSpPr>
          <p:pic>
            <p:nvPicPr>
              <p:cNvPr id="487" name="Google Shape;487;p5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88" name="Google Shape;488;p5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89" name="Google Shape;489;p5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0" name="Google Shape;490;p5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1" name="Google Shape;491;p5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92" name="Google Shape;492;p54"/>
            <p:cNvGrpSpPr/>
            <p:nvPr/>
          </p:nvGrpSpPr>
          <p:grpSpPr>
            <a:xfrm>
              <a:off x="17270138" y="10697205"/>
              <a:ext cx="448309" cy="277073"/>
              <a:chOff x="17270138" y="10697205"/>
              <a:chExt cx="448309" cy="277073"/>
            </a:xfrm>
          </p:grpSpPr>
          <p:sp>
            <p:nvSpPr>
              <p:cNvPr id="493" name="Google Shape;493;p5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4" name="Google Shape;494;p5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5" name="Google Shape;495;p5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96" name="Google Shape;496;p5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497" name="Google Shape;497;p54"/>
          <p:cNvSpPr txBox="1"/>
          <p:nvPr>
            <p:ph type="title"/>
          </p:nvPr>
        </p:nvSpPr>
        <p:spPr>
          <a:xfrm>
            <a:off x="371388" y="338621"/>
            <a:ext cx="10965900" cy="513300"/>
          </a:xfrm>
          <a:prstGeom prst="rect">
            <a:avLst/>
          </a:prstGeom>
          <a:noFill/>
          <a:ln>
            <a:noFill/>
          </a:ln>
        </p:spPr>
        <p:txBody>
          <a:bodyPr anchorCtr="0" anchor="ctr" bIns="0" lIns="0" spcFirstLastPara="1" rIns="0" wrap="square" tIns="0">
            <a:normAutofit/>
          </a:bodyPr>
          <a:lstStyle>
            <a:lvl1pPr lvl="0" rt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3">
    <p:spTree>
      <p:nvGrpSpPr>
        <p:cNvPr id="498" name="Shape 498"/>
        <p:cNvGrpSpPr/>
        <p:nvPr/>
      </p:nvGrpSpPr>
      <p:grpSpPr>
        <a:xfrm>
          <a:off x="0" y="0"/>
          <a:ext cx="0" cy="0"/>
          <a:chOff x="0" y="0"/>
          <a:chExt cx="0" cy="0"/>
        </a:xfrm>
      </p:grpSpPr>
      <p:grpSp>
        <p:nvGrpSpPr>
          <p:cNvPr id="499" name="Google Shape;499;p55"/>
          <p:cNvGrpSpPr/>
          <p:nvPr/>
        </p:nvGrpSpPr>
        <p:grpSpPr>
          <a:xfrm>
            <a:off x="0" y="5980278"/>
            <a:ext cx="12191479" cy="127050"/>
            <a:chOff x="0" y="9863563"/>
            <a:chExt cx="20104682" cy="209550"/>
          </a:xfrm>
        </p:grpSpPr>
        <p:sp>
          <p:nvSpPr>
            <p:cNvPr id="500" name="Google Shape;500;p5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1" name="Google Shape;501;p5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2" name="Google Shape;502;p5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3" name="Google Shape;503;p5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04" name="Google Shape;504;p55"/>
          <p:cNvGrpSpPr/>
          <p:nvPr/>
        </p:nvGrpSpPr>
        <p:grpSpPr>
          <a:xfrm>
            <a:off x="10472612" y="6300976"/>
            <a:ext cx="1450594" cy="352728"/>
            <a:chOff x="17270138" y="10392506"/>
            <a:chExt cx="2392141" cy="581772"/>
          </a:xfrm>
        </p:grpSpPr>
        <p:grpSp>
          <p:nvGrpSpPr>
            <p:cNvPr id="505" name="Google Shape;505;p55"/>
            <p:cNvGrpSpPr/>
            <p:nvPr/>
          </p:nvGrpSpPr>
          <p:grpSpPr>
            <a:xfrm>
              <a:off x="17879688" y="10615449"/>
              <a:ext cx="479402" cy="221678"/>
              <a:chOff x="17879688" y="10615449"/>
              <a:chExt cx="479402" cy="221678"/>
            </a:xfrm>
          </p:grpSpPr>
          <p:pic>
            <p:nvPicPr>
              <p:cNvPr id="506" name="Google Shape;506;p5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07" name="Google Shape;507;p5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08" name="Google Shape;508;p5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9" name="Google Shape;509;p5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0" name="Google Shape;510;p5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11" name="Google Shape;511;p55"/>
            <p:cNvGrpSpPr/>
            <p:nvPr/>
          </p:nvGrpSpPr>
          <p:grpSpPr>
            <a:xfrm>
              <a:off x="17270138" y="10697205"/>
              <a:ext cx="448309" cy="277073"/>
              <a:chOff x="17270138" y="10697205"/>
              <a:chExt cx="448309" cy="277073"/>
            </a:xfrm>
          </p:grpSpPr>
          <p:sp>
            <p:nvSpPr>
              <p:cNvPr id="512" name="Google Shape;512;p5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3" name="Google Shape;513;p5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4" name="Google Shape;514;p5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15" name="Google Shape;515;p5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516" name="Google Shape;516;p55"/>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17" name="Google Shape;517;p55"/>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_3">
    <p:spTree>
      <p:nvGrpSpPr>
        <p:cNvPr id="518" name="Shape 518"/>
        <p:cNvGrpSpPr/>
        <p:nvPr/>
      </p:nvGrpSpPr>
      <p:grpSpPr>
        <a:xfrm>
          <a:off x="0" y="0"/>
          <a:ext cx="0" cy="0"/>
          <a:chOff x="0" y="0"/>
          <a:chExt cx="0" cy="0"/>
        </a:xfrm>
      </p:grpSpPr>
      <p:sp>
        <p:nvSpPr>
          <p:cNvPr id="519" name="Google Shape;519;p56"/>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520" name="Google Shape;520;p5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21" name="Google Shape;521;p5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grpSp>
        <p:nvGrpSpPr>
          <p:cNvPr id="522" name="Google Shape;522;p56"/>
          <p:cNvGrpSpPr/>
          <p:nvPr/>
        </p:nvGrpSpPr>
        <p:grpSpPr>
          <a:xfrm>
            <a:off x="0" y="5981277"/>
            <a:ext cx="12191479" cy="127071"/>
            <a:chOff x="0" y="9863563"/>
            <a:chExt cx="20104682" cy="209550"/>
          </a:xfrm>
        </p:grpSpPr>
        <p:sp>
          <p:nvSpPr>
            <p:cNvPr id="523" name="Google Shape;523;p5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4" name="Google Shape;524;p5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5" name="Google Shape;525;p5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6" name="Google Shape;526;p5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27" name="Google Shape;527;p56"/>
          <p:cNvGrpSpPr/>
          <p:nvPr/>
        </p:nvGrpSpPr>
        <p:grpSpPr>
          <a:xfrm>
            <a:off x="10472611" y="6302012"/>
            <a:ext cx="1450594" cy="352787"/>
            <a:chOff x="17270138" y="10392506"/>
            <a:chExt cx="2392141" cy="581772"/>
          </a:xfrm>
        </p:grpSpPr>
        <p:grpSp>
          <p:nvGrpSpPr>
            <p:cNvPr id="528" name="Google Shape;528;p56"/>
            <p:cNvGrpSpPr/>
            <p:nvPr/>
          </p:nvGrpSpPr>
          <p:grpSpPr>
            <a:xfrm>
              <a:off x="17879688" y="10615449"/>
              <a:ext cx="479402" cy="221678"/>
              <a:chOff x="17879688" y="10615449"/>
              <a:chExt cx="479402" cy="221678"/>
            </a:xfrm>
          </p:grpSpPr>
          <p:pic>
            <p:nvPicPr>
              <p:cNvPr id="529" name="Google Shape;529;p5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30" name="Google Shape;530;p5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31" name="Google Shape;531;p5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2" name="Google Shape;532;p5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3" name="Google Shape;533;p5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34" name="Google Shape;534;p56"/>
            <p:cNvGrpSpPr/>
            <p:nvPr/>
          </p:nvGrpSpPr>
          <p:grpSpPr>
            <a:xfrm>
              <a:off x="17270138" y="10697205"/>
              <a:ext cx="448309" cy="277073"/>
              <a:chOff x="17270138" y="10697205"/>
              <a:chExt cx="448309" cy="277073"/>
            </a:xfrm>
          </p:grpSpPr>
          <p:sp>
            <p:nvSpPr>
              <p:cNvPr id="535" name="Google Shape;535;p5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6" name="Google Shape;536;p5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7" name="Google Shape;537;p5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38" name="Google Shape;538;p5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539" name="Shape 539"/>
        <p:cNvGrpSpPr/>
        <p:nvPr/>
      </p:nvGrpSpPr>
      <p:grpSpPr>
        <a:xfrm>
          <a:off x="0" y="0"/>
          <a:ext cx="0" cy="0"/>
          <a:chOff x="0" y="0"/>
          <a:chExt cx="0" cy="0"/>
        </a:xfrm>
      </p:grpSpPr>
      <p:grpSp>
        <p:nvGrpSpPr>
          <p:cNvPr id="540" name="Google Shape;540;p57"/>
          <p:cNvGrpSpPr/>
          <p:nvPr/>
        </p:nvGrpSpPr>
        <p:grpSpPr>
          <a:xfrm>
            <a:off x="10472612" y="6300976"/>
            <a:ext cx="1450594" cy="352728"/>
            <a:chOff x="17270138" y="10392506"/>
            <a:chExt cx="2392141" cy="581772"/>
          </a:xfrm>
        </p:grpSpPr>
        <p:pic>
          <p:nvPicPr>
            <p:cNvPr id="541" name="Google Shape;541;p5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42" name="Google Shape;542;p5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3" name="Google Shape;543;p57"/>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4" name="Google Shape;544;p5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5" name="Google Shape;545;p5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46" name="Google Shape;546;p57"/>
            <p:cNvGrpSpPr/>
            <p:nvPr/>
          </p:nvGrpSpPr>
          <p:grpSpPr>
            <a:xfrm>
              <a:off x="17270138" y="10697205"/>
              <a:ext cx="448309" cy="277073"/>
              <a:chOff x="17270138" y="10697205"/>
              <a:chExt cx="448309" cy="277073"/>
            </a:xfrm>
          </p:grpSpPr>
          <p:sp>
            <p:nvSpPr>
              <p:cNvPr id="547" name="Google Shape;547;p5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8" name="Google Shape;548;p5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9" name="Google Shape;549;p5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50" name="Google Shape;550;p5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551" name="Google Shape;551;p57"/>
          <p:cNvGrpSpPr/>
          <p:nvPr/>
        </p:nvGrpSpPr>
        <p:grpSpPr>
          <a:xfrm>
            <a:off x="0" y="5980278"/>
            <a:ext cx="12191479" cy="127050"/>
            <a:chOff x="0" y="9863563"/>
            <a:chExt cx="20104682" cy="209550"/>
          </a:xfrm>
        </p:grpSpPr>
        <p:sp>
          <p:nvSpPr>
            <p:cNvPr id="552" name="Google Shape;552;p5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3" name="Google Shape;553;p5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4" name="Google Shape;554;p5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5" name="Google Shape;555;p5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56" name="Google Shape;556;p57"/>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7" name="Google Shape;557;p57"/>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58" name="Google Shape;558;p57"/>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59" name="Google Shape;559;p57"/>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60" name="Google Shape;560;p57"/>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561" name="Google Shape;561;p57"/>
          <p:cNvSpPr/>
          <p:nvPr>
            <p:ph idx="2" type="pic"/>
          </p:nvPr>
        </p:nvSpPr>
        <p:spPr>
          <a:xfrm>
            <a:off x="0" y="0"/>
            <a:ext cx="12191100" cy="59799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2" name="Shape 562"/>
        <p:cNvGrpSpPr/>
        <p:nvPr/>
      </p:nvGrpSpPr>
      <p:grpSpPr>
        <a:xfrm>
          <a:off x="0" y="0"/>
          <a:ext cx="0" cy="0"/>
          <a:chOff x="0" y="0"/>
          <a:chExt cx="0" cy="0"/>
        </a:xfrm>
      </p:grpSpPr>
      <p:sp>
        <p:nvSpPr>
          <p:cNvPr id="563" name="Google Shape;563;p58"/>
          <p:cNvSpPr txBox="1"/>
          <p:nvPr>
            <p:ph type="title"/>
          </p:nvPr>
        </p:nvSpPr>
        <p:spPr>
          <a:xfrm>
            <a:off x="415600" y="593367"/>
            <a:ext cx="11360700" cy="763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4" name="Google Shape;564;p58"/>
          <p:cNvSpPr txBox="1"/>
          <p:nvPr>
            <p:ph idx="1" type="body"/>
          </p:nvPr>
        </p:nvSpPr>
        <p:spPr>
          <a:xfrm>
            <a:off x="415600" y="1536633"/>
            <a:ext cx="11360700" cy="4555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65" name="Google Shape;565;p58"/>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6" name="Shape 566"/>
        <p:cNvGrpSpPr/>
        <p:nvPr/>
      </p:nvGrpSpPr>
      <p:grpSpPr>
        <a:xfrm>
          <a:off x="0" y="0"/>
          <a:ext cx="0" cy="0"/>
          <a:chOff x="0" y="0"/>
          <a:chExt cx="0" cy="0"/>
        </a:xfrm>
      </p:grpSpPr>
      <p:sp>
        <p:nvSpPr>
          <p:cNvPr id="567" name="Google Shape;567;p59"/>
          <p:cNvSpPr txBox="1"/>
          <p:nvPr>
            <p:ph type="ctrTitle"/>
          </p:nvPr>
        </p:nvSpPr>
        <p:spPr>
          <a:xfrm>
            <a:off x="415611" y="992767"/>
            <a:ext cx="11360700" cy="2736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700"/>
              <a:buNone/>
              <a:defRPr sz="6700"/>
            </a:lvl1pPr>
            <a:lvl2pPr lvl="1" rtl="0" algn="ctr">
              <a:spcBef>
                <a:spcPts val="0"/>
              </a:spcBef>
              <a:spcAft>
                <a:spcPts val="0"/>
              </a:spcAft>
              <a:buSzPts val="6700"/>
              <a:buNone/>
              <a:defRPr sz="6700"/>
            </a:lvl2pPr>
            <a:lvl3pPr lvl="2" rtl="0" algn="ctr">
              <a:spcBef>
                <a:spcPts val="0"/>
              </a:spcBef>
              <a:spcAft>
                <a:spcPts val="0"/>
              </a:spcAft>
              <a:buSzPts val="6700"/>
              <a:buNone/>
              <a:defRPr sz="6700"/>
            </a:lvl3pPr>
            <a:lvl4pPr lvl="3" rtl="0" algn="ctr">
              <a:spcBef>
                <a:spcPts val="0"/>
              </a:spcBef>
              <a:spcAft>
                <a:spcPts val="0"/>
              </a:spcAft>
              <a:buSzPts val="6700"/>
              <a:buNone/>
              <a:defRPr sz="6700"/>
            </a:lvl4pPr>
            <a:lvl5pPr lvl="4" rtl="0" algn="ctr">
              <a:spcBef>
                <a:spcPts val="0"/>
              </a:spcBef>
              <a:spcAft>
                <a:spcPts val="0"/>
              </a:spcAft>
              <a:buSzPts val="6700"/>
              <a:buNone/>
              <a:defRPr sz="6700"/>
            </a:lvl5pPr>
            <a:lvl6pPr lvl="5" rtl="0" algn="ctr">
              <a:spcBef>
                <a:spcPts val="0"/>
              </a:spcBef>
              <a:spcAft>
                <a:spcPts val="0"/>
              </a:spcAft>
              <a:buSzPts val="6700"/>
              <a:buNone/>
              <a:defRPr sz="6700"/>
            </a:lvl6pPr>
            <a:lvl7pPr lvl="6" rtl="0" algn="ctr">
              <a:spcBef>
                <a:spcPts val="0"/>
              </a:spcBef>
              <a:spcAft>
                <a:spcPts val="0"/>
              </a:spcAft>
              <a:buSzPts val="6700"/>
              <a:buNone/>
              <a:defRPr sz="6700"/>
            </a:lvl7pPr>
            <a:lvl8pPr lvl="7" rtl="0" algn="ctr">
              <a:spcBef>
                <a:spcPts val="0"/>
              </a:spcBef>
              <a:spcAft>
                <a:spcPts val="0"/>
              </a:spcAft>
              <a:buSzPts val="6700"/>
              <a:buNone/>
              <a:defRPr sz="6700"/>
            </a:lvl8pPr>
            <a:lvl9pPr lvl="8" rtl="0" algn="ctr">
              <a:spcBef>
                <a:spcPts val="0"/>
              </a:spcBef>
              <a:spcAft>
                <a:spcPts val="0"/>
              </a:spcAft>
              <a:buSzPts val="6700"/>
              <a:buNone/>
              <a:defRPr sz="6700"/>
            </a:lvl9pPr>
          </a:lstStyle>
          <a:p/>
        </p:txBody>
      </p:sp>
      <p:sp>
        <p:nvSpPr>
          <p:cNvPr id="568" name="Google Shape;568;p59"/>
          <p:cNvSpPr txBox="1"/>
          <p:nvPr>
            <p:ph idx="1" type="subTitle"/>
          </p:nvPr>
        </p:nvSpPr>
        <p:spPr>
          <a:xfrm>
            <a:off x="415600" y="3778833"/>
            <a:ext cx="11360700" cy="105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569" name="Google Shape;569;p59"/>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570" name="Shape 570"/>
        <p:cNvGrpSpPr/>
        <p:nvPr/>
      </p:nvGrpSpPr>
      <p:grpSpPr>
        <a:xfrm>
          <a:off x="0" y="0"/>
          <a:ext cx="0" cy="0"/>
          <a:chOff x="0" y="0"/>
          <a:chExt cx="0" cy="0"/>
        </a:xfrm>
      </p:grpSpPr>
      <p:sp>
        <p:nvSpPr>
          <p:cNvPr id="571" name="Google Shape;571;p60"/>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72" name="Google Shape;572;p60"/>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73" name="Google Shape;573;p60"/>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574" name="Google Shape;574;p60"/>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75" name="Google Shape;575;p60"/>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576" name="Google Shape;576;p60"/>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77" name="Google Shape;577;p60"/>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578" name="Google Shape;578;p60"/>
          <p:cNvGrpSpPr/>
          <p:nvPr/>
        </p:nvGrpSpPr>
        <p:grpSpPr>
          <a:xfrm>
            <a:off x="0" y="5981277"/>
            <a:ext cx="12191479" cy="127071"/>
            <a:chOff x="0" y="9863563"/>
            <a:chExt cx="20104682" cy="209550"/>
          </a:xfrm>
        </p:grpSpPr>
        <p:sp>
          <p:nvSpPr>
            <p:cNvPr id="579" name="Google Shape;579;p6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0" name="Google Shape;580;p6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1" name="Google Shape;581;p6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2" name="Google Shape;582;p6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83" name="Google Shape;583;p60"/>
          <p:cNvGrpSpPr/>
          <p:nvPr/>
        </p:nvGrpSpPr>
        <p:grpSpPr>
          <a:xfrm>
            <a:off x="10472611" y="6302012"/>
            <a:ext cx="1450594" cy="352787"/>
            <a:chOff x="17270138" y="10392506"/>
            <a:chExt cx="2392141" cy="581772"/>
          </a:xfrm>
        </p:grpSpPr>
        <p:grpSp>
          <p:nvGrpSpPr>
            <p:cNvPr id="584" name="Google Shape;584;p60"/>
            <p:cNvGrpSpPr/>
            <p:nvPr/>
          </p:nvGrpSpPr>
          <p:grpSpPr>
            <a:xfrm>
              <a:off x="17879688" y="10615449"/>
              <a:ext cx="479402" cy="221678"/>
              <a:chOff x="17879688" y="10615449"/>
              <a:chExt cx="479402" cy="221678"/>
            </a:xfrm>
          </p:grpSpPr>
          <p:pic>
            <p:nvPicPr>
              <p:cNvPr id="585" name="Google Shape;585;p6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86" name="Google Shape;586;p6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87" name="Google Shape;587;p6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8" name="Google Shape;588;p6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9" name="Google Shape;589;p6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90" name="Google Shape;590;p60"/>
            <p:cNvGrpSpPr/>
            <p:nvPr/>
          </p:nvGrpSpPr>
          <p:grpSpPr>
            <a:xfrm>
              <a:off x="17270138" y="10697205"/>
              <a:ext cx="448309" cy="277073"/>
              <a:chOff x="17270138" y="10697205"/>
              <a:chExt cx="448309" cy="277073"/>
            </a:xfrm>
          </p:grpSpPr>
          <p:sp>
            <p:nvSpPr>
              <p:cNvPr id="591" name="Google Shape;591;p6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92" name="Google Shape;592;p6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93" name="Google Shape;593;p6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94" name="Google Shape;594;p6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595" name="Shape 595"/>
        <p:cNvGrpSpPr/>
        <p:nvPr/>
      </p:nvGrpSpPr>
      <p:grpSpPr>
        <a:xfrm>
          <a:off x="0" y="0"/>
          <a:ext cx="0" cy="0"/>
          <a:chOff x="0" y="0"/>
          <a:chExt cx="0" cy="0"/>
        </a:xfrm>
      </p:grpSpPr>
      <p:sp>
        <p:nvSpPr>
          <p:cNvPr id="596" name="Google Shape;596;p61"/>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7" name="Google Shape;597;p61"/>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98" name="Google Shape;598;p61"/>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599" name="Google Shape;599;p61"/>
          <p:cNvGrpSpPr/>
          <p:nvPr/>
        </p:nvGrpSpPr>
        <p:grpSpPr>
          <a:xfrm>
            <a:off x="0" y="5981277"/>
            <a:ext cx="12191479" cy="127071"/>
            <a:chOff x="0" y="9863563"/>
            <a:chExt cx="20104682" cy="209550"/>
          </a:xfrm>
        </p:grpSpPr>
        <p:sp>
          <p:nvSpPr>
            <p:cNvPr id="600" name="Google Shape;600;p6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1" name="Google Shape;601;p6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2" name="Google Shape;602;p6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3" name="Google Shape;603;p6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04" name="Google Shape;604;p61"/>
          <p:cNvGrpSpPr/>
          <p:nvPr/>
        </p:nvGrpSpPr>
        <p:grpSpPr>
          <a:xfrm>
            <a:off x="10472611" y="6302012"/>
            <a:ext cx="1450594" cy="352787"/>
            <a:chOff x="17270138" y="10392506"/>
            <a:chExt cx="2392141" cy="581772"/>
          </a:xfrm>
        </p:grpSpPr>
        <p:grpSp>
          <p:nvGrpSpPr>
            <p:cNvPr id="605" name="Google Shape;605;p61"/>
            <p:cNvGrpSpPr/>
            <p:nvPr/>
          </p:nvGrpSpPr>
          <p:grpSpPr>
            <a:xfrm>
              <a:off x="17879688" y="10615449"/>
              <a:ext cx="479402" cy="221678"/>
              <a:chOff x="17879688" y="10615449"/>
              <a:chExt cx="479402" cy="221678"/>
            </a:xfrm>
          </p:grpSpPr>
          <p:pic>
            <p:nvPicPr>
              <p:cNvPr id="606" name="Google Shape;606;p6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07" name="Google Shape;607;p6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08" name="Google Shape;608;p6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9" name="Google Shape;609;p6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0" name="Google Shape;610;p6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11" name="Google Shape;611;p61"/>
            <p:cNvGrpSpPr/>
            <p:nvPr/>
          </p:nvGrpSpPr>
          <p:grpSpPr>
            <a:xfrm>
              <a:off x="17270138" y="10697205"/>
              <a:ext cx="448309" cy="277073"/>
              <a:chOff x="17270138" y="10697205"/>
              <a:chExt cx="448309" cy="277073"/>
            </a:xfrm>
          </p:grpSpPr>
          <p:sp>
            <p:nvSpPr>
              <p:cNvPr id="612" name="Google Shape;612;p6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3" name="Google Shape;613;p6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4" name="Google Shape;614;p6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15" name="Google Shape;615;p6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16" name="Google Shape;616;p61"/>
          <p:cNvSpPr/>
          <p:nvPr>
            <p:ph idx="3" type="pic"/>
          </p:nvPr>
        </p:nvSpPr>
        <p:spPr>
          <a:xfrm>
            <a:off x="-1" y="0"/>
            <a:ext cx="5802300" cy="5981100"/>
          </a:xfrm>
          <a:prstGeom prst="rect">
            <a:avLst/>
          </a:prstGeom>
          <a:no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617" name="Shape 617"/>
        <p:cNvGrpSpPr/>
        <p:nvPr/>
      </p:nvGrpSpPr>
      <p:grpSpPr>
        <a:xfrm>
          <a:off x="0" y="0"/>
          <a:ext cx="0" cy="0"/>
          <a:chOff x="0" y="0"/>
          <a:chExt cx="0" cy="0"/>
        </a:xfrm>
      </p:grpSpPr>
      <p:sp>
        <p:nvSpPr>
          <p:cNvPr id="618" name="Google Shape;618;p62"/>
          <p:cNvSpPr/>
          <p:nvPr/>
        </p:nvSpPr>
        <p:spPr>
          <a:xfrm>
            <a:off x="0" y="-12750"/>
            <a:ext cx="12192000" cy="688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FFFFFF"/>
        </a:solidFill>
      </p:bgPr>
    </p:bg>
    <p:spTree>
      <p:nvGrpSpPr>
        <p:cNvPr id="619" name="Shape 619"/>
        <p:cNvGrpSpPr/>
        <p:nvPr/>
      </p:nvGrpSpPr>
      <p:grpSpPr>
        <a:xfrm>
          <a:off x="0" y="0"/>
          <a:ext cx="0" cy="0"/>
          <a:chOff x="0" y="0"/>
          <a:chExt cx="0" cy="0"/>
        </a:xfrm>
      </p:grpSpPr>
      <p:sp>
        <p:nvSpPr>
          <p:cNvPr id="620" name="Google Shape;620;p63"/>
          <p:cNvSpPr txBox="1"/>
          <p:nvPr>
            <p:ph idx="12" type="sldNum"/>
          </p:nvPr>
        </p:nvSpPr>
        <p:spPr>
          <a:xfrm rot="-5400000">
            <a:off x="11582467" y="341400"/>
            <a:ext cx="731700" cy="383100"/>
          </a:xfrm>
          <a:prstGeom prst="rect">
            <a:avLst/>
          </a:prstGeom>
        </p:spPr>
        <p:txBody>
          <a:bodyPr anchorCtr="0" anchor="t" bIns="91425" lIns="91425" spcFirstLastPara="1" rIns="91425" wrap="square" tIns="91425">
            <a:noAutofit/>
          </a:bodyPr>
          <a:lstStyle>
            <a:lvl1pPr lvl="0" rtl="0">
              <a:buNone/>
              <a:defRPr sz="900">
                <a:solidFill>
                  <a:srgbClr val="B7B7B7"/>
                </a:solidFill>
                <a:latin typeface="DM Sans"/>
                <a:ea typeface="DM Sans"/>
                <a:cs typeface="DM Sans"/>
                <a:sym typeface="DM Sans"/>
              </a:defRPr>
            </a:lvl1pPr>
            <a:lvl2pPr lvl="1" rtl="0">
              <a:buNone/>
              <a:defRPr sz="900">
                <a:solidFill>
                  <a:srgbClr val="B7B7B7"/>
                </a:solidFill>
                <a:latin typeface="DM Sans"/>
                <a:ea typeface="DM Sans"/>
                <a:cs typeface="DM Sans"/>
                <a:sym typeface="DM Sans"/>
              </a:defRPr>
            </a:lvl2pPr>
            <a:lvl3pPr lvl="2" rtl="0">
              <a:buNone/>
              <a:defRPr sz="900">
                <a:solidFill>
                  <a:srgbClr val="B7B7B7"/>
                </a:solidFill>
                <a:latin typeface="DM Sans"/>
                <a:ea typeface="DM Sans"/>
                <a:cs typeface="DM Sans"/>
                <a:sym typeface="DM Sans"/>
              </a:defRPr>
            </a:lvl3pPr>
            <a:lvl4pPr lvl="3" rtl="0">
              <a:buNone/>
              <a:defRPr sz="900">
                <a:solidFill>
                  <a:srgbClr val="B7B7B7"/>
                </a:solidFill>
                <a:latin typeface="DM Sans"/>
                <a:ea typeface="DM Sans"/>
                <a:cs typeface="DM Sans"/>
                <a:sym typeface="DM Sans"/>
              </a:defRPr>
            </a:lvl4pPr>
            <a:lvl5pPr lvl="4" rtl="0">
              <a:buNone/>
              <a:defRPr sz="900">
                <a:solidFill>
                  <a:srgbClr val="B7B7B7"/>
                </a:solidFill>
                <a:latin typeface="DM Sans"/>
                <a:ea typeface="DM Sans"/>
                <a:cs typeface="DM Sans"/>
                <a:sym typeface="DM Sans"/>
              </a:defRPr>
            </a:lvl5pPr>
            <a:lvl6pPr lvl="5" rtl="0">
              <a:buNone/>
              <a:defRPr sz="900">
                <a:solidFill>
                  <a:srgbClr val="B7B7B7"/>
                </a:solidFill>
                <a:latin typeface="DM Sans"/>
                <a:ea typeface="DM Sans"/>
                <a:cs typeface="DM Sans"/>
                <a:sym typeface="DM Sans"/>
              </a:defRPr>
            </a:lvl6pPr>
            <a:lvl7pPr lvl="6" rtl="0">
              <a:buNone/>
              <a:defRPr sz="900">
                <a:solidFill>
                  <a:srgbClr val="B7B7B7"/>
                </a:solidFill>
                <a:latin typeface="DM Sans"/>
                <a:ea typeface="DM Sans"/>
                <a:cs typeface="DM Sans"/>
                <a:sym typeface="DM Sans"/>
              </a:defRPr>
            </a:lvl7pPr>
            <a:lvl8pPr lvl="7" rtl="0">
              <a:buNone/>
              <a:defRPr sz="900">
                <a:solidFill>
                  <a:srgbClr val="B7B7B7"/>
                </a:solidFill>
                <a:latin typeface="DM Sans"/>
                <a:ea typeface="DM Sans"/>
                <a:cs typeface="DM Sans"/>
                <a:sym typeface="DM Sans"/>
              </a:defRPr>
            </a:lvl8pPr>
            <a:lvl9pPr lvl="8" rtl="0">
              <a:buNone/>
              <a:defRPr sz="900">
                <a:solidFill>
                  <a:srgbClr val="B7B7B7"/>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621" name="Shape 621"/>
        <p:cNvGrpSpPr/>
        <p:nvPr/>
      </p:nvGrpSpPr>
      <p:grpSpPr>
        <a:xfrm>
          <a:off x="0" y="0"/>
          <a:ext cx="0" cy="0"/>
          <a:chOff x="0" y="0"/>
          <a:chExt cx="0" cy="0"/>
        </a:xfrm>
      </p:grpSpPr>
      <p:sp>
        <p:nvSpPr>
          <p:cNvPr id="622" name="Google Shape;622;p64"/>
          <p:cNvSpPr/>
          <p:nvPr>
            <p:ph idx="2" type="pic"/>
          </p:nvPr>
        </p:nvSpPr>
        <p:spPr>
          <a:xfrm>
            <a:off x="0" y="0"/>
            <a:ext cx="12191100" cy="5979900"/>
          </a:xfrm>
          <a:prstGeom prst="rect">
            <a:avLst/>
          </a:prstGeom>
          <a:noFill/>
          <a:ln>
            <a:noFill/>
          </a:ln>
        </p:spPr>
      </p:sp>
      <p:grpSp>
        <p:nvGrpSpPr>
          <p:cNvPr id="623" name="Google Shape;623;p64"/>
          <p:cNvGrpSpPr/>
          <p:nvPr/>
        </p:nvGrpSpPr>
        <p:grpSpPr>
          <a:xfrm>
            <a:off x="10472612" y="6300976"/>
            <a:ext cx="1450594" cy="352728"/>
            <a:chOff x="17270138" y="10392506"/>
            <a:chExt cx="2392141" cy="581772"/>
          </a:xfrm>
        </p:grpSpPr>
        <p:pic>
          <p:nvPicPr>
            <p:cNvPr id="624" name="Google Shape;624;p6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25" name="Google Shape;625;p6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6" name="Google Shape;626;p64"/>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7" name="Google Shape;627;p6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28" name="Google Shape;628;p6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29" name="Google Shape;629;p64"/>
            <p:cNvGrpSpPr/>
            <p:nvPr/>
          </p:nvGrpSpPr>
          <p:grpSpPr>
            <a:xfrm>
              <a:off x="17270138" y="10697205"/>
              <a:ext cx="448309" cy="277073"/>
              <a:chOff x="17270138" y="10697205"/>
              <a:chExt cx="448309" cy="277073"/>
            </a:xfrm>
          </p:grpSpPr>
          <p:sp>
            <p:nvSpPr>
              <p:cNvPr id="630" name="Google Shape;630;p6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1" name="Google Shape;631;p6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2" name="Google Shape;632;p6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33" name="Google Shape;633;p6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634" name="Google Shape;634;p64"/>
          <p:cNvGrpSpPr/>
          <p:nvPr/>
        </p:nvGrpSpPr>
        <p:grpSpPr>
          <a:xfrm>
            <a:off x="0" y="5980278"/>
            <a:ext cx="12191479" cy="127050"/>
            <a:chOff x="0" y="9863563"/>
            <a:chExt cx="20104682" cy="209550"/>
          </a:xfrm>
        </p:grpSpPr>
        <p:sp>
          <p:nvSpPr>
            <p:cNvPr id="635" name="Google Shape;635;p6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6" name="Google Shape;636;p6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7" name="Google Shape;637;p6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8" name="Google Shape;638;p6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39" name="Google Shape;639;p64"/>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40" name="Google Shape;640;p64"/>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41" name="Google Shape;641;p64"/>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42" name="Google Shape;642;p64"/>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43" name="Google Shape;643;p64"/>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4">
    <p:spTree>
      <p:nvGrpSpPr>
        <p:cNvPr id="644" name="Shape 644"/>
        <p:cNvGrpSpPr/>
        <p:nvPr/>
      </p:nvGrpSpPr>
      <p:grpSpPr>
        <a:xfrm>
          <a:off x="0" y="0"/>
          <a:ext cx="0" cy="0"/>
          <a:chOff x="0" y="0"/>
          <a:chExt cx="0" cy="0"/>
        </a:xfrm>
      </p:grpSpPr>
      <p:grpSp>
        <p:nvGrpSpPr>
          <p:cNvPr id="645" name="Google Shape;645;p65"/>
          <p:cNvGrpSpPr/>
          <p:nvPr/>
        </p:nvGrpSpPr>
        <p:grpSpPr>
          <a:xfrm>
            <a:off x="0" y="5980278"/>
            <a:ext cx="12191479" cy="127050"/>
            <a:chOff x="0" y="9863563"/>
            <a:chExt cx="20104682" cy="209550"/>
          </a:xfrm>
        </p:grpSpPr>
        <p:sp>
          <p:nvSpPr>
            <p:cNvPr id="646" name="Google Shape;646;p6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7" name="Google Shape;647;p6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8" name="Google Shape;648;p6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9" name="Google Shape;649;p6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50" name="Google Shape;650;p65"/>
          <p:cNvGrpSpPr/>
          <p:nvPr/>
        </p:nvGrpSpPr>
        <p:grpSpPr>
          <a:xfrm>
            <a:off x="10472612" y="6300976"/>
            <a:ext cx="1450594" cy="352728"/>
            <a:chOff x="17270138" y="10392506"/>
            <a:chExt cx="2392141" cy="581772"/>
          </a:xfrm>
        </p:grpSpPr>
        <p:grpSp>
          <p:nvGrpSpPr>
            <p:cNvPr id="651" name="Google Shape;651;p65"/>
            <p:cNvGrpSpPr/>
            <p:nvPr/>
          </p:nvGrpSpPr>
          <p:grpSpPr>
            <a:xfrm>
              <a:off x="17879688" y="10615449"/>
              <a:ext cx="479402" cy="221678"/>
              <a:chOff x="17879688" y="10615449"/>
              <a:chExt cx="479402" cy="221678"/>
            </a:xfrm>
          </p:grpSpPr>
          <p:pic>
            <p:nvPicPr>
              <p:cNvPr id="652" name="Google Shape;652;p6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53" name="Google Shape;653;p6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54" name="Google Shape;654;p6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5" name="Google Shape;655;p6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6" name="Google Shape;656;p6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57" name="Google Shape;657;p65"/>
            <p:cNvGrpSpPr/>
            <p:nvPr/>
          </p:nvGrpSpPr>
          <p:grpSpPr>
            <a:xfrm>
              <a:off x="17270138" y="10697205"/>
              <a:ext cx="448309" cy="277073"/>
              <a:chOff x="17270138" y="10697205"/>
              <a:chExt cx="448309" cy="277073"/>
            </a:xfrm>
          </p:grpSpPr>
          <p:sp>
            <p:nvSpPr>
              <p:cNvPr id="658" name="Google Shape;658;p6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9" name="Google Shape;659;p6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0" name="Google Shape;660;p6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61" name="Google Shape;661;p6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62" name="Google Shape;662;p65"/>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63" name="Google Shape;663;p65"/>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664" name="Shape 664"/>
        <p:cNvGrpSpPr/>
        <p:nvPr/>
      </p:nvGrpSpPr>
      <p:grpSpPr>
        <a:xfrm>
          <a:off x="0" y="0"/>
          <a:ext cx="0" cy="0"/>
          <a:chOff x="0" y="0"/>
          <a:chExt cx="0" cy="0"/>
        </a:xfrm>
      </p:grpSpPr>
      <p:grpSp>
        <p:nvGrpSpPr>
          <p:cNvPr id="665" name="Google Shape;665;p66"/>
          <p:cNvGrpSpPr/>
          <p:nvPr/>
        </p:nvGrpSpPr>
        <p:grpSpPr>
          <a:xfrm>
            <a:off x="0" y="5980278"/>
            <a:ext cx="12191479" cy="127050"/>
            <a:chOff x="0" y="9863563"/>
            <a:chExt cx="20104682" cy="209550"/>
          </a:xfrm>
        </p:grpSpPr>
        <p:sp>
          <p:nvSpPr>
            <p:cNvPr id="666" name="Google Shape;666;p6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7" name="Google Shape;667;p6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8" name="Google Shape;668;p6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9" name="Google Shape;669;p6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70" name="Google Shape;670;p66"/>
          <p:cNvGrpSpPr/>
          <p:nvPr/>
        </p:nvGrpSpPr>
        <p:grpSpPr>
          <a:xfrm>
            <a:off x="10472612" y="6300976"/>
            <a:ext cx="1450594" cy="352728"/>
            <a:chOff x="17270138" y="10392506"/>
            <a:chExt cx="2392141" cy="581772"/>
          </a:xfrm>
        </p:grpSpPr>
        <p:grpSp>
          <p:nvGrpSpPr>
            <p:cNvPr id="671" name="Google Shape;671;p66"/>
            <p:cNvGrpSpPr/>
            <p:nvPr/>
          </p:nvGrpSpPr>
          <p:grpSpPr>
            <a:xfrm>
              <a:off x="17879688" y="10615449"/>
              <a:ext cx="479402" cy="221678"/>
              <a:chOff x="17879688" y="10615449"/>
              <a:chExt cx="479402" cy="221678"/>
            </a:xfrm>
          </p:grpSpPr>
          <p:pic>
            <p:nvPicPr>
              <p:cNvPr id="672" name="Google Shape;672;p6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73" name="Google Shape;673;p6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74" name="Google Shape;674;p6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5" name="Google Shape;675;p6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6" name="Google Shape;676;p6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77" name="Google Shape;677;p66"/>
            <p:cNvGrpSpPr/>
            <p:nvPr/>
          </p:nvGrpSpPr>
          <p:grpSpPr>
            <a:xfrm>
              <a:off x="17270138" y="10697205"/>
              <a:ext cx="448309" cy="277073"/>
              <a:chOff x="17270138" y="10697205"/>
              <a:chExt cx="448309" cy="277073"/>
            </a:xfrm>
          </p:grpSpPr>
          <p:sp>
            <p:nvSpPr>
              <p:cNvPr id="678" name="Google Shape;678;p6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9" name="Google Shape;679;p6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0" name="Google Shape;680;p6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81" name="Google Shape;681;p6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82" name="Google Shape;682;p6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83" name="Google Shape;683;p6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84" name="Google Shape;684;p66"/>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_5">
    <p:spTree>
      <p:nvGrpSpPr>
        <p:cNvPr id="685" name="Shape 685"/>
        <p:cNvGrpSpPr/>
        <p:nvPr/>
      </p:nvGrpSpPr>
      <p:grpSpPr>
        <a:xfrm>
          <a:off x="0" y="0"/>
          <a:ext cx="0" cy="0"/>
          <a:chOff x="0" y="0"/>
          <a:chExt cx="0" cy="0"/>
        </a:xfrm>
      </p:grpSpPr>
      <p:grpSp>
        <p:nvGrpSpPr>
          <p:cNvPr id="686" name="Google Shape;686;p67"/>
          <p:cNvGrpSpPr/>
          <p:nvPr/>
        </p:nvGrpSpPr>
        <p:grpSpPr>
          <a:xfrm>
            <a:off x="0" y="5980278"/>
            <a:ext cx="12191479" cy="127050"/>
            <a:chOff x="0" y="9863563"/>
            <a:chExt cx="20104682" cy="209550"/>
          </a:xfrm>
        </p:grpSpPr>
        <p:sp>
          <p:nvSpPr>
            <p:cNvPr id="687" name="Google Shape;687;p6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8" name="Google Shape;688;p6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9" name="Google Shape;689;p6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0" name="Google Shape;690;p6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91" name="Google Shape;691;p67"/>
          <p:cNvGrpSpPr/>
          <p:nvPr/>
        </p:nvGrpSpPr>
        <p:grpSpPr>
          <a:xfrm>
            <a:off x="10472612" y="6300976"/>
            <a:ext cx="1450594" cy="352728"/>
            <a:chOff x="17270138" y="10392506"/>
            <a:chExt cx="2392141" cy="581772"/>
          </a:xfrm>
        </p:grpSpPr>
        <p:grpSp>
          <p:nvGrpSpPr>
            <p:cNvPr id="692" name="Google Shape;692;p67"/>
            <p:cNvGrpSpPr/>
            <p:nvPr/>
          </p:nvGrpSpPr>
          <p:grpSpPr>
            <a:xfrm>
              <a:off x="17879688" y="10615449"/>
              <a:ext cx="479402" cy="221678"/>
              <a:chOff x="17879688" y="10615449"/>
              <a:chExt cx="479402" cy="221678"/>
            </a:xfrm>
          </p:grpSpPr>
          <p:pic>
            <p:nvPicPr>
              <p:cNvPr id="693" name="Google Shape;693;p6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94" name="Google Shape;694;p6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95" name="Google Shape;695;p6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6" name="Google Shape;696;p6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7" name="Google Shape;697;p6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98" name="Google Shape;698;p67"/>
            <p:cNvGrpSpPr/>
            <p:nvPr/>
          </p:nvGrpSpPr>
          <p:grpSpPr>
            <a:xfrm>
              <a:off x="17270138" y="10697205"/>
              <a:ext cx="448309" cy="277073"/>
              <a:chOff x="17270138" y="10697205"/>
              <a:chExt cx="448309" cy="277073"/>
            </a:xfrm>
          </p:grpSpPr>
          <p:sp>
            <p:nvSpPr>
              <p:cNvPr id="699" name="Google Shape;699;p6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0" name="Google Shape;700;p6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1" name="Google Shape;701;p6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02" name="Google Shape;702;p6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03" name="Google Shape;703;p6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4" name="Google Shape;704;p6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11" name="Shape 711"/>
        <p:cNvGrpSpPr/>
        <p:nvPr/>
      </p:nvGrpSpPr>
      <p:grpSpPr>
        <a:xfrm>
          <a:off x="0" y="0"/>
          <a:ext cx="0" cy="0"/>
          <a:chOff x="0" y="0"/>
          <a:chExt cx="0" cy="0"/>
        </a:xfrm>
      </p:grpSpPr>
      <p:sp>
        <p:nvSpPr>
          <p:cNvPr id="712" name="Google Shape;712;p69"/>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713" name="Google Shape;713;p69"/>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714" name="Google Shape;714;p69"/>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715" name="Shape 715"/>
        <p:cNvGrpSpPr/>
        <p:nvPr/>
      </p:nvGrpSpPr>
      <p:grpSpPr>
        <a:xfrm>
          <a:off x="0" y="0"/>
          <a:ext cx="0" cy="0"/>
          <a:chOff x="0" y="0"/>
          <a:chExt cx="0" cy="0"/>
        </a:xfrm>
      </p:grpSpPr>
      <p:grpSp>
        <p:nvGrpSpPr>
          <p:cNvPr id="716" name="Google Shape;716;p70"/>
          <p:cNvGrpSpPr/>
          <p:nvPr/>
        </p:nvGrpSpPr>
        <p:grpSpPr>
          <a:xfrm>
            <a:off x="0" y="5980278"/>
            <a:ext cx="12191479" cy="127050"/>
            <a:chOff x="0" y="9863563"/>
            <a:chExt cx="20104682" cy="209550"/>
          </a:xfrm>
        </p:grpSpPr>
        <p:sp>
          <p:nvSpPr>
            <p:cNvPr id="717" name="Google Shape;717;p7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8" name="Google Shape;718;p7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9" name="Google Shape;719;p7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0" name="Google Shape;720;p7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21" name="Google Shape;721;p70"/>
          <p:cNvGrpSpPr/>
          <p:nvPr/>
        </p:nvGrpSpPr>
        <p:grpSpPr>
          <a:xfrm>
            <a:off x="10472612" y="6300976"/>
            <a:ext cx="1450594" cy="352728"/>
            <a:chOff x="17270138" y="10392506"/>
            <a:chExt cx="2392141" cy="581772"/>
          </a:xfrm>
        </p:grpSpPr>
        <p:grpSp>
          <p:nvGrpSpPr>
            <p:cNvPr id="722" name="Google Shape;722;p70"/>
            <p:cNvGrpSpPr/>
            <p:nvPr/>
          </p:nvGrpSpPr>
          <p:grpSpPr>
            <a:xfrm>
              <a:off x="17879688" y="10615449"/>
              <a:ext cx="479402" cy="221678"/>
              <a:chOff x="17879688" y="10615449"/>
              <a:chExt cx="479402" cy="221678"/>
            </a:xfrm>
          </p:grpSpPr>
          <p:pic>
            <p:nvPicPr>
              <p:cNvPr id="723" name="Google Shape;723;p7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24" name="Google Shape;724;p7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25" name="Google Shape;725;p7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6" name="Google Shape;726;p7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7" name="Google Shape;727;p7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28" name="Google Shape;728;p70"/>
            <p:cNvGrpSpPr/>
            <p:nvPr/>
          </p:nvGrpSpPr>
          <p:grpSpPr>
            <a:xfrm>
              <a:off x="17270138" y="10697205"/>
              <a:ext cx="448309" cy="277073"/>
              <a:chOff x="17270138" y="10697205"/>
              <a:chExt cx="448309" cy="277073"/>
            </a:xfrm>
          </p:grpSpPr>
          <p:sp>
            <p:nvSpPr>
              <p:cNvPr id="729" name="Google Shape;729;p7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0" name="Google Shape;730;p7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1" name="Google Shape;731;p7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32" name="Google Shape;732;p7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33" name="Google Shape;733;p70"/>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734" name="Google Shape;734;p70"/>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735" name="Google Shape;735;p70"/>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736" name="Shape 736"/>
        <p:cNvGrpSpPr/>
        <p:nvPr/>
      </p:nvGrpSpPr>
      <p:grpSpPr>
        <a:xfrm>
          <a:off x="0" y="0"/>
          <a:ext cx="0" cy="0"/>
          <a:chOff x="0" y="0"/>
          <a:chExt cx="0" cy="0"/>
        </a:xfrm>
      </p:grpSpPr>
      <p:sp>
        <p:nvSpPr>
          <p:cNvPr id="737" name="Google Shape;737;p71"/>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38" name="Google Shape;738;p71"/>
          <p:cNvGrpSpPr/>
          <p:nvPr/>
        </p:nvGrpSpPr>
        <p:grpSpPr>
          <a:xfrm>
            <a:off x="10472612" y="6300976"/>
            <a:ext cx="1450594" cy="352728"/>
            <a:chOff x="17270138" y="10392506"/>
            <a:chExt cx="2392141" cy="581772"/>
          </a:xfrm>
        </p:grpSpPr>
        <p:pic>
          <p:nvPicPr>
            <p:cNvPr id="739" name="Google Shape;739;p7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40" name="Google Shape;740;p7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1" name="Google Shape;741;p71"/>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2" name="Google Shape;742;p7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3" name="Google Shape;743;p7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44" name="Google Shape;744;p71"/>
            <p:cNvGrpSpPr/>
            <p:nvPr/>
          </p:nvGrpSpPr>
          <p:grpSpPr>
            <a:xfrm>
              <a:off x="17270138" y="10697205"/>
              <a:ext cx="448309" cy="277073"/>
              <a:chOff x="17270138" y="10697205"/>
              <a:chExt cx="448309" cy="277073"/>
            </a:xfrm>
          </p:grpSpPr>
          <p:sp>
            <p:nvSpPr>
              <p:cNvPr id="745" name="Google Shape;745;p7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6" name="Google Shape;746;p7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7" name="Google Shape;747;p7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48" name="Google Shape;748;p7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749" name="Google Shape;749;p71"/>
          <p:cNvGrpSpPr/>
          <p:nvPr/>
        </p:nvGrpSpPr>
        <p:grpSpPr>
          <a:xfrm>
            <a:off x="0" y="5980278"/>
            <a:ext cx="12191479" cy="127050"/>
            <a:chOff x="0" y="9863563"/>
            <a:chExt cx="20104682" cy="209550"/>
          </a:xfrm>
        </p:grpSpPr>
        <p:sp>
          <p:nvSpPr>
            <p:cNvPr id="750" name="Google Shape;750;p7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1" name="Google Shape;751;p7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2" name="Google Shape;752;p7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3" name="Google Shape;753;p7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54" name="Google Shape;754;p71"/>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755" name="Google Shape;755;p71"/>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756" name="Google Shape;756;p71"/>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800"/>
              <a:buNone/>
              <a:defRPr>
                <a:solidFill>
                  <a:srgbClr val="888888"/>
                </a:solidFill>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757" name="Google Shape;757;p71"/>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800"/>
              <a:buNone/>
              <a:defRPr>
                <a:solidFill>
                  <a:srgbClr val="888888"/>
                </a:solidFill>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758" name="Google Shape;758;p71"/>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59" name="Shape 759"/>
        <p:cNvGrpSpPr/>
        <p:nvPr/>
      </p:nvGrpSpPr>
      <p:grpSpPr>
        <a:xfrm>
          <a:off x="0" y="0"/>
          <a:ext cx="0" cy="0"/>
          <a:chOff x="0" y="0"/>
          <a:chExt cx="0" cy="0"/>
        </a:xfrm>
      </p:grpSpPr>
      <p:grpSp>
        <p:nvGrpSpPr>
          <p:cNvPr id="760" name="Google Shape;760;p72"/>
          <p:cNvGrpSpPr/>
          <p:nvPr/>
        </p:nvGrpSpPr>
        <p:grpSpPr>
          <a:xfrm>
            <a:off x="0" y="5980278"/>
            <a:ext cx="12191479" cy="127050"/>
            <a:chOff x="0" y="9863563"/>
            <a:chExt cx="20104682" cy="209550"/>
          </a:xfrm>
        </p:grpSpPr>
        <p:sp>
          <p:nvSpPr>
            <p:cNvPr id="761" name="Google Shape;761;p7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2" name="Google Shape;762;p7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3" name="Google Shape;763;p7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4" name="Google Shape;764;p7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65" name="Google Shape;765;p72"/>
          <p:cNvGrpSpPr/>
          <p:nvPr/>
        </p:nvGrpSpPr>
        <p:grpSpPr>
          <a:xfrm>
            <a:off x="10472612" y="6300976"/>
            <a:ext cx="1450594" cy="352728"/>
            <a:chOff x="17270138" y="10392506"/>
            <a:chExt cx="2392141" cy="581772"/>
          </a:xfrm>
        </p:grpSpPr>
        <p:grpSp>
          <p:nvGrpSpPr>
            <p:cNvPr id="766" name="Google Shape;766;p72"/>
            <p:cNvGrpSpPr/>
            <p:nvPr/>
          </p:nvGrpSpPr>
          <p:grpSpPr>
            <a:xfrm>
              <a:off x="17879688" y="10615449"/>
              <a:ext cx="479402" cy="221678"/>
              <a:chOff x="17879688" y="10615449"/>
              <a:chExt cx="479402" cy="221678"/>
            </a:xfrm>
          </p:grpSpPr>
          <p:pic>
            <p:nvPicPr>
              <p:cNvPr id="767" name="Google Shape;767;p7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68" name="Google Shape;768;p7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69" name="Google Shape;769;p7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0" name="Google Shape;770;p7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1" name="Google Shape;771;p7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72" name="Google Shape;772;p72"/>
            <p:cNvGrpSpPr/>
            <p:nvPr/>
          </p:nvGrpSpPr>
          <p:grpSpPr>
            <a:xfrm>
              <a:off x="17270138" y="10697205"/>
              <a:ext cx="448309" cy="277073"/>
              <a:chOff x="17270138" y="10697205"/>
              <a:chExt cx="448309" cy="277073"/>
            </a:xfrm>
          </p:grpSpPr>
          <p:sp>
            <p:nvSpPr>
              <p:cNvPr id="773" name="Google Shape;773;p7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4" name="Google Shape;774;p7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5" name="Google Shape;775;p7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76" name="Google Shape;776;p7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77" name="Google Shape;777;p72"/>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778" name="Google Shape;778;p72"/>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779" name="Shape 779"/>
        <p:cNvGrpSpPr/>
        <p:nvPr/>
      </p:nvGrpSpPr>
      <p:grpSpPr>
        <a:xfrm>
          <a:off x="0" y="0"/>
          <a:ext cx="0" cy="0"/>
          <a:chOff x="0" y="0"/>
          <a:chExt cx="0" cy="0"/>
        </a:xfrm>
      </p:grpSpPr>
      <p:grpSp>
        <p:nvGrpSpPr>
          <p:cNvPr id="780" name="Google Shape;780;p73"/>
          <p:cNvGrpSpPr/>
          <p:nvPr/>
        </p:nvGrpSpPr>
        <p:grpSpPr>
          <a:xfrm>
            <a:off x="10472612" y="6300976"/>
            <a:ext cx="1450594" cy="352728"/>
            <a:chOff x="17270138" y="10392506"/>
            <a:chExt cx="2392141" cy="581772"/>
          </a:xfrm>
        </p:grpSpPr>
        <p:pic>
          <p:nvPicPr>
            <p:cNvPr id="781" name="Google Shape;781;p7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82" name="Google Shape;782;p7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3" name="Google Shape;783;p73"/>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4" name="Google Shape;784;p7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5" name="Google Shape;785;p7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86" name="Google Shape;786;p73"/>
            <p:cNvGrpSpPr/>
            <p:nvPr/>
          </p:nvGrpSpPr>
          <p:grpSpPr>
            <a:xfrm>
              <a:off x="17270138" y="10697205"/>
              <a:ext cx="448309" cy="277073"/>
              <a:chOff x="17270138" y="10697205"/>
              <a:chExt cx="448309" cy="277073"/>
            </a:xfrm>
          </p:grpSpPr>
          <p:sp>
            <p:nvSpPr>
              <p:cNvPr id="787" name="Google Shape;787;p7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8" name="Google Shape;788;p7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9" name="Google Shape;789;p7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90" name="Google Shape;790;p7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791" name="Google Shape;791;p73"/>
          <p:cNvGrpSpPr/>
          <p:nvPr/>
        </p:nvGrpSpPr>
        <p:grpSpPr>
          <a:xfrm>
            <a:off x="0" y="5980278"/>
            <a:ext cx="12191479" cy="127050"/>
            <a:chOff x="0" y="9863563"/>
            <a:chExt cx="20104682" cy="209550"/>
          </a:xfrm>
        </p:grpSpPr>
        <p:sp>
          <p:nvSpPr>
            <p:cNvPr id="792" name="Google Shape;792;p7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3" name="Google Shape;793;p7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4" name="Google Shape;794;p7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5" name="Google Shape;795;p7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96" name="Google Shape;796;p73"/>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797" name="Google Shape;797;p73"/>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798" name="Google Shape;798;p73"/>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800"/>
              <a:buNone/>
              <a:defRPr>
                <a:solidFill>
                  <a:srgbClr val="888888"/>
                </a:solidFill>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799" name="Google Shape;799;p73"/>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800"/>
              <a:buNone/>
              <a:defRPr>
                <a:solidFill>
                  <a:srgbClr val="888888"/>
                </a:solidFill>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800" name="Google Shape;800;p73"/>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801" name="Google Shape;801;p73"/>
          <p:cNvSpPr/>
          <p:nvPr>
            <p:ph idx="2" type="pic"/>
          </p:nvPr>
        </p:nvSpPr>
        <p:spPr>
          <a:xfrm>
            <a:off x="0" y="0"/>
            <a:ext cx="12191100" cy="5979900"/>
          </a:xfrm>
          <a:prstGeom prst="rect">
            <a:avLst/>
          </a:prstGeom>
          <a:noFill/>
          <a:ln>
            <a:noFill/>
          </a:ln>
        </p:spPr>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802" name="Shape 802"/>
        <p:cNvGrpSpPr/>
        <p:nvPr/>
      </p:nvGrpSpPr>
      <p:grpSpPr>
        <a:xfrm>
          <a:off x="0" y="0"/>
          <a:ext cx="0" cy="0"/>
          <a:chOff x="0" y="0"/>
          <a:chExt cx="0" cy="0"/>
        </a:xfrm>
      </p:grpSpPr>
      <p:sp>
        <p:nvSpPr>
          <p:cNvPr id="803" name="Google Shape;803;p74"/>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800"/>
              <a:buNone/>
              <a:defRPr>
                <a:solidFill>
                  <a:srgbClr val="888888"/>
                </a:solidFill>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804" name="Google Shape;804;p74"/>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800"/>
              <a:buNone/>
              <a:defRPr>
                <a:solidFill>
                  <a:srgbClr val="888888"/>
                </a:solidFill>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805" name="Google Shape;805;p74"/>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806" name="Google Shape;806;p74"/>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807" name="Google Shape;807;p74"/>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808" name="Google Shape;808;p74"/>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809" name="Google Shape;809;p74"/>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810" name="Google Shape;810;p74"/>
          <p:cNvGrpSpPr/>
          <p:nvPr/>
        </p:nvGrpSpPr>
        <p:grpSpPr>
          <a:xfrm>
            <a:off x="0" y="5981277"/>
            <a:ext cx="12191479" cy="127071"/>
            <a:chOff x="0" y="9863563"/>
            <a:chExt cx="20104682" cy="209550"/>
          </a:xfrm>
        </p:grpSpPr>
        <p:sp>
          <p:nvSpPr>
            <p:cNvPr id="811" name="Google Shape;811;p7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2" name="Google Shape;812;p7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3" name="Google Shape;813;p7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4" name="Google Shape;814;p7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15" name="Google Shape;815;p74"/>
          <p:cNvGrpSpPr/>
          <p:nvPr/>
        </p:nvGrpSpPr>
        <p:grpSpPr>
          <a:xfrm>
            <a:off x="10472611" y="6302012"/>
            <a:ext cx="1450594" cy="352787"/>
            <a:chOff x="17270138" y="10392506"/>
            <a:chExt cx="2392141" cy="581772"/>
          </a:xfrm>
        </p:grpSpPr>
        <p:grpSp>
          <p:nvGrpSpPr>
            <p:cNvPr id="816" name="Google Shape;816;p74"/>
            <p:cNvGrpSpPr/>
            <p:nvPr/>
          </p:nvGrpSpPr>
          <p:grpSpPr>
            <a:xfrm>
              <a:off x="17879688" y="10615449"/>
              <a:ext cx="479402" cy="221678"/>
              <a:chOff x="17879688" y="10615449"/>
              <a:chExt cx="479402" cy="221678"/>
            </a:xfrm>
          </p:grpSpPr>
          <p:pic>
            <p:nvPicPr>
              <p:cNvPr id="817" name="Google Shape;817;p7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18" name="Google Shape;818;p7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19" name="Google Shape;819;p7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0" name="Google Shape;820;p7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1" name="Google Shape;821;p7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22" name="Google Shape;822;p74"/>
            <p:cNvGrpSpPr/>
            <p:nvPr/>
          </p:nvGrpSpPr>
          <p:grpSpPr>
            <a:xfrm>
              <a:off x="17270138" y="10697205"/>
              <a:ext cx="448309" cy="277073"/>
              <a:chOff x="17270138" y="10697205"/>
              <a:chExt cx="448309" cy="277073"/>
            </a:xfrm>
          </p:grpSpPr>
          <p:sp>
            <p:nvSpPr>
              <p:cNvPr id="823" name="Google Shape;823;p7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4" name="Google Shape;824;p7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5" name="Google Shape;825;p7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26" name="Google Shape;826;p7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827" name="Shape 827"/>
        <p:cNvGrpSpPr/>
        <p:nvPr/>
      </p:nvGrpSpPr>
      <p:grpSpPr>
        <a:xfrm>
          <a:off x="0" y="0"/>
          <a:ext cx="0" cy="0"/>
          <a:chOff x="0" y="0"/>
          <a:chExt cx="0" cy="0"/>
        </a:xfrm>
      </p:grpSpPr>
      <p:sp>
        <p:nvSpPr>
          <p:cNvPr id="828" name="Google Shape;828;p75"/>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829" name="Google Shape;829;p75"/>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830" name="Google Shape;830;p75"/>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831" name="Google Shape;831;p75"/>
          <p:cNvGrpSpPr/>
          <p:nvPr/>
        </p:nvGrpSpPr>
        <p:grpSpPr>
          <a:xfrm>
            <a:off x="0" y="5981277"/>
            <a:ext cx="12191479" cy="127071"/>
            <a:chOff x="0" y="9863563"/>
            <a:chExt cx="20104682" cy="209550"/>
          </a:xfrm>
        </p:grpSpPr>
        <p:sp>
          <p:nvSpPr>
            <p:cNvPr id="832" name="Google Shape;832;p7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3" name="Google Shape;833;p7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4" name="Google Shape;834;p7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5" name="Google Shape;835;p7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36" name="Google Shape;836;p75"/>
          <p:cNvGrpSpPr/>
          <p:nvPr/>
        </p:nvGrpSpPr>
        <p:grpSpPr>
          <a:xfrm>
            <a:off x="10472611" y="6302012"/>
            <a:ext cx="1450594" cy="352787"/>
            <a:chOff x="17270138" y="10392506"/>
            <a:chExt cx="2392141" cy="581772"/>
          </a:xfrm>
        </p:grpSpPr>
        <p:grpSp>
          <p:nvGrpSpPr>
            <p:cNvPr id="837" name="Google Shape;837;p75"/>
            <p:cNvGrpSpPr/>
            <p:nvPr/>
          </p:nvGrpSpPr>
          <p:grpSpPr>
            <a:xfrm>
              <a:off x="17879688" y="10615449"/>
              <a:ext cx="479402" cy="221678"/>
              <a:chOff x="17879688" y="10615449"/>
              <a:chExt cx="479402" cy="221678"/>
            </a:xfrm>
          </p:grpSpPr>
          <p:pic>
            <p:nvPicPr>
              <p:cNvPr id="838" name="Google Shape;838;p7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39" name="Google Shape;839;p7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40" name="Google Shape;840;p7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1" name="Google Shape;841;p7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2" name="Google Shape;842;p7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43" name="Google Shape;843;p75"/>
            <p:cNvGrpSpPr/>
            <p:nvPr/>
          </p:nvGrpSpPr>
          <p:grpSpPr>
            <a:xfrm>
              <a:off x="17270138" y="10697205"/>
              <a:ext cx="448309" cy="277073"/>
              <a:chOff x="17270138" y="10697205"/>
              <a:chExt cx="448309" cy="277073"/>
            </a:xfrm>
          </p:grpSpPr>
          <p:sp>
            <p:nvSpPr>
              <p:cNvPr id="844" name="Google Shape;844;p7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5" name="Google Shape;845;p7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6" name="Google Shape;846;p7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47" name="Google Shape;847;p7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48" name="Google Shape;848;p75"/>
          <p:cNvSpPr/>
          <p:nvPr>
            <p:ph idx="3" type="pic"/>
          </p:nvPr>
        </p:nvSpPr>
        <p:spPr>
          <a:xfrm>
            <a:off x="-1" y="0"/>
            <a:ext cx="5802300" cy="5981100"/>
          </a:xfrm>
          <a:prstGeom prst="rect">
            <a:avLst/>
          </a:prstGeom>
          <a:noFill/>
          <a:ln>
            <a:noFill/>
          </a:ln>
        </p:spPr>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849" name="Shape 849"/>
        <p:cNvGrpSpPr/>
        <p:nvPr/>
      </p:nvGrpSpPr>
      <p:grpSpPr>
        <a:xfrm>
          <a:off x="0" y="0"/>
          <a:ext cx="0" cy="0"/>
          <a:chOff x="0" y="0"/>
          <a:chExt cx="0" cy="0"/>
        </a:xfrm>
      </p:grpSpPr>
      <p:grpSp>
        <p:nvGrpSpPr>
          <p:cNvPr id="850" name="Google Shape;850;p76"/>
          <p:cNvGrpSpPr/>
          <p:nvPr/>
        </p:nvGrpSpPr>
        <p:grpSpPr>
          <a:xfrm>
            <a:off x="0" y="5980278"/>
            <a:ext cx="12191479" cy="127050"/>
            <a:chOff x="0" y="9863563"/>
            <a:chExt cx="20104682" cy="209550"/>
          </a:xfrm>
        </p:grpSpPr>
        <p:sp>
          <p:nvSpPr>
            <p:cNvPr id="851" name="Google Shape;851;p7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2" name="Google Shape;852;p7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3" name="Google Shape;853;p7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4" name="Google Shape;854;p7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55" name="Google Shape;855;p76"/>
          <p:cNvGrpSpPr/>
          <p:nvPr/>
        </p:nvGrpSpPr>
        <p:grpSpPr>
          <a:xfrm>
            <a:off x="10472612" y="6300976"/>
            <a:ext cx="1450594" cy="352728"/>
            <a:chOff x="17270138" y="10392506"/>
            <a:chExt cx="2392141" cy="581772"/>
          </a:xfrm>
        </p:grpSpPr>
        <p:grpSp>
          <p:nvGrpSpPr>
            <p:cNvPr id="856" name="Google Shape;856;p76"/>
            <p:cNvGrpSpPr/>
            <p:nvPr/>
          </p:nvGrpSpPr>
          <p:grpSpPr>
            <a:xfrm>
              <a:off x="17879688" y="10615449"/>
              <a:ext cx="479402" cy="221678"/>
              <a:chOff x="17879688" y="10615449"/>
              <a:chExt cx="479402" cy="221678"/>
            </a:xfrm>
          </p:grpSpPr>
          <p:pic>
            <p:nvPicPr>
              <p:cNvPr id="857" name="Google Shape;857;p7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58" name="Google Shape;858;p7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59" name="Google Shape;859;p7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0" name="Google Shape;860;p7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1" name="Google Shape;861;p7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62" name="Google Shape;862;p76"/>
            <p:cNvGrpSpPr/>
            <p:nvPr/>
          </p:nvGrpSpPr>
          <p:grpSpPr>
            <a:xfrm>
              <a:off x="17270138" y="10697205"/>
              <a:ext cx="448309" cy="277073"/>
              <a:chOff x="17270138" y="10697205"/>
              <a:chExt cx="448309" cy="277073"/>
            </a:xfrm>
          </p:grpSpPr>
          <p:sp>
            <p:nvSpPr>
              <p:cNvPr id="863" name="Google Shape;863;p7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4" name="Google Shape;864;p7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5" name="Google Shape;865;p7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66" name="Google Shape;866;p7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67" name="Google Shape;867;p76"/>
          <p:cNvSpPr txBox="1"/>
          <p:nvPr>
            <p:ph type="title"/>
          </p:nvPr>
        </p:nvSpPr>
        <p:spPr>
          <a:xfrm>
            <a:off x="371388" y="338621"/>
            <a:ext cx="10965600" cy="513300"/>
          </a:xfrm>
          <a:prstGeom prst="rect">
            <a:avLst/>
          </a:prstGeom>
          <a:noFill/>
          <a:ln>
            <a:noFill/>
          </a:ln>
        </p:spPr>
        <p:txBody>
          <a:bodyPr anchorCtr="0" anchor="ctr" bIns="0" lIns="0" spcFirstLastPara="1" rIns="0" wrap="square" tIns="0">
            <a:normAutofit/>
          </a:bodyPr>
          <a:lstStyle>
            <a:lvl1pPr lvl="0" rt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868" name="Shape 868"/>
        <p:cNvGrpSpPr/>
        <p:nvPr/>
      </p:nvGrpSpPr>
      <p:grpSpPr>
        <a:xfrm>
          <a:off x="0" y="0"/>
          <a:ext cx="0" cy="0"/>
          <a:chOff x="0" y="0"/>
          <a:chExt cx="0" cy="0"/>
        </a:xfrm>
      </p:grpSpPr>
      <p:sp>
        <p:nvSpPr>
          <p:cNvPr id="869" name="Google Shape;869;p77"/>
          <p:cNvSpPr/>
          <p:nvPr>
            <p:ph idx="2" type="pic"/>
          </p:nvPr>
        </p:nvSpPr>
        <p:spPr>
          <a:xfrm>
            <a:off x="835025" y="674689"/>
            <a:ext cx="2146500" cy="2976300"/>
          </a:xfrm>
          <a:prstGeom prst="rect">
            <a:avLst/>
          </a:prstGeom>
          <a:solidFill>
            <a:srgbClr val="F2F2F2"/>
          </a:solidFill>
          <a:ln>
            <a:noFill/>
          </a:ln>
        </p:spPr>
      </p:sp>
      <p:sp>
        <p:nvSpPr>
          <p:cNvPr id="870" name="Google Shape;870;p77"/>
          <p:cNvSpPr/>
          <p:nvPr>
            <p:ph idx="3" type="pic"/>
          </p:nvPr>
        </p:nvSpPr>
        <p:spPr>
          <a:xfrm>
            <a:off x="3606803" y="674689"/>
            <a:ext cx="2146500" cy="2976300"/>
          </a:xfrm>
          <a:prstGeom prst="rect">
            <a:avLst/>
          </a:prstGeom>
          <a:solidFill>
            <a:srgbClr val="F2F2F2"/>
          </a:solidFill>
          <a:ln>
            <a:noFill/>
          </a:ln>
        </p:spPr>
      </p:sp>
      <p:sp>
        <p:nvSpPr>
          <p:cNvPr id="871" name="Google Shape;871;p77"/>
          <p:cNvSpPr/>
          <p:nvPr>
            <p:ph idx="4" type="pic"/>
          </p:nvPr>
        </p:nvSpPr>
        <p:spPr>
          <a:xfrm>
            <a:off x="6286504" y="674689"/>
            <a:ext cx="2146500" cy="2976300"/>
          </a:xfrm>
          <a:prstGeom prst="rect">
            <a:avLst/>
          </a:prstGeom>
          <a:solidFill>
            <a:srgbClr val="F2F2F2"/>
          </a:solidFill>
          <a:ln>
            <a:noFill/>
          </a:ln>
        </p:spPr>
      </p:sp>
      <p:sp>
        <p:nvSpPr>
          <p:cNvPr id="872" name="Google Shape;872;p77"/>
          <p:cNvSpPr/>
          <p:nvPr>
            <p:ph idx="5" type="pic"/>
          </p:nvPr>
        </p:nvSpPr>
        <p:spPr>
          <a:xfrm>
            <a:off x="9056694" y="674689"/>
            <a:ext cx="2146500" cy="2976300"/>
          </a:xfrm>
          <a:prstGeom prst="rect">
            <a:avLst/>
          </a:prstGeom>
          <a:solidFill>
            <a:srgbClr val="F2F2F2"/>
          </a:solidFill>
          <a:ln>
            <a:noFill/>
          </a:ln>
        </p:spPr>
      </p:sp>
      <p:grpSp>
        <p:nvGrpSpPr>
          <p:cNvPr id="873" name="Google Shape;873;p77"/>
          <p:cNvGrpSpPr/>
          <p:nvPr/>
        </p:nvGrpSpPr>
        <p:grpSpPr>
          <a:xfrm>
            <a:off x="0" y="5981277"/>
            <a:ext cx="12191479" cy="127071"/>
            <a:chOff x="0" y="9863563"/>
            <a:chExt cx="20104682" cy="209550"/>
          </a:xfrm>
        </p:grpSpPr>
        <p:sp>
          <p:nvSpPr>
            <p:cNvPr id="874" name="Google Shape;874;p7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5" name="Google Shape;875;p7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6" name="Google Shape;876;p7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7" name="Google Shape;877;p7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78" name="Google Shape;878;p77"/>
          <p:cNvGrpSpPr/>
          <p:nvPr/>
        </p:nvGrpSpPr>
        <p:grpSpPr>
          <a:xfrm>
            <a:off x="10472611" y="6302012"/>
            <a:ext cx="1450594" cy="352787"/>
            <a:chOff x="17270138" y="10392506"/>
            <a:chExt cx="2392141" cy="581772"/>
          </a:xfrm>
        </p:grpSpPr>
        <p:grpSp>
          <p:nvGrpSpPr>
            <p:cNvPr id="879" name="Google Shape;879;p77"/>
            <p:cNvGrpSpPr/>
            <p:nvPr/>
          </p:nvGrpSpPr>
          <p:grpSpPr>
            <a:xfrm>
              <a:off x="17879688" y="10615449"/>
              <a:ext cx="479402" cy="221678"/>
              <a:chOff x="17879688" y="10615449"/>
              <a:chExt cx="479402" cy="221678"/>
            </a:xfrm>
          </p:grpSpPr>
          <p:pic>
            <p:nvPicPr>
              <p:cNvPr id="880" name="Google Shape;880;p7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81" name="Google Shape;881;p7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82" name="Google Shape;882;p7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3" name="Google Shape;883;p7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4" name="Google Shape;884;p7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85" name="Google Shape;885;p77"/>
            <p:cNvGrpSpPr/>
            <p:nvPr/>
          </p:nvGrpSpPr>
          <p:grpSpPr>
            <a:xfrm>
              <a:off x="17270138" y="10697205"/>
              <a:ext cx="448309" cy="277073"/>
              <a:chOff x="17270138" y="10697205"/>
              <a:chExt cx="448309" cy="277073"/>
            </a:xfrm>
          </p:grpSpPr>
          <p:sp>
            <p:nvSpPr>
              <p:cNvPr id="886" name="Google Shape;886;p7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7" name="Google Shape;887;p7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8" name="Google Shape;888;p7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89" name="Google Shape;889;p7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890" name="Shape 890"/>
        <p:cNvGrpSpPr/>
        <p:nvPr/>
      </p:nvGrpSpPr>
      <p:grpSpPr>
        <a:xfrm>
          <a:off x="0" y="0"/>
          <a:ext cx="0" cy="0"/>
          <a:chOff x="0" y="0"/>
          <a:chExt cx="0" cy="0"/>
        </a:xfrm>
      </p:grpSpPr>
      <p:sp>
        <p:nvSpPr>
          <p:cNvPr id="891" name="Google Shape;891;p78"/>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892" name="Google Shape;892;p78"/>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893" name="Google Shape;893;p78"/>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grpSp>
        <p:nvGrpSpPr>
          <p:cNvPr id="894" name="Google Shape;894;p78"/>
          <p:cNvGrpSpPr/>
          <p:nvPr/>
        </p:nvGrpSpPr>
        <p:grpSpPr>
          <a:xfrm>
            <a:off x="0" y="5981277"/>
            <a:ext cx="12191479" cy="127071"/>
            <a:chOff x="0" y="9863563"/>
            <a:chExt cx="20104682" cy="209550"/>
          </a:xfrm>
        </p:grpSpPr>
        <p:sp>
          <p:nvSpPr>
            <p:cNvPr id="895" name="Google Shape;895;p7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6" name="Google Shape;896;p7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7" name="Google Shape;897;p7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8" name="Google Shape;898;p7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99" name="Google Shape;899;p78"/>
          <p:cNvGrpSpPr/>
          <p:nvPr/>
        </p:nvGrpSpPr>
        <p:grpSpPr>
          <a:xfrm>
            <a:off x="10472611" y="6302012"/>
            <a:ext cx="1450594" cy="352787"/>
            <a:chOff x="17270138" y="10392506"/>
            <a:chExt cx="2392141" cy="581772"/>
          </a:xfrm>
        </p:grpSpPr>
        <p:grpSp>
          <p:nvGrpSpPr>
            <p:cNvPr id="900" name="Google Shape;900;p78"/>
            <p:cNvGrpSpPr/>
            <p:nvPr/>
          </p:nvGrpSpPr>
          <p:grpSpPr>
            <a:xfrm>
              <a:off x="17879688" y="10615449"/>
              <a:ext cx="479402" cy="221678"/>
              <a:chOff x="17879688" y="10615449"/>
              <a:chExt cx="479402" cy="221678"/>
            </a:xfrm>
          </p:grpSpPr>
          <p:pic>
            <p:nvPicPr>
              <p:cNvPr id="901" name="Google Shape;901;p7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02" name="Google Shape;902;p7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03" name="Google Shape;903;p7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4" name="Google Shape;904;p7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5" name="Google Shape;905;p7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06" name="Google Shape;906;p78"/>
            <p:cNvGrpSpPr/>
            <p:nvPr/>
          </p:nvGrpSpPr>
          <p:grpSpPr>
            <a:xfrm>
              <a:off x="17270138" y="10697205"/>
              <a:ext cx="448309" cy="277073"/>
              <a:chOff x="17270138" y="10697205"/>
              <a:chExt cx="448309" cy="277073"/>
            </a:xfrm>
          </p:grpSpPr>
          <p:sp>
            <p:nvSpPr>
              <p:cNvPr id="907" name="Google Shape;907;p7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8" name="Google Shape;908;p7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9" name="Google Shape;909;p7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10" name="Google Shape;910;p7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911" name="Shape 911"/>
        <p:cNvGrpSpPr/>
        <p:nvPr/>
      </p:nvGrpSpPr>
      <p:grpSpPr>
        <a:xfrm>
          <a:off x="0" y="0"/>
          <a:ext cx="0" cy="0"/>
          <a:chOff x="0" y="0"/>
          <a:chExt cx="0" cy="0"/>
        </a:xfrm>
      </p:grpSpPr>
      <p:sp>
        <p:nvSpPr>
          <p:cNvPr id="912" name="Google Shape;912;p79"/>
          <p:cNvSpPr/>
          <p:nvPr>
            <p:ph idx="2" type="pic"/>
          </p:nvPr>
        </p:nvSpPr>
        <p:spPr>
          <a:xfrm>
            <a:off x="0" y="0"/>
            <a:ext cx="12191100" cy="5979900"/>
          </a:xfrm>
          <a:prstGeom prst="rect">
            <a:avLst/>
          </a:prstGeom>
          <a:noFill/>
          <a:ln>
            <a:noFill/>
          </a:ln>
        </p:spPr>
      </p:sp>
      <p:grpSp>
        <p:nvGrpSpPr>
          <p:cNvPr id="913" name="Google Shape;913;p79"/>
          <p:cNvGrpSpPr/>
          <p:nvPr/>
        </p:nvGrpSpPr>
        <p:grpSpPr>
          <a:xfrm>
            <a:off x="10472612" y="6300976"/>
            <a:ext cx="1450594" cy="352728"/>
            <a:chOff x="17270138" y="10392506"/>
            <a:chExt cx="2392141" cy="581772"/>
          </a:xfrm>
        </p:grpSpPr>
        <p:pic>
          <p:nvPicPr>
            <p:cNvPr id="914" name="Google Shape;914;p7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15" name="Google Shape;915;p7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6" name="Google Shape;916;p79"/>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7" name="Google Shape;917;p7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8" name="Google Shape;918;p7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19" name="Google Shape;919;p79"/>
            <p:cNvGrpSpPr/>
            <p:nvPr/>
          </p:nvGrpSpPr>
          <p:grpSpPr>
            <a:xfrm>
              <a:off x="17270138" y="10697205"/>
              <a:ext cx="448309" cy="277073"/>
              <a:chOff x="17270138" y="10697205"/>
              <a:chExt cx="448309" cy="277073"/>
            </a:xfrm>
          </p:grpSpPr>
          <p:sp>
            <p:nvSpPr>
              <p:cNvPr id="920" name="Google Shape;920;p7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1" name="Google Shape;921;p7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2" name="Google Shape;922;p7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23" name="Google Shape;923;p7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924" name="Google Shape;924;p79"/>
          <p:cNvGrpSpPr/>
          <p:nvPr/>
        </p:nvGrpSpPr>
        <p:grpSpPr>
          <a:xfrm>
            <a:off x="0" y="5980278"/>
            <a:ext cx="12191479" cy="127050"/>
            <a:chOff x="0" y="9863563"/>
            <a:chExt cx="20104682" cy="209550"/>
          </a:xfrm>
        </p:grpSpPr>
        <p:sp>
          <p:nvSpPr>
            <p:cNvPr id="925" name="Google Shape;925;p7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6" name="Google Shape;926;p7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7" name="Google Shape;927;p7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8" name="Google Shape;928;p7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29" name="Google Shape;929;p79"/>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930" name="Google Shape;930;p79"/>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931" name="Google Shape;931;p79"/>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800"/>
              <a:buNone/>
              <a:defRPr>
                <a:solidFill>
                  <a:srgbClr val="888888"/>
                </a:solidFill>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932" name="Google Shape;932;p79"/>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800"/>
              <a:buNone/>
              <a:defRPr>
                <a:solidFill>
                  <a:srgbClr val="888888"/>
                </a:solidFill>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933" name="Google Shape;933;p79"/>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34" name="Shape 934"/>
        <p:cNvGrpSpPr/>
        <p:nvPr/>
      </p:nvGrpSpPr>
      <p:grpSpPr>
        <a:xfrm>
          <a:off x="0" y="0"/>
          <a:ext cx="0" cy="0"/>
          <a:chOff x="0" y="0"/>
          <a:chExt cx="0" cy="0"/>
        </a:xfrm>
      </p:grpSpPr>
      <p:sp>
        <p:nvSpPr>
          <p:cNvPr id="935" name="Google Shape;935;p80"/>
          <p:cNvSpPr/>
          <p:nvPr>
            <p:ph idx="2" type="pic"/>
          </p:nvPr>
        </p:nvSpPr>
        <p:spPr>
          <a:xfrm>
            <a:off x="-1" y="3020498"/>
            <a:ext cx="5637300" cy="2984400"/>
          </a:xfrm>
          <a:prstGeom prst="rect">
            <a:avLst/>
          </a:prstGeom>
          <a:solidFill>
            <a:srgbClr val="F2F2F2"/>
          </a:solidFill>
          <a:ln>
            <a:noFill/>
          </a:ln>
        </p:spPr>
      </p:sp>
      <p:sp>
        <p:nvSpPr>
          <p:cNvPr id="936" name="Google Shape;936;p80"/>
          <p:cNvSpPr/>
          <p:nvPr>
            <p:ph idx="3" type="pic"/>
          </p:nvPr>
        </p:nvSpPr>
        <p:spPr>
          <a:xfrm>
            <a:off x="5637216" y="-2"/>
            <a:ext cx="6554700" cy="3020400"/>
          </a:xfrm>
          <a:prstGeom prst="rect">
            <a:avLst/>
          </a:prstGeom>
          <a:solidFill>
            <a:srgbClr val="F2F2F2"/>
          </a:solidFill>
          <a:ln>
            <a:noFill/>
          </a:ln>
        </p:spPr>
      </p:sp>
      <p:grpSp>
        <p:nvGrpSpPr>
          <p:cNvPr id="937" name="Google Shape;937;p80"/>
          <p:cNvGrpSpPr/>
          <p:nvPr/>
        </p:nvGrpSpPr>
        <p:grpSpPr>
          <a:xfrm>
            <a:off x="0" y="5981277"/>
            <a:ext cx="12191479" cy="127071"/>
            <a:chOff x="0" y="9863563"/>
            <a:chExt cx="20104682" cy="209550"/>
          </a:xfrm>
        </p:grpSpPr>
        <p:sp>
          <p:nvSpPr>
            <p:cNvPr id="938" name="Google Shape;938;p8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9" name="Google Shape;939;p8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0" name="Google Shape;940;p8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1" name="Google Shape;941;p8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42" name="Google Shape;942;p80"/>
          <p:cNvGrpSpPr/>
          <p:nvPr/>
        </p:nvGrpSpPr>
        <p:grpSpPr>
          <a:xfrm>
            <a:off x="10472611" y="6302012"/>
            <a:ext cx="1450594" cy="352787"/>
            <a:chOff x="17270138" y="10392506"/>
            <a:chExt cx="2392141" cy="581772"/>
          </a:xfrm>
        </p:grpSpPr>
        <p:grpSp>
          <p:nvGrpSpPr>
            <p:cNvPr id="943" name="Google Shape;943;p80"/>
            <p:cNvGrpSpPr/>
            <p:nvPr/>
          </p:nvGrpSpPr>
          <p:grpSpPr>
            <a:xfrm>
              <a:off x="17879688" y="10615449"/>
              <a:ext cx="479402" cy="221678"/>
              <a:chOff x="17879688" y="10615449"/>
              <a:chExt cx="479402" cy="221678"/>
            </a:xfrm>
          </p:grpSpPr>
          <p:pic>
            <p:nvPicPr>
              <p:cNvPr id="944" name="Google Shape;944;p8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45" name="Google Shape;945;p8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46" name="Google Shape;946;p8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7" name="Google Shape;947;p8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8" name="Google Shape;948;p8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49" name="Google Shape;949;p80"/>
            <p:cNvGrpSpPr/>
            <p:nvPr/>
          </p:nvGrpSpPr>
          <p:grpSpPr>
            <a:xfrm>
              <a:off x="17270138" y="10697205"/>
              <a:ext cx="448309" cy="277073"/>
              <a:chOff x="17270138" y="10697205"/>
              <a:chExt cx="448309" cy="277073"/>
            </a:xfrm>
          </p:grpSpPr>
          <p:sp>
            <p:nvSpPr>
              <p:cNvPr id="950" name="Google Shape;950;p8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1" name="Google Shape;951;p8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2" name="Google Shape;952;p8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53" name="Google Shape;953;p8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spTree>
      <p:nvGrpSpPr>
        <p:cNvPr id="954" name="Shape 954"/>
        <p:cNvGrpSpPr/>
        <p:nvPr/>
      </p:nvGrpSpPr>
      <p:grpSpPr>
        <a:xfrm>
          <a:off x="0" y="0"/>
          <a:ext cx="0" cy="0"/>
          <a:chOff x="0" y="0"/>
          <a:chExt cx="0" cy="0"/>
        </a:xfrm>
      </p:grpSpPr>
      <p:sp>
        <p:nvSpPr>
          <p:cNvPr id="955" name="Google Shape;955;p81"/>
          <p:cNvSpPr/>
          <p:nvPr>
            <p:ph idx="2" type="pic"/>
          </p:nvPr>
        </p:nvSpPr>
        <p:spPr>
          <a:xfrm>
            <a:off x="0" y="0"/>
            <a:ext cx="3841200" cy="3819600"/>
          </a:xfrm>
          <a:prstGeom prst="rect">
            <a:avLst/>
          </a:prstGeom>
          <a:solidFill>
            <a:srgbClr val="F2F2F2"/>
          </a:solidFill>
          <a:ln>
            <a:noFill/>
          </a:ln>
        </p:spPr>
      </p:sp>
      <p:grpSp>
        <p:nvGrpSpPr>
          <p:cNvPr id="956" name="Google Shape;956;p81"/>
          <p:cNvGrpSpPr/>
          <p:nvPr/>
        </p:nvGrpSpPr>
        <p:grpSpPr>
          <a:xfrm>
            <a:off x="0" y="5981277"/>
            <a:ext cx="12191479" cy="127071"/>
            <a:chOff x="0" y="9863563"/>
            <a:chExt cx="20104682" cy="209550"/>
          </a:xfrm>
        </p:grpSpPr>
        <p:sp>
          <p:nvSpPr>
            <p:cNvPr id="957" name="Google Shape;957;p8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8" name="Google Shape;958;p8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9" name="Google Shape;959;p8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0" name="Google Shape;960;p8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61" name="Google Shape;961;p81"/>
          <p:cNvGrpSpPr/>
          <p:nvPr/>
        </p:nvGrpSpPr>
        <p:grpSpPr>
          <a:xfrm>
            <a:off x="10472611" y="6302012"/>
            <a:ext cx="1450594" cy="352787"/>
            <a:chOff x="17270138" y="10392506"/>
            <a:chExt cx="2392141" cy="581772"/>
          </a:xfrm>
        </p:grpSpPr>
        <p:grpSp>
          <p:nvGrpSpPr>
            <p:cNvPr id="962" name="Google Shape;962;p81"/>
            <p:cNvGrpSpPr/>
            <p:nvPr/>
          </p:nvGrpSpPr>
          <p:grpSpPr>
            <a:xfrm>
              <a:off x="17879688" y="10615449"/>
              <a:ext cx="479402" cy="221678"/>
              <a:chOff x="17879688" y="10615449"/>
              <a:chExt cx="479402" cy="221678"/>
            </a:xfrm>
          </p:grpSpPr>
          <p:pic>
            <p:nvPicPr>
              <p:cNvPr id="963" name="Google Shape;963;p8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64" name="Google Shape;964;p8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65" name="Google Shape;965;p8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6" name="Google Shape;966;p8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7" name="Google Shape;967;p8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68" name="Google Shape;968;p81"/>
            <p:cNvGrpSpPr/>
            <p:nvPr/>
          </p:nvGrpSpPr>
          <p:grpSpPr>
            <a:xfrm>
              <a:off x="17270138" y="10697205"/>
              <a:ext cx="448309" cy="277073"/>
              <a:chOff x="17270138" y="10697205"/>
              <a:chExt cx="448309" cy="277073"/>
            </a:xfrm>
          </p:grpSpPr>
          <p:sp>
            <p:nvSpPr>
              <p:cNvPr id="969" name="Google Shape;969;p8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0" name="Google Shape;970;p8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1" name="Google Shape;971;p8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72" name="Google Shape;972;p8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973" name="Shape 973"/>
        <p:cNvGrpSpPr/>
        <p:nvPr/>
      </p:nvGrpSpPr>
      <p:grpSpPr>
        <a:xfrm>
          <a:off x="0" y="0"/>
          <a:ext cx="0" cy="0"/>
          <a:chOff x="0" y="0"/>
          <a:chExt cx="0" cy="0"/>
        </a:xfrm>
      </p:grpSpPr>
      <p:sp>
        <p:nvSpPr>
          <p:cNvPr id="974" name="Google Shape;974;p82"/>
          <p:cNvSpPr txBox="1"/>
          <p:nvPr>
            <p:ph type="title"/>
          </p:nvPr>
        </p:nvSpPr>
        <p:spPr>
          <a:xfrm>
            <a:off x="715403" y="611635"/>
            <a:ext cx="5499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975" name="Google Shape;975;p82"/>
          <p:cNvSpPr txBox="1"/>
          <p:nvPr>
            <p:ph idx="1" type="body"/>
          </p:nvPr>
        </p:nvSpPr>
        <p:spPr>
          <a:xfrm>
            <a:off x="6243880" y="4139721"/>
            <a:ext cx="4796400" cy="777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976" name="Google Shape;976;p82"/>
          <p:cNvGrpSpPr/>
          <p:nvPr/>
        </p:nvGrpSpPr>
        <p:grpSpPr>
          <a:xfrm>
            <a:off x="0" y="5981277"/>
            <a:ext cx="12191479" cy="127071"/>
            <a:chOff x="0" y="9863563"/>
            <a:chExt cx="20104682" cy="209550"/>
          </a:xfrm>
        </p:grpSpPr>
        <p:sp>
          <p:nvSpPr>
            <p:cNvPr id="977" name="Google Shape;977;p8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8" name="Google Shape;978;p8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9" name="Google Shape;979;p8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0" name="Google Shape;980;p8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81" name="Google Shape;981;p82"/>
          <p:cNvGrpSpPr/>
          <p:nvPr/>
        </p:nvGrpSpPr>
        <p:grpSpPr>
          <a:xfrm>
            <a:off x="10472611" y="6302012"/>
            <a:ext cx="1450594" cy="352787"/>
            <a:chOff x="17270138" y="10392506"/>
            <a:chExt cx="2392141" cy="581772"/>
          </a:xfrm>
        </p:grpSpPr>
        <p:grpSp>
          <p:nvGrpSpPr>
            <p:cNvPr id="982" name="Google Shape;982;p82"/>
            <p:cNvGrpSpPr/>
            <p:nvPr/>
          </p:nvGrpSpPr>
          <p:grpSpPr>
            <a:xfrm>
              <a:off x="17879688" y="10615449"/>
              <a:ext cx="479402" cy="221678"/>
              <a:chOff x="17879688" y="10615449"/>
              <a:chExt cx="479402" cy="221678"/>
            </a:xfrm>
          </p:grpSpPr>
          <p:pic>
            <p:nvPicPr>
              <p:cNvPr id="983" name="Google Shape;983;p8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84" name="Google Shape;984;p8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85" name="Google Shape;985;p8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6" name="Google Shape;986;p8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7" name="Google Shape;987;p8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88" name="Google Shape;988;p82"/>
            <p:cNvGrpSpPr/>
            <p:nvPr/>
          </p:nvGrpSpPr>
          <p:grpSpPr>
            <a:xfrm>
              <a:off x="17270138" y="10697205"/>
              <a:ext cx="448309" cy="277073"/>
              <a:chOff x="17270138" y="10697205"/>
              <a:chExt cx="448309" cy="277073"/>
            </a:xfrm>
          </p:grpSpPr>
          <p:sp>
            <p:nvSpPr>
              <p:cNvPr id="989" name="Google Shape;989;p8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0" name="Google Shape;990;p8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1" name="Google Shape;991;p8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92" name="Google Shape;992;p8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pic>
        <p:nvPicPr>
          <p:cNvPr id="993" name="Google Shape;993;p82"/>
          <p:cNvPicPr preferRelativeResize="0"/>
          <p:nvPr/>
        </p:nvPicPr>
        <p:blipFill rotWithShape="1">
          <a:blip r:embed="rId4">
            <a:alphaModFix/>
          </a:blip>
          <a:srcRect b="0" l="0" r="0" t="0"/>
          <a:stretch/>
        </p:blipFill>
        <p:spPr>
          <a:xfrm>
            <a:off x="6243880" y="1593634"/>
            <a:ext cx="4767234" cy="1936058"/>
          </a:xfrm>
          <a:prstGeom prst="rect">
            <a:avLst/>
          </a:prstGeom>
          <a:noFill/>
          <a:ln>
            <a:noFill/>
          </a:ln>
        </p:spPr>
      </p:pic>
      <p:pic>
        <p:nvPicPr>
          <p:cNvPr id="994" name="Google Shape;994;p82"/>
          <p:cNvPicPr preferRelativeResize="0"/>
          <p:nvPr/>
        </p:nvPicPr>
        <p:blipFill rotWithShape="1">
          <a:blip r:embed="rId5">
            <a:alphaModFix/>
          </a:blip>
          <a:srcRect b="0" l="0" r="0" t="0"/>
          <a:stretch/>
        </p:blipFill>
        <p:spPr>
          <a:xfrm>
            <a:off x="715403" y="1593634"/>
            <a:ext cx="4767241" cy="1936058"/>
          </a:xfrm>
          <a:prstGeom prst="rect">
            <a:avLst/>
          </a:prstGeom>
          <a:noFill/>
          <a:ln>
            <a:noFill/>
          </a:ln>
        </p:spPr>
      </p:pic>
      <p:sp>
        <p:nvSpPr>
          <p:cNvPr id="995" name="Google Shape;995;p82"/>
          <p:cNvSpPr txBox="1"/>
          <p:nvPr/>
        </p:nvSpPr>
        <p:spPr>
          <a:xfrm>
            <a:off x="726135" y="3858565"/>
            <a:ext cx="4818000" cy="180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7806F"/>
              </a:buClr>
              <a:buSzPts val="1300"/>
              <a:buFont typeface="Arial"/>
              <a:buNone/>
            </a:pPr>
            <a:r>
              <a:t/>
            </a:r>
            <a:endParaRPr b="1" i="0" sz="1300">
              <a:solidFill>
                <a:srgbClr val="07806F"/>
              </a:solidFill>
              <a:latin typeface="Arial"/>
              <a:ea typeface="Arial"/>
              <a:cs typeface="Arial"/>
              <a:sym typeface="Arial"/>
            </a:endParaRPr>
          </a:p>
        </p:txBody>
      </p:sp>
      <p:sp>
        <p:nvSpPr>
          <p:cNvPr id="996" name="Google Shape;996;p82"/>
          <p:cNvSpPr txBox="1"/>
          <p:nvPr>
            <p:ph idx="2" type="body"/>
          </p:nvPr>
        </p:nvSpPr>
        <p:spPr>
          <a:xfrm>
            <a:off x="726135" y="4139721"/>
            <a:ext cx="4757100" cy="777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997" name="Google Shape;997;p82"/>
          <p:cNvSpPr txBox="1"/>
          <p:nvPr>
            <p:ph idx="3" type="body"/>
          </p:nvPr>
        </p:nvSpPr>
        <p:spPr>
          <a:xfrm>
            <a:off x="695967" y="3751889"/>
            <a:ext cx="4787100" cy="213300"/>
          </a:xfrm>
          <a:prstGeom prst="rect">
            <a:avLst/>
          </a:prstGeom>
          <a:noFill/>
          <a:ln>
            <a:noFill/>
          </a:ln>
        </p:spPr>
        <p:txBody>
          <a:bodyPr anchorCtr="0" anchor="t" bIns="27700" lIns="55425" spcFirstLastPara="1" rIns="55425" wrap="square" tIns="27700">
            <a:noAutofit/>
          </a:bodyPr>
          <a:lstStyle>
            <a:lvl1pPr indent="-228600" lvl="0" marL="457200" rtl="0" algn="l">
              <a:lnSpc>
                <a:spcPct val="90000"/>
              </a:lnSpc>
              <a:spcBef>
                <a:spcPts val="900"/>
              </a:spcBef>
              <a:spcAft>
                <a:spcPts val="0"/>
              </a:spcAft>
              <a:buClr>
                <a:srgbClr val="07806F"/>
              </a:buClr>
              <a:buSzPts val="1500"/>
              <a:buNone/>
              <a:defRPr b="1" sz="1500">
                <a:solidFill>
                  <a:srgbClr val="07806F"/>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998" name="Google Shape;998;p82"/>
          <p:cNvSpPr txBox="1"/>
          <p:nvPr>
            <p:ph idx="4" type="body"/>
          </p:nvPr>
        </p:nvSpPr>
        <p:spPr>
          <a:xfrm>
            <a:off x="6243418" y="3751889"/>
            <a:ext cx="4878300" cy="213300"/>
          </a:xfrm>
          <a:prstGeom prst="rect">
            <a:avLst/>
          </a:prstGeom>
          <a:noFill/>
          <a:ln>
            <a:noFill/>
          </a:ln>
        </p:spPr>
        <p:txBody>
          <a:bodyPr anchorCtr="0" anchor="t" bIns="27700" lIns="55425" spcFirstLastPara="1" rIns="55425" wrap="square" tIns="27700">
            <a:noAutofit/>
          </a:bodyPr>
          <a:lstStyle>
            <a:lvl1pPr indent="-228600" lvl="0" marL="457200" rtl="0" algn="l">
              <a:lnSpc>
                <a:spcPct val="90000"/>
              </a:lnSpc>
              <a:spcBef>
                <a:spcPts val="900"/>
              </a:spcBef>
              <a:spcAft>
                <a:spcPts val="0"/>
              </a:spcAft>
              <a:buClr>
                <a:srgbClr val="07806F"/>
              </a:buClr>
              <a:buSzPts val="1500"/>
              <a:buNone/>
              <a:defRPr b="1" sz="1500">
                <a:solidFill>
                  <a:srgbClr val="07806F"/>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type="title">
  <p:cSld name="TITLE">
    <p:spTree>
      <p:nvGrpSpPr>
        <p:cNvPr id="999" name="Shape 999"/>
        <p:cNvGrpSpPr/>
        <p:nvPr/>
      </p:nvGrpSpPr>
      <p:grpSpPr>
        <a:xfrm>
          <a:off x="0" y="0"/>
          <a:ext cx="0" cy="0"/>
          <a:chOff x="0" y="0"/>
          <a:chExt cx="0" cy="0"/>
        </a:xfrm>
      </p:grpSpPr>
      <p:sp>
        <p:nvSpPr>
          <p:cNvPr id="1000" name="Google Shape;1000;p83"/>
          <p:cNvSpPr txBox="1"/>
          <p:nvPr>
            <p:ph type="ctrTitle"/>
          </p:nvPr>
        </p:nvSpPr>
        <p:spPr>
          <a:xfrm>
            <a:off x="1524001" y="1122365"/>
            <a:ext cx="9144000" cy="2387700"/>
          </a:xfrm>
          <a:prstGeom prst="rect">
            <a:avLst/>
          </a:prstGeom>
          <a:noFill/>
          <a:ln>
            <a:noFill/>
          </a:ln>
        </p:spPr>
        <p:txBody>
          <a:bodyPr anchorCtr="0" anchor="b" bIns="27700" lIns="55425" spcFirstLastPara="1" rIns="55425" wrap="square" tIns="27700">
            <a:normAutofit/>
          </a:bodyPr>
          <a:lstStyle>
            <a:lvl1pPr lvl="0" rtl="0" algn="ctr">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01" name="Google Shape;1001;p83"/>
          <p:cNvSpPr txBox="1"/>
          <p:nvPr>
            <p:ph idx="1" type="subTitle"/>
          </p:nvPr>
        </p:nvSpPr>
        <p:spPr>
          <a:xfrm>
            <a:off x="1524001" y="3602042"/>
            <a:ext cx="9144000" cy="1655700"/>
          </a:xfrm>
          <a:prstGeom prst="rect">
            <a:avLst/>
          </a:prstGeom>
          <a:noFill/>
          <a:ln>
            <a:noFill/>
          </a:ln>
        </p:spPr>
        <p:txBody>
          <a:bodyPr anchorCtr="0" anchor="t" bIns="27700" lIns="55425" spcFirstLastPara="1" rIns="55425" wrap="square" tIns="27700">
            <a:normAutofit/>
          </a:bodyPr>
          <a:lstStyle>
            <a:lvl1pPr lvl="0" rtl="0" algn="ctr">
              <a:lnSpc>
                <a:spcPct val="90000"/>
              </a:lnSpc>
              <a:spcBef>
                <a:spcPts val="900"/>
              </a:spcBef>
              <a:spcAft>
                <a:spcPts val="0"/>
              </a:spcAft>
              <a:buClr>
                <a:schemeClr val="dk1"/>
              </a:buClr>
              <a:buSzPts val="2400"/>
              <a:buNone/>
              <a:defRPr sz="2400"/>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700"/>
              <a:buNone/>
              <a:defRPr sz="17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type="obj">
  <p:cSld name="OBJECT">
    <p:spTree>
      <p:nvGrpSpPr>
        <p:cNvPr id="1002" name="Shape 1002"/>
        <p:cNvGrpSpPr/>
        <p:nvPr/>
      </p:nvGrpSpPr>
      <p:grpSpPr>
        <a:xfrm>
          <a:off x="0" y="0"/>
          <a:ext cx="0" cy="0"/>
          <a:chOff x="0" y="0"/>
          <a:chExt cx="0" cy="0"/>
        </a:xfrm>
      </p:grpSpPr>
      <p:sp>
        <p:nvSpPr>
          <p:cNvPr id="1003" name="Google Shape;1003;p84"/>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04" name="Google Shape;1004;p84"/>
          <p:cNvSpPr txBox="1"/>
          <p:nvPr>
            <p:ph idx="1" type="body"/>
          </p:nvPr>
        </p:nvSpPr>
        <p:spPr>
          <a:xfrm>
            <a:off x="838201" y="1825627"/>
            <a:ext cx="10515600" cy="43512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type="secHead">
  <p:cSld name="SECTION_HEADER">
    <p:spTree>
      <p:nvGrpSpPr>
        <p:cNvPr id="1005" name="Shape 1005"/>
        <p:cNvGrpSpPr/>
        <p:nvPr/>
      </p:nvGrpSpPr>
      <p:grpSpPr>
        <a:xfrm>
          <a:off x="0" y="0"/>
          <a:ext cx="0" cy="0"/>
          <a:chOff x="0" y="0"/>
          <a:chExt cx="0" cy="0"/>
        </a:xfrm>
      </p:grpSpPr>
      <p:sp>
        <p:nvSpPr>
          <p:cNvPr id="1006" name="Google Shape;1006;p85"/>
          <p:cNvSpPr txBox="1"/>
          <p:nvPr>
            <p:ph type="title"/>
          </p:nvPr>
        </p:nvSpPr>
        <p:spPr>
          <a:xfrm>
            <a:off x="831850" y="1709740"/>
            <a:ext cx="10515600" cy="2852700"/>
          </a:xfrm>
          <a:prstGeom prst="rect">
            <a:avLst/>
          </a:prstGeom>
          <a:noFill/>
          <a:ln>
            <a:noFill/>
          </a:ln>
        </p:spPr>
        <p:txBody>
          <a:bodyPr anchorCtr="0" anchor="b" bIns="27700" lIns="55425" spcFirstLastPara="1" rIns="55425" wrap="square" tIns="27700">
            <a:normAutofit/>
          </a:bodyPr>
          <a:lstStyle>
            <a:lvl1pPr lvl="0" rtl="0" algn="l">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07" name="Google Shape;1007;p85"/>
          <p:cNvSpPr txBox="1"/>
          <p:nvPr>
            <p:ph idx="1" type="body"/>
          </p:nvPr>
        </p:nvSpPr>
        <p:spPr>
          <a:xfrm>
            <a:off x="831850" y="4589469"/>
            <a:ext cx="10515600" cy="1500000"/>
          </a:xfrm>
          <a:prstGeom prst="rect">
            <a:avLst/>
          </a:prstGeom>
          <a:noFill/>
          <a:ln>
            <a:noFill/>
          </a:ln>
        </p:spPr>
        <p:txBody>
          <a:bodyPr anchorCtr="0" anchor="t" bIns="27700" lIns="55425" spcFirstLastPara="1" rIns="55425" wrap="square" tIns="27700">
            <a:normAutofit/>
          </a:bodyPr>
          <a:lstStyle>
            <a:lvl1pPr indent="-228600" lvl="0" marL="457200" rtl="0" algn="l">
              <a:lnSpc>
                <a:spcPct val="90000"/>
              </a:lnSpc>
              <a:spcBef>
                <a:spcPts val="900"/>
              </a:spcBef>
              <a:spcAft>
                <a:spcPts val="0"/>
              </a:spcAft>
              <a:buClr>
                <a:srgbClr val="888888"/>
              </a:buClr>
              <a:buSzPts val="2400"/>
              <a:buNone/>
              <a:defRPr sz="2400">
                <a:solidFill>
                  <a:srgbClr val="888888"/>
                </a:solidFill>
              </a:defRPr>
            </a:lvl1pPr>
            <a:lvl2pPr indent="-228600" lvl="1" marL="914400" rtl="0" algn="l">
              <a:lnSpc>
                <a:spcPct val="90000"/>
              </a:lnSpc>
              <a:spcBef>
                <a:spcPts val="500"/>
              </a:spcBef>
              <a:spcAft>
                <a:spcPts val="0"/>
              </a:spcAft>
              <a:buClr>
                <a:srgbClr val="888888"/>
              </a:buClr>
              <a:buSzPts val="2000"/>
              <a:buNone/>
              <a:defRPr sz="2000">
                <a:solidFill>
                  <a:srgbClr val="888888"/>
                </a:solidFill>
              </a:defRPr>
            </a:lvl2pPr>
            <a:lvl3pPr indent="-228600" lvl="2" marL="1371600" rtl="0" algn="l">
              <a:lnSpc>
                <a:spcPct val="90000"/>
              </a:lnSpc>
              <a:spcBef>
                <a:spcPts val="500"/>
              </a:spcBef>
              <a:spcAft>
                <a:spcPts val="0"/>
              </a:spcAft>
              <a:buClr>
                <a:srgbClr val="888888"/>
              </a:buClr>
              <a:buSzPts val="1700"/>
              <a:buNone/>
              <a:defRPr sz="1700">
                <a:solidFill>
                  <a:srgbClr val="888888"/>
                </a:solidFill>
              </a:defRPr>
            </a:lvl3pPr>
            <a:lvl4pPr indent="-228600" lvl="3" marL="1828800" rtl="0" algn="l">
              <a:lnSpc>
                <a:spcPct val="90000"/>
              </a:lnSpc>
              <a:spcBef>
                <a:spcPts val="500"/>
              </a:spcBef>
              <a:spcAft>
                <a:spcPts val="0"/>
              </a:spcAft>
              <a:buClr>
                <a:srgbClr val="888888"/>
              </a:buClr>
              <a:buSzPts val="1600"/>
              <a:buNone/>
              <a:defRPr sz="1600">
                <a:solidFill>
                  <a:srgbClr val="888888"/>
                </a:solidFill>
              </a:defRPr>
            </a:lvl4pPr>
            <a:lvl5pPr indent="-228600" lvl="4" marL="2286000" rtl="0" algn="l">
              <a:lnSpc>
                <a:spcPct val="90000"/>
              </a:lnSpc>
              <a:spcBef>
                <a:spcPts val="500"/>
              </a:spcBef>
              <a:spcAft>
                <a:spcPts val="0"/>
              </a:spcAft>
              <a:buClr>
                <a:srgbClr val="888888"/>
              </a:buClr>
              <a:buSzPts val="1600"/>
              <a:buNone/>
              <a:defRPr sz="1600">
                <a:solidFill>
                  <a:srgbClr val="888888"/>
                </a:solidFill>
              </a:defRPr>
            </a:lvl5pPr>
            <a:lvl6pPr indent="-228600" lvl="5" marL="2743200" rtl="0" algn="l">
              <a:lnSpc>
                <a:spcPct val="90000"/>
              </a:lnSpc>
              <a:spcBef>
                <a:spcPts val="500"/>
              </a:spcBef>
              <a:spcAft>
                <a:spcPts val="0"/>
              </a:spcAft>
              <a:buClr>
                <a:srgbClr val="888888"/>
              </a:buClr>
              <a:buSzPts val="1600"/>
              <a:buNone/>
              <a:defRPr sz="1600">
                <a:solidFill>
                  <a:srgbClr val="888888"/>
                </a:solidFill>
              </a:defRPr>
            </a:lvl6pPr>
            <a:lvl7pPr indent="-228600" lvl="6" marL="3200400" rtl="0" algn="l">
              <a:lnSpc>
                <a:spcPct val="90000"/>
              </a:lnSpc>
              <a:spcBef>
                <a:spcPts val="500"/>
              </a:spcBef>
              <a:spcAft>
                <a:spcPts val="0"/>
              </a:spcAft>
              <a:buClr>
                <a:srgbClr val="888888"/>
              </a:buClr>
              <a:buSzPts val="1600"/>
              <a:buNone/>
              <a:defRPr sz="1600">
                <a:solidFill>
                  <a:srgbClr val="888888"/>
                </a:solidFill>
              </a:defRPr>
            </a:lvl7pPr>
            <a:lvl8pPr indent="-228600" lvl="7" marL="3657600" rtl="0" algn="l">
              <a:lnSpc>
                <a:spcPct val="90000"/>
              </a:lnSpc>
              <a:spcBef>
                <a:spcPts val="500"/>
              </a:spcBef>
              <a:spcAft>
                <a:spcPts val="0"/>
              </a:spcAft>
              <a:buClr>
                <a:srgbClr val="888888"/>
              </a:buClr>
              <a:buSzPts val="1600"/>
              <a:buNone/>
              <a:defRPr sz="1600">
                <a:solidFill>
                  <a:srgbClr val="888888"/>
                </a:solidFill>
              </a:defRPr>
            </a:lvl8pPr>
            <a:lvl9pPr indent="-228600" lvl="8" marL="4114800" rtl="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type="twoObj">
  <p:cSld name="TWO_OBJECTS">
    <p:spTree>
      <p:nvGrpSpPr>
        <p:cNvPr id="1008" name="Shape 1008"/>
        <p:cNvGrpSpPr/>
        <p:nvPr/>
      </p:nvGrpSpPr>
      <p:grpSpPr>
        <a:xfrm>
          <a:off x="0" y="0"/>
          <a:ext cx="0" cy="0"/>
          <a:chOff x="0" y="0"/>
          <a:chExt cx="0" cy="0"/>
        </a:xfrm>
      </p:grpSpPr>
      <p:sp>
        <p:nvSpPr>
          <p:cNvPr id="1009" name="Google Shape;1009;p86"/>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10" name="Google Shape;1010;p86"/>
          <p:cNvSpPr txBox="1"/>
          <p:nvPr>
            <p:ph idx="1" type="body"/>
          </p:nvPr>
        </p:nvSpPr>
        <p:spPr>
          <a:xfrm>
            <a:off x="838201" y="1825627"/>
            <a:ext cx="5181600" cy="43512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1011" name="Google Shape;1011;p86"/>
          <p:cNvSpPr txBox="1"/>
          <p:nvPr>
            <p:ph idx="2" type="body"/>
          </p:nvPr>
        </p:nvSpPr>
        <p:spPr>
          <a:xfrm>
            <a:off x="6172204" y="1825627"/>
            <a:ext cx="5181600" cy="43512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type="twoTxTwoObj">
  <p:cSld name="TWO_OBJECTS_WITH_TEXT">
    <p:spTree>
      <p:nvGrpSpPr>
        <p:cNvPr id="1012" name="Shape 1012"/>
        <p:cNvGrpSpPr/>
        <p:nvPr/>
      </p:nvGrpSpPr>
      <p:grpSpPr>
        <a:xfrm>
          <a:off x="0" y="0"/>
          <a:ext cx="0" cy="0"/>
          <a:chOff x="0" y="0"/>
          <a:chExt cx="0" cy="0"/>
        </a:xfrm>
      </p:grpSpPr>
      <p:sp>
        <p:nvSpPr>
          <p:cNvPr id="1013" name="Google Shape;1013;p87"/>
          <p:cNvSpPr txBox="1"/>
          <p:nvPr>
            <p:ph type="title"/>
          </p:nvPr>
        </p:nvSpPr>
        <p:spPr>
          <a:xfrm>
            <a:off x="839789" y="365126"/>
            <a:ext cx="10515600" cy="13257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14" name="Google Shape;1014;p87"/>
          <p:cNvSpPr txBox="1"/>
          <p:nvPr>
            <p:ph idx="1" type="body"/>
          </p:nvPr>
        </p:nvSpPr>
        <p:spPr>
          <a:xfrm>
            <a:off x="839789" y="1681165"/>
            <a:ext cx="5157600" cy="824100"/>
          </a:xfrm>
          <a:prstGeom prst="rect">
            <a:avLst/>
          </a:prstGeom>
          <a:noFill/>
          <a:ln>
            <a:noFill/>
          </a:ln>
        </p:spPr>
        <p:txBody>
          <a:bodyPr anchorCtr="0" anchor="b" bIns="27700" lIns="55425" spcFirstLastPara="1" rIns="55425" wrap="square" tIns="27700">
            <a:normAutofit/>
          </a:bodyPr>
          <a:lstStyle>
            <a:lvl1pPr indent="-228600" lvl="0" marL="457200" rtl="0" algn="l">
              <a:lnSpc>
                <a:spcPct val="90000"/>
              </a:lnSpc>
              <a:spcBef>
                <a:spcPts val="900"/>
              </a:spcBef>
              <a:spcAft>
                <a:spcPts val="0"/>
              </a:spcAft>
              <a:buClr>
                <a:schemeClr val="dk1"/>
              </a:buClr>
              <a:buSzPts val="2400"/>
              <a:buNone/>
              <a:defRPr b="1" sz="2400"/>
            </a:lvl1pPr>
            <a:lvl2pPr indent="-228600" lvl="1" marL="914400" rtl="0" algn="l">
              <a:lnSpc>
                <a:spcPct val="90000"/>
              </a:lnSpc>
              <a:spcBef>
                <a:spcPts val="500"/>
              </a:spcBef>
              <a:spcAft>
                <a:spcPts val="0"/>
              </a:spcAft>
              <a:buClr>
                <a:schemeClr val="dk1"/>
              </a:buClr>
              <a:buSzPts val="2000"/>
              <a:buNone/>
              <a:defRPr b="1" sz="2000"/>
            </a:lvl2pPr>
            <a:lvl3pPr indent="-228600" lvl="2" marL="1371600" rtl="0" algn="l">
              <a:lnSpc>
                <a:spcPct val="90000"/>
              </a:lnSpc>
              <a:spcBef>
                <a:spcPts val="500"/>
              </a:spcBef>
              <a:spcAft>
                <a:spcPts val="0"/>
              </a:spcAft>
              <a:buClr>
                <a:schemeClr val="dk1"/>
              </a:buClr>
              <a:buSzPts val="1700"/>
              <a:buNone/>
              <a:defRPr b="1" sz="1700"/>
            </a:lvl3pPr>
            <a:lvl4pPr indent="-228600" lvl="3" marL="1828800" rtl="0" algn="l">
              <a:lnSpc>
                <a:spcPct val="90000"/>
              </a:lnSpc>
              <a:spcBef>
                <a:spcPts val="500"/>
              </a:spcBef>
              <a:spcAft>
                <a:spcPts val="0"/>
              </a:spcAft>
              <a:buClr>
                <a:schemeClr val="dk1"/>
              </a:buClr>
              <a:buSzPts val="1600"/>
              <a:buNone/>
              <a:defRPr b="1" sz="1600"/>
            </a:lvl4pPr>
            <a:lvl5pPr indent="-228600" lvl="4" marL="2286000" rtl="0" algn="l">
              <a:lnSpc>
                <a:spcPct val="90000"/>
              </a:lnSpc>
              <a:spcBef>
                <a:spcPts val="500"/>
              </a:spcBef>
              <a:spcAft>
                <a:spcPts val="0"/>
              </a:spcAft>
              <a:buClr>
                <a:schemeClr val="dk1"/>
              </a:buClr>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1015" name="Google Shape;1015;p87"/>
          <p:cNvSpPr txBox="1"/>
          <p:nvPr>
            <p:ph idx="2" type="body"/>
          </p:nvPr>
        </p:nvSpPr>
        <p:spPr>
          <a:xfrm>
            <a:off x="839789" y="2505078"/>
            <a:ext cx="5157600" cy="36843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1016" name="Google Shape;1016;p87"/>
          <p:cNvSpPr txBox="1"/>
          <p:nvPr>
            <p:ph idx="3" type="body"/>
          </p:nvPr>
        </p:nvSpPr>
        <p:spPr>
          <a:xfrm>
            <a:off x="6172204" y="1681165"/>
            <a:ext cx="5183100" cy="824100"/>
          </a:xfrm>
          <a:prstGeom prst="rect">
            <a:avLst/>
          </a:prstGeom>
          <a:noFill/>
          <a:ln>
            <a:noFill/>
          </a:ln>
        </p:spPr>
        <p:txBody>
          <a:bodyPr anchorCtr="0" anchor="b" bIns="27700" lIns="55425" spcFirstLastPara="1" rIns="55425" wrap="square" tIns="27700">
            <a:normAutofit/>
          </a:bodyPr>
          <a:lstStyle>
            <a:lvl1pPr indent="-228600" lvl="0" marL="457200" rtl="0" algn="l">
              <a:lnSpc>
                <a:spcPct val="90000"/>
              </a:lnSpc>
              <a:spcBef>
                <a:spcPts val="900"/>
              </a:spcBef>
              <a:spcAft>
                <a:spcPts val="0"/>
              </a:spcAft>
              <a:buClr>
                <a:schemeClr val="dk1"/>
              </a:buClr>
              <a:buSzPts val="2400"/>
              <a:buNone/>
              <a:defRPr b="1" sz="2400"/>
            </a:lvl1pPr>
            <a:lvl2pPr indent="-228600" lvl="1" marL="914400" rtl="0" algn="l">
              <a:lnSpc>
                <a:spcPct val="90000"/>
              </a:lnSpc>
              <a:spcBef>
                <a:spcPts val="500"/>
              </a:spcBef>
              <a:spcAft>
                <a:spcPts val="0"/>
              </a:spcAft>
              <a:buClr>
                <a:schemeClr val="dk1"/>
              </a:buClr>
              <a:buSzPts val="2000"/>
              <a:buNone/>
              <a:defRPr b="1" sz="2000"/>
            </a:lvl2pPr>
            <a:lvl3pPr indent="-228600" lvl="2" marL="1371600" rtl="0" algn="l">
              <a:lnSpc>
                <a:spcPct val="90000"/>
              </a:lnSpc>
              <a:spcBef>
                <a:spcPts val="500"/>
              </a:spcBef>
              <a:spcAft>
                <a:spcPts val="0"/>
              </a:spcAft>
              <a:buClr>
                <a:schemeClr val="dk1"/>
              </a:buClr>
              <a:buSzPts val="1700"/>
              <a:buNone/>
              <a:defRPr b="1" sz="1700"/>
            </a:lvl3pPr>
            <a:lvl4pPr indent="-228600" lvl="3" marL="1828800" rtl="0" algn="l">
              <a:lnSpc>
                <a:spcPct val="90000"/>
              </a:lnSpc>
              <a:spcBef>
                <a:spcPts val="500"/>
              </a:spcBef>
              <a:spcAft>
                <a:spcPts val="0"/>
              </a:spcAft>
              <a:buClr>
                <a:schemeClr val="dk1"/>
              </a:buClr>
              <a:buSzPts val="1600"/>
              <a:buNone/>
              <a:defRPr b="1" sz="1600"/>
            </a:lvl4pPr>
            <a:lvl5pPr indent="-228600" lvl="4" marL="2286000" rtl="0" algn="l">
              <a:lnSpc>
                <a:spcPct val="90000"/>
              </a:lnSpc>
              <a:spcBef>
                <a:spcPts val="500"/>
              </a:spcBef>
              <a:spcAft>
                <a:spcPts val="0"/>
              </a:spcAft>
              <a:buClr>
                <a:schemeClr val="dk1"/>
              </a:buClr>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1017" name="Google Shape;1017;p87"/>
          <p:cNvSpPr txBox="1"/>
          <p:nvPr>
            <p:ph idx="4" type="body"/>
          </p:nvPr>
        </p:nvSpPr>
        <p:spPr>
          <a:xfrm>
            <a:off x="6172204" y="2505078"/>
            <a:ext cx="5183100" cy="36843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type="titleOnly">
  <p:cSld name="TITLE_ONLY">
    <p:spTree>
      <p:nvGrpSpPr>
        <p:cNvPr id="1018" name="Shape 1018"/>
        <p:cNvGrpSpPr/>
        <p:nvPr/>
      </p:nvGrpSpPr>
      <p:grpSpPr>
        <a:xfrm>
          <a:off x="0" y="0"/>
          <a:ext cx="0" cy="0"/>
          <a:chOff x="0" y="0"/>
          <a:chExt cx="0" cy="0"/>
        </a:xfrm>
      </p:grpSpPr>
      <p:sp>
        <p:nvSpPr>
          <p:cNvPr id="1019" name="Google Shape;1019;p88"/>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020" name="Shape 1020"/>
        <p:cNvGrpSpPr/>
        <p:nvPr/>
      </p:nvGrpSpPr>
      <p:grpSpPr>
        <a:xfrm>
          <a:off x="0" y="0"/>
          <a:ext cx="0" cy="0"/>
          <a:chOff x="0" y="0"/>
          <a:chExt cx="0" cy="0"/>
        </a:xfrm>
      </p:grpSpPr>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1021" name="Shape 1021"/>
        <p:cNvGrpSpPr/>
        <p:nvPr/>
      </p:nvGrpSpPr>
      <p:grpSpPr>
        <a:xfrm>
          <a:off x="0" y="0"/>
          <a:ext cx="0" cy="0"/>
          <a:chOff x="0" y="0"/>
          <a:chExt cx="0" cy="0"/>
        </a:xfrm>
      </p:grpSpPr>
      <p:sp>
        <p:nvSpPr>
          <p:cNvPr id="1022" name="Google Shape;1022;p90"/>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23" name="Google Shape;1023;p90"/>
          <p:cNvSpPr txBox="1"/>
          <p:nvPr>
            <p:ph idx="1" type="body"/>
          </p:nvPr>
        </p:nvSpPr>
        <p:spPr>
          <a:xfrm>
            <a:off x="5183191" y="987427"/>
            <a:ext cx="6172500" cy="4873500"/>
          </a:xfrm>
          <a:prstGeom prst="rect">
            <a:avLst/>
          </a:prstGeom>
          <a:noFill/>
          <a:ln>
            <a:noFill/>
          </a:ln>
        </p:spPr>
        <p:txBody>
          <a:bodyPr anchorCtr="0" anchor="t" bIns="27700" lIns="55425" spcFirstLastPara="1" rIns="55425" wrap="square" tIns="27700">
            <a:normAutofit/>
          </a:bodyPr>
          <a:lstStyle>
            <a:lvl1pPr indent="-431800" lvl="0" marL="457200" rtl="0" algn="l">
              <a:lnSpc>
                <a:spcPct val="90000"/>
              </a:lnSpc>
              <a:spcBef>
                <a:spcPts val="900"/>
              </a:spcBef>
              <a:spcAft>
                <a:spcPts val="0"/>
              </a:spcAft>
              <a:buClr>
                <a:schemeClr val="dk1"/>
              </a:buClr>
              <a:buSzPts val="3200"/>
              <a:buChar char="•"/>
              <a:defRPr sz="3200"/>
            </a:lvl1pPr>
            <a:lvl2pPr indent="-406400" lvl="1" marL="914400" rtl="0" algn="l">
              <a:lnSpc>
                <a:spcPct val="90000"/>
              </a:lnSpc>
              <a:spcBef>
                <a:spcPts val="500"/>
              </a:spcBef>
              <a:spcAft>
                <a:spcPts val="0"/>
              </a:spcAft>
              <a:buClr>
                <a:schemeClr val="dk1"/>
              </a:buClr>
              <a:buSzPts val="2800"/>
              <a:buChar char="•"/>
              <a:defRPr sz="2800"/>
            </a:lvl2pPr>
            <a:lvl3pPr indent="-381000" lvl="2" marL="1371600" rtl="0" algn="l">
              <a:lnSpc>
                <a:spcPct val="90000"/>
              </a:lnSpc>
              <a:spcBef>
                <a:spcPts val="500"/>
              </a:spcBef>
              <a:spcAft>
                <a:spcPts val="0"/>
              </a:spcAft>
              <a:buClr>
                <a:schemeClr val="dk1"/>
              </a:buClr>
              <a:buSzPts val="2400"/>
              <a:buChar char="•"/>
              <a:defRPr sz="2400"/>
            </a:lvl3pPr>
            <a:lvl4pPr indent="-355600" lvl="3" marL="1828800" rtl="0" algn="l">
              <a:lnSpc>
                <a:spcPct val="90000"/>
              </a:lnSpc>
              <a:spcBef>
                <a:spcPts val="500"/>
              </a:spcBef>
              <a:spcAft>
                <a:spcPts val="0"/>
              </a:spcAft>
              <a:buClr>
                <a:schemeClr val="dk1"/>
              </a:buClr>
              <a:buSzPts val="2000"/>
              <a:buChar char="•"/>
              <a:defRPr sz="2000"/>
            </a:lvl4pPr>
            <a:lvl5pPr indent="-355600" lvl="4" marL="2286000" rtl="0" algn="l">
              <a:lnSpc>
                <a:spcPct val="90000"/>
              </a:lnSpc>
              <a:spcBef>
                <a:spcPts val="500"/>
              </a:spcBef>
              <a:spcAft>
                <a:spcPts val="0"/>
              </a:spcAft>
              <a:buClr>
                <a:schemeClr val="dk1"/>
              </a:buClr>
              <a:buSzPts val="2000"/>
              <a:buChar char="•"/>
              <a:defRPr sz="20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1024" name="Google Shape;1024;p90"/>
          <p:cNvSpPr txBox="1"/>
          <p:nvPr>
            <p:ph idx="2"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rtl="0" algn="l">
              <a:lnSpc>
                <a:spcPct val="90000"/>
              </a:lnSpc>
              <a:spcBef>
                <a:spcPts val="9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500"/>
              <a:buNone/>
              <a:defRPr sz="15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900"/>
              <a:buNone/>
              <a:defRPr sz="900"/>
            </a:lvl4pPr>
            <a:lvl5pPr indent="-228600" lvl="4" marL="2286000" rtl="0" algn="l">
              <a:lnSpc>
                <a:spcPct val="90000"/>
              </a:lnSpc>
              <a:spcBef>
                <a:spcPts val="500"/>
              </a:spcBef>
              <a:spcAft>
                <a:spcPts val="0"/>
              </a:spcAft>
              <a:buClr>
                <a:schemeClr val="dk1"/>
              </a:buClr>
              <a:buSzPts val="900"/>
              <a:buNone/>
              <a:defRPr sz="900"/>
            </a:lvl5pPr>
            <a:lvl6pPr indent="-228600" lvl="5" marL="2743200" rtl="0" algn="l">
              <a:lnSpc>
                <a:spcPct val="90000"/>
              </a:lnSpc>
              <a:spcBef>
                <a:spcPts val="500"/>
              </a:spcBef>
              <a:spcAft>
                <a:spcPts val="0"/>
              </a:spcAft>
              <a:buClr>
                <a:schemeClr val="dk1"/>
              </a:buClr>
              <a:buSzPts val="900"/>
              <a:buNone/>
              <a:defRPr sz="900"/>
            </a:lvl6pPr>
            <a:lvl7pPr indent="-228600" lvl="6" marL="3200400" rtl="0" algn="l">
              <a:lnSpc>
                <a:spcPct val="90000"/>
              </a:lnSpc>
              <a:spcBef>
                <a:spcPts val="500"/>
              </a:spcBef>
              <a:spcAft>
                <a:spcPts val="0"/>
              </a:spcAft>
              <a:buClr>
                <a:schemeClr val="dk1"/>
              </a:buClr>
              <a:buSzPts val="900"/>
              <a:buNone/>
              <a:defRPr sz="900"/>
            </a:lvl7pPr>
            <a:lvl8pPr indent="-228600" lvl="7" marL="3657600" rtl="0" algn="l">
              <a:lnSpc>
                <a:spcPct val="90000"/>
              </a:lnSpc>
              <a:spcBef>
                <a:spcPts val="500"/>
              </a:spcBef>
              <a:spcAft>
                <a:spcPts val="0"/>
              </a:spcAft>
              <a:buClr>
                <a:schemeClr val="dk1"/>
              </a:buClr>
              <a:buSzPts val="900"/>
              <a:buNone/>
              <a:defRPr sz="900"/>
            </a:lvl8pPr>
            <a:lvl9pPr indent="-228600" lvl="8" marL="4114800" rtl="0" algn="l">
              <a:lnSpc>
                <a:spcPct val="90000"/>
              </a:lnSpc>
              <a:spcBef>
                <a:spcPts val="500"/>
              </a:spcBef>
              <a:spcAft>
                <a:spcPts val="0"/>
              </a:spcAft>
              <a:buClr>
                <a:schemeClr val="dk1"/>
              </a:buClr>
              <a:buSzPts val="900"/>
              <a:buNone/>
              <a:defRPr sz="900"/>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type="picTx">
  <p:cSld name="PICTURE_WITH_CAPTION_TEXT">
    <p:spTree>
      <p:nvGrpSpPr>
        <p:cNvPr id="1025" name="Shape 1025"/>
        <p:cNvGrpSpPr/>
        <p:nvPr/>
      </p:nvGrpSpPr>
      <p:grpSpPr>
        <a:xfrm>
          <a:off x="0" y="0"/>
          <a:ext cx="0" cy="0"/>
          <a:chOff x="0" y="0"/>
          <a:chExt cx="0" cy="0"/>
        </a:xfrm>
      </p:grpSpPr>
      <p:sp>
        <p:nvSpPr>
          <p:cNvPr id="1026" name="Google Shape;1026;p91"/>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27" name="Google Shape;1027;p91"/>
          <p:cNvSpPr/>
          <p:nvPr>
            <p:ph idx="2" type="pic"/>
          </p:nvPr>
        </p:nvSpPr>
        <p:spPr>
          <a:xfrm>
            <a:off x="5183191" y="987427"/>
            <a:ext cx="6172500" cy="4873500"/>
          </a:xfrm>
          <a:prstGeom prst="rect">
            <a:avLst/>
          </a:prstGeom>
          <a:noFill/>
          <a:ln>
            <a:noFill/>
          </a:ln>
        </p:spPr>
      </p:sp>
      <p:sp>
        <p:nvSpPr>
          <p:cNvPr id="1028" name="Google Shape;1028;p91"/>
          <p:cNvSpPr txBox="1"/>
          <p:nvPr>
            <p:ph idx="1"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rtl="0" algn="l">
              <a:lnSpc>
                <a:spcPct val="90000"/>
              </a:lnSpc>
              <a:spcBef>
                <a:spcPts val="9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500"/>
              <a:buNone/>
              <a:defRPr sz="15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900"/>
              <a:buNone/>
              <a:defRPr sz="900"/>
            </a:lvl4pPr>
            <a:lvl5pPr indent="-228600" lvl="4" marL="2286000" rtl="0" algn="l">
              <a:lnSpc>
                <a:spcPct val="90000"/>
              </a:lnSpc>
              <a:spcBef>
                <a:spcPts val="500"/>
              </a:spcBef>
              <a:spcAft>
                <a:spcPts val="0"/>
              </a:spcAft>
              <a:buClr>
                <a:schemeClr val="dk1"/>
              </a:buClr>
              <a:buSzPts val="900"/>
              <a:buNone/>
              <a:defRPr sz="900"/>
            </a:lvl5pPr>
            <a:lvl6pPr indent="-228600" lvl="5" marL="2743200" rtl="0" algn="l">
              <a:lnSpc>
                <a:spcPct val="90000"/>
              </a:lnSpc>
              <a:spcBef>
                <a:spcPts val="500"/>
              </a:spcBef>
              <a:spcAft>
                <a:spcPts val="0"/>
              </a:spcAft>
              <a:buClr>
                <a:schemeClr val="dk1"/>
              </a:buClr>
              <a:buSzPts val="900"/>
              <a:buNone/>
              <a:defRPr sz="900"/>
            </a:lvl6pPr>
            <a:lvl7pPr indent="-228600" lvl="6" marL="3200400" rtl="0" algn="l">
              <a:lnSpc>
                <a:spcPct val="90000"/>
              </a:lnSpc>
              <a:spcBef>
                <a:spcPts val="500"/>
              </a:spcBef>
              <a:spcAft>
                <a:spcPts val="0"/>
              </a:spcAft>
              <a:buClr>
                <a:schemeClr val="dk1"/>
              </a:buClr>
              <a:buSzPts val="900"/>
              <a:buNone/>
              <a:defRPr sz="900"/>
            </a:lvl7pPr>
            <a:lvl8pPr indent="-228600" lvl="7" marL="3657600" rtl="0" algn="l">
              <a:lnSpc>
                <a:spcPct val="90000"/>
              </a:lnSpc>
              <a:spcBef>
                <a:spcPts val="500"/>
              </a:spcBef>
              <a:spcAft>
                <a:spcPts val="0"/>
              </a:spcAft>
              <a:buClr>
                <a:schemeClr val="dk1"/>
              </a:buClr>
              <a:buSzPts val="900"/>
              <a:buNone/>
              <a:defRPr sz="900"/>
            </a:lvl8pPr>
            <a:lvl9pPr indent="-228600" lvl="8" marL="4114800" rtl="0" algn="l">
              <a:lnSpc>
                <a:spcPct val="90000"/>
              </a:lnSpc>
              <a:spcBef>
                <a:spcPts val="500"/>
              </a:spcBef>
              <a:spcAft>
                <a:spcPts val="0"/>
              </a:spcAft>
              <a:buClr>
                <a:schemeClr val="dk1"/>
              </a:buClr>
              <a:buSzPts val="900"/>
              <a:buNone/>
              <a:defRPr sz="900"/>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Vertical Text" type="vertTx">
  <p:cSld name="VERTICAL_TEXT">
    <p:spTree>
      <p:nvGrpSpPr>
        <p:cNvPr id="1029" name="Shape 1029"/>
        <p:cNvGrpSpPr/>
        <p:nvPr/>
      </p:nvGrpSpPr>
      <p:grpSpPr>
        <a:xfrm>
          <a:off x="0" y="0"/>
          <a:ext cx="0" cy="0"/>
          <a:chOff x="0" y="0"/>
          <a:chExt cx="0" cy="0"/>
        </a:xfrm>
      </p:grpSpPr>
      <p:sp>
        <p:nvSpPr>
          <p:cNvPr id="1030" name="Google Shape;1030;p92"/>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31" name="Google Shape;1031;p92"/>
          <p:cNvSpPr txBox="1"/>
          <p:nvPr>
            <p:ph idx="1" type="body"/>
          </p:nvPr>
        </p:nvSpPr>
        <p:spPr>
          <a:xfrm rot="5400000">
            <a:off x="3920407" y="-1256573"/>
            <a:ext cx="4351200" cy="105156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Vertical Title and Text" type="vertTitleAndTx">
  <p:cSld name="VERTICAL_TITLE_AND_VERTICAL_TEXT">
    <p:spTree>
      <p:nvGrpSpPr>
        <p:cNvPr id="1032" name="Shape 1032"/>
        <p:cNvGrpSpPr/>
        <p:nvPr/>
      </p:nvGrpSpPr>
      <p:grpSpPr>
        <a:xfrm>
          <a:off x="0" y="0"/>
          <a:ext cx="0" cy="0"/>
          <a:chOff x="0" y="0"/>
          <a:chExt cx="0" cy="0"/>
        </a:xfrm>
      </p:grpSpPr>
      <p:sp>
        <p:nvSpPr>
          <p:cNvPr id="1033" name="Google Shape;1033;p93"/>
          <p:cNvSpPr txBox="1"/>
          <p:nvPr>
            <p:ph type="title"/>
          </p:nvPr>
        </p:nvSpPr>
        <p:spPr>
          <a:xfrm rot="5400000">
            <a:off x="7133407" y="1956626"/>
            <a:ext cx="5811900" cy="26289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34" name="Google Shape;1034;p93"/>
          <p:cNvSpPr txBox="1"/>
          <p:nvPr>
            <p:ph idx="1" type="body"/>
          </p:nvPr>
        </p:nvSpPr>
        <p:spPr>
          <a:xfrm rot="5400000">
            <a:off x="1799406" y="-596074"/>
            <a:ext cx="5811900" cy="77343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035" name="Shape 1035"/>
        <p:cNvGrpSpPr/>
        <p:nvPr/>
      </p:nvGrpSpPr>
      <p:grpSpPr>
        <a:xfrm>
          <a:off x="0" y="0"/>
          <a:ext cx="0" cy="0"/>
          <a:chOff x="0" y="0"/>
          <a:chExt cx="0" cy="0"/>
        </a:xfrm>
      </p:grpSpPr>
      <p:sp>
        <p:nvSpPr>
          <p:cNvPr id="1036" name="Google Shape;1036;p94"/>
          <p:cNvSpPr txBox="1"/>
          <p:nvPr>
            <p:ph type="title"/>
          </p:nvPr>
        </p:nvSpPr>
        <p:spPr>
          <a:xfrm>
            <a:off x="839789" y="365126"/>
            <a:ext cx="10515600" cy="13257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37" name="Google Shape;1037;p94"/>
          <p:cNvSpPr txBox="1"/>
          <p:nvPr>
            <p:ph idx="1" type="body"/>
          </p:nvPr>
        </p:nvSpPr>
        <p:spPr>
          <a:xfrm>
            <a:off x="839789" y="1681165"/>
            <a:ext cx="5157600" cy="824100"/>
          </a:xfrm>
          <a:prstGeom prst="rect">
            <a:avLst/>
          </a:prstGeom>
          <a:noFill/>
          <a:ln>
            <a:noFill/>
          </a:ln>
        </p:spPr>
        <p:txBody>
          <a:bodyPr anchorCtr="0" anchor="b" bIns="27700" lIns="55425" spcFirstLastPara="1" rIns="55425" wrap="square" tIns="27700">
            <a:normAutofit/>
          </a:bodyPr>
          <a:lstStyle>
            <a:lvl1pPr indent="-228600" lvl="0" marL="457200" rtl="0" algn="l">
              <a:lnSpc>
                <a:spcPct val="90000"/>
              </a:lnSpc>
              <a:spcBef>
                <a:spcPts val="900"/>
              </a:spcBef>
              <a:spcAft>
                <a:spcPts val="0"/>
              </a:spcAft>
              <a:buClr>
                <a:schemeClr val="dk1"/>
              </a:buClr>
              <a:buSzPts val="2400"/>
              <a:buNone/>
              <a:defRPr b="1" sz="2400"/>
            </a:lvl1pPr>
            <a:lvl2pPr indent="-228600" lvl="1" marL="914400" rtl="0" algn="l">
              <a:lnSpc>
                <a:spcPct val="90000"/>
              </a:lnSpc>
              <a:spcBef>
                <a:spcPts val="500"/>
              </a:spcBef>
              <a:spcAft>
                <a:spcPts val="0"/>
              </a:spcAft>
              <a:buClr>
                <a:schemeClr val="dk1"/>
              </a:buClr>
              <a:buSzPts val="2000"/>
              <a:buNone/>
              <a:defRPr b="1" sz="2000"/>
            </a:lvl2pPr>
            <a:lvl3pPr indent="-228600" lvl="2" marL="1371600" rtl="0" algn="l">
              <a:lnSpc>
                <a:spcPct val="90000"/>
              </a:lnSpc>
              <a:spcBef>
                <a:spcPts val="500"/>
              </a:spcBef>
              <a:spcAft>
                <a:spcPts val="0"/>
              </a:spcAft>
              <a:buClr>
                <a:schemeClr val="dk1"/>
              </a:buClr>
              <a:buSzPts val="1700"/>
              <a:buNone/>
              <a:defRPr b="1" sz="1700"/>
            </a:lvl3pPr>
            <a:lvl4pPr indent="-228600" lvl="3" marL="1828800" rtl="0" algn="l">
              <a:lnSpc>
                <a:spcPct val="90000"/>
              </a:lnSpc>
              <a:spcBef>
                <a:spcPts val="500"/>
              </a:spcBef>
              <a:spcAft>
                <a:spcPts val="0"/>
              </a:spcAft>
              <a:buClr>
                <a:schemeClr val="dk1"/>
              </a:buClr>
              <a:buSzPts val="1600"/>
              <a:buNone/>
              <a:defRPr b="1" sz="1600"/>
            </a:lvl4pPr>
            <a:lvl5pPr indent="-228600" lvl="4" marL="2286000" rtl="0" algn="l">
              <a:lnSpc>
                <a:spcPct val="90000"/>
              </a:lnSpc>
              <a:spcBef>
                <a:spcPts val="500"/>
              </a:spcBef>
              <a:spcAft>
                <a:spcPts val="0"/>
              </a:spcAft>
              <a:buClr>
                <a:schemeClr val="dk1"/>
              </a:buClr>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1038" name="Google Shape;1038;p94"/>
          <p:cNvSpPr txBox="1"/>
          <p:nvPr>
            <p:ph idx="2" type="body"/>
          </p:nvPr>
        </p:nvSpPr>
        <p:spPr>
          <a:xfrm>
            <a:off x="839789" y="2505078"/>
            <a:ext cx="5157600" cy="36843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1039" name="Google Shape;1039;p94"/>
          <p:cNvSpPr txBox="1"/>
          <p:nvPr>
            <p:ph idx="3" type="body"/>
          </p:nvPr>
        </p:nvSpPr>
        <p:spPr>
          <a:xfrm>
            <a:off x="6172204" y="1681165"/>
            <a:ext cx="5183100" cy="824100"/>
          </a:xfrm>
          <a:prstGeom prst="rect">
            <a:avLst/>
          </a:prstGeom>
          <a:noFill/>
          <a:ln>
            <a:noFill/>
          </a:ln>
        </p:spPr>
        <p:txBody>
          <a:bodyPr anchorCtr="0" anchor="b" bIns="27700" lIns="55425" spcFirstLastPara="1" rIns="55425" wrap="square" tIns="27700">
            <a:normAutofit/>
          </a:bodyPr>
          <a:lstStyle>
            <a:lvl1pPr indent="-228600" lvl="0" marL="457200" rtl="0" algn="l">
              <a:lnSpc>
                <a:spcPct val="90000"/>
              </a:lnSpc>
              <a:spcBef>
                <a:spcPts val="900"/>
              </a:spcBef>
              <a:spcAft>
                <a:spcPts val="0"/>
              </a:spcAft>
              <a:buClr>
                <a:schemeClr val="dk1"/>
              </a:buClr>
              <a:buSzPts val="2400"/>
              <a:buNone/>
              <a:defRPr b="1" sz="2400"/>
            </a:lvl1pPr>
            <a:lvl2pPr indent="-228600" lvl="1" marL="914400" rtl="0" algn="l">
              <a:lnSpc>
                <a:spcPct val="90000"/>
              </a:lnSpc>
              <a:spcBef>
                <a:spcPts val="500"/>
              </a:spcBef>
              <a:spcAft>
                <a:spcPts val="0"/>
              </a:spcAft>
              <a:buClr>
                <a:schemeClr val="dk1"/>
              </a:buClr>
              <a:buSzPts val="2000"/>
              <a:buNone/>
              <a:defRPr b="1" sz="2000"/>
            </a:lvl2pPr>
            <a:lvl3pPr indent="-228600" lvl="2" marL="1371600" rtl="0" algn="l">
              <a:lnSpc>
                <a:spcPct val="90000"/>
              </a:lnSpc>
              <a:spcBef>
                <a:spcPts val="500"/>
              </a:spcBef>
              <a:spcAft>
                <a:spcPts val="0"/>
              </a:spcAft>
              <a:buClr>
                <a:schemeClr val="dk1"/>
              </a:buClr>
              <a:buSzPts val="1700"/>
              <a:buNone/>
              <a:defRPr b="1" sz="1700"/>
            </a:lvl3pPr>
            <a:lvl4pPr indent="-228600" lvl="3" marL="1828800" rtl="0" algn="l">
              <a:lnSpc>
                <a:spcPct val="90000"/>
              </a:lnSpc>
              <a:spcBef>
                <a:spcPts val="500"/>
              </a:spcBef>
              <a:spcAft>
                <a:spcPts val="0"/>
              </a:spcAft>
              <a:buClr>
                <a:schemeClr val="dk1"/>
              </a:buClr>
              <a:buSzPts val="1600"/>
              <a:buNone/>
              <a:defRPr b="1" sz="1600"/>
            </a:lvl4pPr>
            <a:lvl5pPr indent="-228600" lvl="4" marL="2286000" rtl="0" algn="l">
              <a:lnSpc>
                <a:spcPct val="90000"/>
              </a:lnSpc>
              <a:spcBef>
                <a:spcPts val="500"/>
              </a:spcBef>
              <a:spcAft>
                <a:spcPts val="0"/>
              </a:spcAft>
              <a:buClr>
                <a:schemeClr val="dk1"/>
              </a:buClr>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1040" name="Google Shape;1040;p94"/>
          <p:cNvSpPr txBox="1"/>
          <p:nvPr>
            <p:ph idx="4" type="body"/>
          </p:nvPr>
        </p:nvSpPr>
        <p:spPr>
          <a:xfrm>
            <a:off x="6172204" y="2505078"/>
            <a:ext cx="5183100" cy="36843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1041" name="Google Shape;1041;p94"/>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42" name="Google Shape;1042;p94"/>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43" name="Google Shape;1043;p94"/>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044" name="Shape 1044"/>
        <p:cNvGrpSpPr/>
        <p:nvPr/>
      </p:nvGrpSpPr>
      <p:grpSpPr>
        <a:xfrm>
          <a:off x="0" y="0"/>
          <a:ext cx="0" cy="0"/>
          <a:chOff x="0" y="0"/>
          <a:chExt cx="0" cy="0"/>
        </a:xfrm>
      </p:grpSpPr>
      <p:sp>
        <p:nvSpPr>
          <p:cNvPr id="1045" name="Google Shape;1045;p95"/>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46" name="Google Shape;1046;p95"/>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47" name="Google Shape;1047;p95"/>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48" name="Google Shape;1048;p95"/>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049" name="Shape 1049"/>
        <p:cNvGrpSpPr/>
        <p:nvPr/>
      </p:nvGrpSpPr>
      <p:grpSpPr>
        <a:xfrm>
          <a:off x="0" y="0"/>
          <a:ext cx="0" cy="0"/>
          <a:chOff x="0" y="0"/>
          <a:chExt cx="0" cy="0"/>
        </a:xfrm>
      </p:grpSpPr>
      <p:sp>
        <p:nvSpPr>
          <p:cNvPr id="1050" name="Google Shape;1050;p96"/>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51" name="Google Shape;1051;p96"/>
          <p:cNvSpPr txBox="1"/>
          <p:nvPr>
            <p:ph idx="1" type="body"/>
          </p:nvPr>
        </p:nvSpPr>
        <p:spPr>
          <a:xfrm>
            <a:off x="5183191" y="987427"/>
            <a:ext cx="6172500" cy="4873500"/>
          </a:xfrm>
          <a:prstGeom prst="rect">
            <a:avLst/>
          </a:prstGeom>
          <a:noFill/>
          <a:ln>
            <a:noFill/>
          </a:ln>
        </p:spPr>
        <p:txBody>
          <a:bodyPr anchorCtr="0" anchor="t" bIns="27700" lIns="55425" spcFirstLastPara="1" rIns="55425" wrap="square" tIns="27700">
            <a:normAutofit/>
          </a:bodyPr>
          <a:lstStyle>
            <a:lvl1pPr indent="-431800" lvl="0" marL="457200" rtl="0" algn="l">
              <a:lnSpc>
                <a:spcPct val="90000"/>
              </a:lnSpc>
              <a:spcBef>
                <a:spcPts val="900"/>
              </a:spcBef>
              <a:spcAft>
                <a:spcPts val="0"/>
              </a:spcAft>
              <a:buClr>
                <a:schemeClr val="dk1"/>
              </a:buClr>
              <a:buSzPts val="3200"/>
              <a:buChar char="•"/>
              <a:defRPr sz="3200"/>
            </a:lvl1pPr>
            <a:lvl2pPr indent="-406400" lvl="1" marL="914400" rtl="0" algn="l">
              <a:lnSpc>
                <a:spcPct val="90000"/>
              </a:lnSpc>
              <a:spcBef>
                <a:spcPts val="500"/>
              </a:spcBef>
              <a:spcAft>
                <a:spcPts val="0"/>
              </a:spcAft>
              <a:buClr>
                <a:schemeClr val="dk1"/>
              </a:buClr>
              <a:buSzPts val="2800"/>
              <a:buChar char="•"/>
              <a:defRPr sz="2800"/>
            </a:lvl2pPr>
            <a:lvl3pPr indent="-381000" lvl="2" marL="1371600" rtl="0" algn="l">
              <a:lnSpc>
                <a:spcPct val="90000"/>
              </a:lnSpc>
              <a:spcBef>
                <a:spcPts val="500"/>
              </a:spcBef>
              <a:spcAft>
                <a:spcPts val="0"/>
              </a:spcAft>
              <a:buClr>
                <a:schemeClr val="dk1"/>
              </a:buClr>
              <a:buSzPts val="2400"/>
              <a:buChar char="•"/>
              <a:defRPr sz="2400"/>
            </a:lvl3pPr>
            <a:lvl4pPr indent="-355600" lvl="3" marL="1828800" rtl="0" algn="l">
              <a:lnSpc>
                <a:spcPct val="90000"/>
              </a:lnSpc>
              <a:spcBef>
                <a:spcPts val="500"/>
              </a:spcBef>
              <a:spcAft>
                <a:spcPts val="0"/>
              </a:spcAft>
              <a:buClr>
                <a:schemeClr val="dk1"/>
              </a:buClr>
              <a:buSzPts val="2000"/>
              <a:buChar char="•"/>
              <a:defRPr sz="2000"/>
            </a:lvl4pPr>
            <a:lvl5pPr indent="-355600" lvl="4" marL="2286000" rtl="0" algn="l">
              <a:lnSpc>
                <a:spcPct val="90000"/>
              </a:lnSpc>
              <a:spcBef>
                <a:spcPts val="500"/>
              </a:spcBef>
              <a:spcAft>
                <a:spcPts val="0"/>
              </a:spcAft>
              <a:buClr>
                <a:schemeClr val="dk1"/>
              </a:buClr>
              <a:buSzPts val="2000"/>
              <a:buChar char="•"/>
              <a:defRPr sz="20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1052" name="Google Shape;1052;p96"/>
          <p:cNvSpPr txBox="1"/>
          <p:nvPr>
            <p:ph idx="2"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rtl="0" algn="l">
              <a:lnSpc>
                <a:spcPct val="90000"/>
              </a:lnSpc>
              <a:spcBef>
                <a:spcPts val="9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500"/>
              <a:buNone/>
              <a:defRPr sz="15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900"/>
              <a:buNone/>
              <a:defRPr sz="900"/>
            </a:lvl4pPr>
            <a:lvl5pPr indent="-228600" lvl="4" marL="2286000" rtl="0" algn="l">
              <a:lnSpc>
                <a:spcPct val="90000"/>
              </a:lnSpc>
              <a:spcBef>
                <a:spcPts val="500"/>
              </a:spcBef>
              <a:spcAft>
                <a:spcPts val="0"/>
              </a:spcAft>
              <a:buClr>
                <a:schemeClr val="dk1"/>
              </a:buClr>
              <a:buSzPts val="900"/>
              <a:buNone/>
              <a:defRPr sz="900"/>
            </a:lvl5pPr>
            <a:lvl6pPr indent="-228600" lvl="5" marL="2743200" rtl="0" algn="l">
              <a:lnSpc>
                <a:spcPct val="90000"/>
              </a:lnSpc>
              <a:spcBef>
                <a:spcPts val="500"/>
              </a:spcBef>
              <a:spcAft>
                <a:spcPts val="0"/>
              </a:spcAft>
              <a:buClr>
                <a:schemeClr val="dk1"/>
              </a:buClr>
              <a:buSzPts val="900"/>
              <a:buNone/>
              <a:defRPr sz="900"/>
            </a:lvl6pPr>
            <a:lvl7pPr indent="-228600" lvl="6" marL="3200400" rtl="0" algn="l">
              <a:lnSpc>
                <a:spcPct val="90000"/>
              </a:lnSpc>
              <a:spcBef>
                <a:spcPts val="500"/>
              </a:spcBef>
              <a:spcAft>
                <a:spcPts val="0"/>
              </a:spcAft>
              <a:buClr>
                <a:schemeClr val="dk1"/>
              </a:buClr>
              <a:buSzPts val="900"/>
              <a:buNone/>
              <a:defRPr sz="900"/>
            </a:lvl7pPr>
            <a:lvl8pPr indent="-228600" lvl="7" marL="3657600" rtl="0" algn="l">
              <a:lnSpc>
                <a:spcPct val="90000"/>
              </a:lnSpc>
              <a:spcBef>
                <a:spcPts val="500"/>
              </a:spcBef>
              <a:spcAft>
                <a:spcPts val="0"/>
              </a:spcAft>
              <a:buClr>
                <a:schemeClr val="dk1"/>
              </a:buClr>
              <a:buSzPts val="900"/>
              <a:buNone/>
              <a:defRPr sz="900"/>
            </a:lvl8pPr>
            <a:lvl9pPr indent="-228600" lvl="8" marL="4114800" rtl="0" algn="l">
              <a:lnSpc>
                <a:spcPct val="90000"/>
              </a:lnSpc>
              <a:spcBef>
                <a:spcPts val="500"/>
              </a:spcBef>
              <a:spcAft>
                <a:spcPts val="0"/>
              </a:spcAft>
              <a:buClr>
                <a:schemeClr val="dk1"/>
              </a:buClr>
              <a:buSzPts val="900"/>
              <a:buNone/>
              <a:defRPr sz="900"/>
            </a:lvl9pPr>
          </a:lstStyle>
          <a:p/>
        </p:txBody>
      </p:sp>
      <p:sp>
        <p:nvSpPr>
          <p:cNvPr id="1053" name="Google Shape;1053;p96"/>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54" name="Google Shape;1054;p96"/>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55" name="Google Shape;1055;p96"/>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056" name="Shape 1056"/>
        <p:cNvGrpSpPr/>
        <p:nvPr/>
      </p:nvGrpSpPr>
      <p:grpSpPr>
        <a:xfrm>
          <a:off x="0" y="0"/>
          <a:ext cx="0" cy="0"/>
          <a:chOff x="0" y="0"/>
          <a:chExt cx="0" cy="0"/>
        </a:xfrm>
      </p:grpSpPr>
      <p:sp>
        <p:nvSpPr>
          <p:cNvPr id="1057" name="Google Shape;1057;p97"/>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58" name="Google Shape;1058;p97"/>
          <p:cNvSpPr/>
          <p:nvPr>
            <p:ph idx="2" type="pic"/>
          </p:nvPr>
        </p:nvSpPr>
        <p:spPr>
          <a:xfrm>
            <a:off x="5183191" y="987427"/>
            <a:ext cx="6172500" cy="4873500"/>
          </a:xfrm>
          <a:prstGeom prst="rect">
            <a:avLst/>
          </a:prstGeom>
          <a:noFill/>
          <a:ln>
            <a:noFill/>
          </a:ln>
        </p:spPr>
      </p:sp>
      <p:sp>
        <p:nvSpPr>
          <p:cNvPr id="1059" name="Google Shape;1059;p97"/>
          <p:cNvSpPr txBox="1"/>
          <p:nvPr>
            <p:ph idx="1"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rtl="0" algn="l">
              <a:lnSpc>
                <a:spcPct val="90000"/>
              </a:lnSpc>
              <a:spcBef>
                <a:spcPts val="9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500"/>
              <a:buNone/>
              <a:defRPr sz="15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900"/>
              <a:buNone/>
              <a:defRPr sz="900"/>
            </a:lvl4pPr>
            <a:lvl5pPr indent="-228600" lvl="4" marL="2286000" rtl="0" algn="l">
              <a:lnSpc>
                <a:spcPct val="90000"/>
              </a:lnSpc>
              <a:spcBef>
                <a:spcPts val="500"/>
              </a:spcBef>
              <a:spcAft>
                <a:spcPts val="0"/>
              </a:spcAft>
              <a:buClr>
                <a:schemeClr val="dk1"/>
              </a:buClr>
              <a:buSzPts val="900"/>
              <a:buNone/>
              <a:defRPr sz="900"/>
            </a:lvl5pPr>
            <a:lvl6pPr indent="-228600" lvl="5" marL="2743200" rtl="0" algn="l">
              <a:lnSpc>
                <a:spcPct val="90000"/>
              </a:lnSpc>
              <a:spcBef>
                <a:spcPts val="500"/>
              </a:spcBef>
              <a:spcAft>
                <a:spcPts val="0"/>
              </a:spcAft>
              <a:buClr>
                <a:schemeClr val="dk1"/>
              </a:buClr>
              <a:buSzPts val="900"/>
              <a:buNone/>
              <a:defRPr sz="900"/>
            </a:lvl6pPr>
            <a:lvl7pPr indent="-228600" lvl="6" marL="3200400" rtl="0" algn="l">
              <a:lnSpc>
                <a:spcPct val="90000"/>
              </a:lnSpc>
              <a:spcBef>
                <a:spcPts val="500"/>
              </a:spcBef>
              <a:spcAft>
                <a:spcPts val="0"/>
              </a:spcAft>
              <a:buClr>
                <a:schemeClr val="dk1"/>
              </a:buClr>
              <a:buSzPts val="900"/>
              <a:buNone/>
              <a:defRPr sz="900"/>
            </a:lvl7pPr>
            <a:lvl8pPr indent="-228600" lvl="7" marL="3657600" rtl="0" algn="l">
              <a:lnSpc>
                <a:spcPct val="90000"/>
              </a:lnSpc>
              <a:spcBef>
                <a:spcPts val="500"/>
              </a:spcBef>
              <a:spcAft>
                <a:spcPts val="0"/>
              </a:spcAft>
              <a:buClr>
                <a:schemeClr val="dk1"/>
              </a:buClr>
              <a:buSzPts val="900"/>
              <a:buNone/>
              <a:defRPr sz="900"/>
            </a:lvl8pPr>
            <a:lvl9pPr indent="-228600" lvl="8" marL="4114800" rtl="0" algn="l">
              <a:lnSpc>
                <a:spcPct val="90000"/>
              </a:lnSpc>
              <a:spcBef>
                <a:spcPts val="500"/>
              </a:spcBef>
              <a:spcAft>
                <a:spcPts val="0"/>
              </a:spcAft>
              <a:buClr>
                <a:schemeClr val="dk1"/>
              </a:buClr>
              <a:buSzPts val="900"/>
              <a:buNone/>
              <a:defRPr sz="900"/>
            </a:lvl9pPr>
          </a:lstStyle>
          <a:p/>
        </p:txBody>
      </p:sp>
      <p:sp>
        <p:nvSpPr>
          <p:cNvPr id="1060" name="Google Shape;1060;p97"/>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61" name="Google Shape;1061;p97"/>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62" name="Google Shape;1062;p97"/>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1063" name="Shape 1063"/>
        <p:cNvGrpSpPr/>
        <p:nvPr/>
      </p:nvGrpSpPr>
      <p:grpSpPr>
        <a:xfrm>
          <a:off x="0" y="0"/>
          <a:ext cx="0" cy="0"/>
          <a:chOff x="0" y="0"/>
          <a:chExt cx="0" cy="0"/>
        </a:xfrm>
      </p:grpSpPr>
      <p:sp>
        <p:nvSpPr>
          <p:cNvPr id="1064" name="Google Shape;1064;p98"/>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65" name="Google Shape;1065;p98"/>
          <p:cNvSpPr txBox="1"/>
          <p:nvPr>
            <p:ph idx="1" type="body"/>
          </p:nvPr>
        </p:nvSpPr>
        <p:spPr>
          <a:xfrm rot="5400000">
            <a:off x="3920407" y="-1256573"/>
            <a:ext cx="4351200" cy="105156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1066" name="Google Shape;1066;p98"/>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67" name="Google Shape;1067;p98"/>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68" name="Google Shape;1068;p98"/>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1069" name="Shape 1069"/>
        <p:cNvGrpSpPr/>
        <p:nvPr/>
      </p:nvGrpSpPr>
      <p:grpSpPr>
        <a:xfrm>
          <a:off x="0" y="0"/>
          <a:ext cx="0" cy="0"/>
          <a:chOff x="0" y="0"/>
          <a:chExt cx="0" cy="0"/>
        </a:xfrm>
      </p:grpSpPr>
      <p:sp>
        <p:nvSpPr>
          <p:cNvPr id="1070" name="Google Shape;1070;p99"/>
          <p:cNvSpPr txBox="1"/>
          <p:nvPr>
            <p:ph type="title"/>
          </p:nvPr>
        </p:nvSpPr>
        <p:spPr>
          <a:xfrm rot="5400000">
            <a:off x="7133407" y="1956626"/>
            <a:ext cx="5811900" cy="2628900"/>
          </a:xfrm>
          <a:prstGeom prst="rect">
            <a:avLst/>
          </a:prstGeom>
          <a:noFill/>
          <a:ln>
            <a:noFill/>
          </a:ln>
        </p:spPr>
        <p:txBody>
          <a:bodyPr anchorCtr="0" anchor="ctr" bIns="27700" lIns="55425" spcFirstLastPara="1" rIns="55425" wrap="square" tIns="27700">
            <a:normAutofit/>
          </a:bodyPr>
          <a:lstStyle>
            <a:lvl1pPr lvl="0" rtl="0" algn="l">
              <a:lnSpc>
                <a:spcPct val="90000"/>
              </a:lnSpc>
              <a:spcBef>
                <a:spcPts val="0"/>
              </a:spcBef>
              <a:spcAft>
                <a:spcPts val="0"/>
              </a:spcAft>
              <a:buClr>
                <a:schemeClr val="dk1"/>
              </a:buClr>
              <a:buSzPts val="11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71" name="Google Shape;1071;p99"/>
          <p:cNvSpPr txBox="1"/>
          <p:nvPr>
            <p:ph idx="1" type="body"/>
          </p:nvPr>
        </p:nvSpPr>
        <p:spPr>
          <a:xfrm rot="5400000">
            <a:off x="1799406" y="-596074"/>
            <a:ext cx="5811900" cy="7734300"/>
          </a:xfrm>
          <a:prstGeom prst="rect">
            <a:avLst/>
          </a:prstGeom>
          <a:noFill/>
          <a:ln>
            <a:noFill/>
          </a:ln>
        </p:spPr>
        <p:txBody>
          <a:bodyPr anchorCtr="0" anchor="t" bIns="27700" lIns="55425" spcFirstLastPara="1" rIns="55425" wrap="square" tIns="27700">
            <a:normAutofit/>
          </a:bodyPr>
          <a:lstStyle>
            <a:lvl1pPr indent="-298450" lvl="0" marL="457200" rtl="0" algn="l">
              <a:lnSpc>
                <a:spcPct val="90000"/>
              </a:lnSpc>
              <a:spcBef>
                <a:spcPts val="900"/>
              </a:spcBef>
              <a:spcAft>
                <a:spcPts val="0"/>
              </a:spcAft>
              <a:buClr>
                <a:schemeClr val="dk1"/>
              </a:buClr>
              <a:buSzPts val="1100"/>
              <a:buChar char="•"/>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1072" name="Google Shape;1072;p99"/>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73" name="Google Shape;1073;p99"/>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800"/>
              <a:buNone/>
              <a:defRPr/>
            </a:lvl1pPr>
            <a:lvl2pPr lvl="1" rtl="0" algn="l">
              <a:spcBef>
                <a:spcPts val="0"/>
              </a:spcBef>
              <a:spcAft>
                <a:spcPts val="0"/>
              </a:spcAft>
              <a:buSzPts val="800"/>
              <a:buNone/>
              <a:defRPr/>
            </a:lvl2pPr>
            <a:lvl3pPr lvl="2" rtl="0" algn="l">
              <a:spcBef>
                <a:spcPts val="0"/>
              </a:spcBef>
              <a:spcAft>
                <a:spcPts val="0"/>
              </a:spcAft>
              <a:buSzPts val="800"/>
              <a:buNone/>
              <a:defRPr/>
            </a:lvl3pPr>
            <a:lvl4pPr lvl="3" rtl="0" algn="l">
              <a:spcBef>
                <a:spcPts val="0"/>
              </a:spcBef>
              <a:spcAft>
                <a:spcPts val="0"/>
              </a:spcAft>
              <a:buSzPts val="800"/>
              <a:buNone/>
              <a:defRPr/>
            </a:lvl4pPr>
            <a:lvl5pPr lvl="4" rtl="0" algn="l">
              <a:spcBef>
                <a:spcPts val="0"/>
              </a:spcBef>
              <a:spcAft>
                <a:spcPts val="0"/>
              </a:spcAft>
              <a:buSzPts val="800"/>
              <a:buNone/>
              <a:defRPr/>
            </a:lvl5pPr>
            <a:lvl6pPr lvl="5" rtl="0" algn="l">
              <a:spcBef>
                <a:spcPts val="0"/>
              </a:spcBef>
              <a:spcAft>
                <a:spcPts val="0"/>
              </a:spcAft>
              <a:buSzPts val="800"/>
              <a:buNone/>
              <a:defRPr/>
            </a:lvl6pPr>
            <a:lvl7pPr lvl="6" rtl="0" algn="l">
              <a:spcBef>
                <a:spcPts val="0"/>
              </a:spcBef>
              <a:spcAft>
                <a:spcPts val="0"/>
              </a:spcAft>
              <a:buSzPts val="800"/>
              <a:buNone/>
              <a:defRPr/>
            </a:lvl7pPr>
            <a:lvl8pPr lvl="7" rtl="0" algn="l">
              <a:spcBef>
                <a:spcPts val="0"/>
              </a:spcBef>
              <a:spcAft>
                <a:spcPts val="0"/>
              </a:spcAft>
              <a:buSzPts val="800"/>
              <a:buNone/>
              <a:defRPr/>
            </a:lvl8pPr>
            <a:lvl9pPr lvl="8" rtl="0" algn="l">
              <a:spcBef>
                <a:spcPts val="0"/>
              </a:spcBef>
              <a:spcAft>
                <a:spcPts val="0"/>
              </a:spcAft>
              <a:buSzPts val="800"/>
              <a:buNone/>
              <a:defRPr/>
            </a:lvl9pPr>
          </a:lstStyle>
          <a:p/>
        </p:txBody>
      </p:sp>
      <p:sp>
        <p:nvSpPr>
          <p:cNvPr id="1074" name="Google Shape;1074;p99"/>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Custom Layout">
  <p:cSld name="21_Custom Layout">
    <p:spTree>
      <p:nvGrpSpPr>
        <p:cNvPr id="1075" name="Shape 1075"/>
        <p:cNvGrpSpPr/>
        <p:nvPr/>
      </p:nvGrpSpPr>
      <p:grpSpPr>
        <a:xfrm>
          <a:off x="0" y="0"/>
          <a:ext cx="0" cy="0"/>
          <a:chOff x="0" y="0"/>
          <a:chExt cx="0" cy="0"/>
        </a:xfrm>
      </p:grpSpPr>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76" name="Shape 1076"/>
        <p:cNvGrpSpPr/>
        <p:nvPr/>
      </p:nvGrpSpPr>
      <p:grpSpPr>
        <a:xfrm>
          <a:off x="0" y="0"/>
          <a:ext cx="0" cy="0"/>
          <a:chOff x="0" y="0"/>
          <a:chExt cx="0" cy="0"/>
        </a:xfrm>
      </p:grpSpPr>
      <p:sp>
        <p:nvSpPr>
          <p:cNvPr id="1077" name="Google Shape;1077;p101"/>
          <p:cNvSpPr/>
          <p:nvPr>
            <p:ph idx="2" type="pic"/>
          </p:nvPr>
        </p:nvSpPr>
        <p:spPr>
          <a:xfrm>
            <a:off x="0" y="0"/>
            <a:ext cx="12192000" cy="6858000"/>
          </a:xfrm>
          <a:prstGeom prst="rect">
            <a:avLst/>
          </a:prstGeom>
          <a:solidFill>
            <a:srgbClr val="F2F2F2"/>
          </a:solidFill>
          <a:ln>
            <a:noFill/>
          </a:ln>
        </p:spPr>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1078" name="Shape 1078"/>
        <p:cNvGrpSpPr/>
        <p:nvPr/>
      </p:nvGrpSpPr>
      <p:grpSpPr>
        <a:xfrm>
          <a:off x="0" y="0"/>
          <a:ext cx="0" cy="0"/>
          <a:chOff x="0" y="0"/>
          <a:chExt cx="0" cy="0"/>
        </a:xfrm>
      </p:grpSpPr>
      <p:graphicFrame>
        <p:nvGraphicFramePr>
          <p:cNvPr id="1079" name="Google Shape;1079;p102"/>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80" name="Google Shape;1080;p102"/>
          <p:cNvSpPr txBox="1"/>
          <p:nvPr>
            <p:ph idx="12" type="sldNum"/>
          </p:nvPr>
        </p:nvSpPr>
        <p:spPr>
          <a:xfrm>
            <a:off x="10668000" y="6295225"/>
            <a:ext cx="762000" cy="280500"/>
          </a:xfrm>
          <a:prstGeom prst="rect">
            <a:avLst/>
          </a:prstGeom>
        </p:spPr>
        <p:txBody>
          <a:bodyPr anchorCtr="0" anchor="t" bIns="27700" lIns="55425" spcFirstLastPara="1" rIns="55425" wrap="square" tIns="2770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
        <p:nvSpPr>
          <p:cNvPr id="1081" name="Google Shape;1081;p102"/>
          <p:cNvSpPr txBox="1"/>
          <p:nvPr>
            <p:ph idx="1" type="body"/>
          </p:nvPr>
        </p:nvSpPr>
        <p:spPr>
          <a:xfrm>
            <a:off x="685800" y="1264824"/>
            <a:ext cx="10820400" cy="4587600"/>
          </a:xfrm>
          <a:prstGeom prst="rect">
            <a:avLst/>
          </a:prstGeom>
        </p:spPr>
        <p:txBody>
          <a:bodyPr anchorCtr="0" anchor="t" bIns="27700" lIns="55425" spcFirstLastPara="1" rIns="55425" wrap="square" tIns="27700">
            <a:normAutofit/>
          </a:bodyPr>
          <a:lstStyle>
            <a:lvl1pPr indent="-349250" lvl="0" marL="457200" rtl="0">
              <a:spcBef>
                <a:spcPts val="900"/>
              </a:spcBef>
              <a:spcAft>
                <a:spcPts val="0"/>
              </a:spcAft>
              <a:buSzPts val="1900"/>
              <a:buFont typeface="Muli"/>
              <a:buChar char="•"/>
              <a:defRPr sz="1900">
                <a:latin typeface="Muli"/>
                <a:ea typeface="Muli"/>
                <a:cs typeface="Muli"/>
                <a:sym typeface="Muli"/>
              </a:defRPr>
            </a:lvl1pPr>
            <a:lvl2pPr indent="-349250" lvl="1" marL="914400" rtl="0">
              <a:spcBef>
                <a:spcPts val="500"/>
              </a:spcBef>
              <a:spcAft>
                <a:spcPts val="0"/>
              </a:spcAft>
              <a:buSzPts val="1900"/>
              <a:buFont typeface="Muli"/>
              <a:buChar char="•"/>
              <a:defRPr sz="1900">
                <a:latin typeface="Muli"/>
                <a:ea typeface="Muli"/>
                <a:cs typeface="Muli"/>
                <a:sym typeface="Muli"/>
              </a:defRPr>
            </a:lvl2pPr>
            <a:lvl3pPr indent="-349250" lvl="2" marL="1371600" rtl="0">
              <a:spcBef>
                <a:spcPts val="500"/>
              </a:spcBef>
              <a:spcAft>
                <a:spcPts val="0"/>
              </a:spcAft>
              <a:buClr>
                <a:schemeClr val="dk2"/>
              </a:buClr>
              <a:buSzPts val="1900"/>
              <a:buFont typeface="Muli"/>
              <a:buChar char="•"/>
              <a:defRPr sz="1900">
                <a:latin typeface="Muli"/>
                <a:ea typeface="Muli"/>
                <a:cs typeface="Muli"/>
                <a:sym typeface="Muli"/>
              </a:defRPr>
            </a:lvl3pPr>
            <a:lvl4pPr indent="-349250" lvl="3" marL="1828800" rtl="0">
              <a:spcBef>
                <a:spcPts val="500"/>
              </a:spcBef>
              <a:spcAft>
                <a:spcPts val="0"/>
              </a:spcAft>
              <a:buClr>
                <a:schemeClr val="dk2"/>
              </a:buClr>
              <a:buSzPts val="1900"/>
              <a:buFont typeface="Muli"/>
              <a:buChar char="•"/>
              <a:defRPr sz="1900">
                <a:latin typeface="Muli"/>
                <a:ea typeface="Muli"/>
                <a:cs typeface="Muli"/>
                <a:sym typeface="Muli"/>
              </a:defRPr>
            </a:lvl4pPr>
            <a:lvl5pPr indent="-349250" lvl="4" marL="2286000" rtl="0">
              <a:spcBef>
                <a:spcPts val="500"/>
              </a:spcBef>
              <a:spcAft>
                <a:spcPts val="0"/>
              </a:spcAft>
              <a:buSzPts val="1900"/>
              <a:buFont typeface="Muli"/>
              <a:buChar char="•"/>
              <a:defRPr sz="1900">
                <a:latin typeface="Muli"/>
                <a:ea typeface="Muli"/>
                <a:cs typeface="Muli"/>
                <a:sym typeface="Muli"/>
              </a:defRPr>
            </a:lvl5pPr>
            <a:lvl6pPr indent="-349250" lvl="5" marL="2743200" rtl="0">
              <a:spcBef>
                <a:spcPts val="500"/>
              </a:spcBef>
              <a:spcAft>
                <a:spcPts val="0"/>
              </a:spcAft>
              <a:buSzPts val="1900"/>
              <a:buFont typeface="Muli"/>
              <a:buChar char="•"/>
              <a:defRPr sz="1900">
                <a:latin typeface="Muli"/>
                <a:ea typeface="Muli"/>
                <a:cs typeface="Muli"/>
                <a:sym typeface="Muli"/>
              </a:defRPr>
            </a:lvl6pPr>
            <a:lvl7pPr indent="-349250" lvl="6" marL="3200400" rtl="0">
              <a:spcBef>
                <a:spcPts val="500"/>
              </a:spcBef>
              <a:spcAft>
                <a:spcPts val="0"/>
              </a:spcAft>
              <a:buSzPts val="1900"/>
              <a:buFont typeface="Muli"/>
              <a:buChar char="•"/>
              <a:defRPr sz="1900">
                <a:latin typeface="Muli"/>
                <a:ea typeface="Muli"/>
                <a:cs typeface="Muli"/>
                <a:sym typeface="Muli"/>
              </a:defRPr>
            </a:lvl7pPr>
            <a:lvl8pPr indent="-349250" lvl="7" marL="3657600" rtl="0">
              <a:spcBef>
                <a:spcPts val="500"/>
              </a:spcBef>
              <a:spcAft>
                <a:spcPts val="0"/>
              </a:spcAft>
              <a:buSzPts val="1900"/>
              <a:buFont typeface="Muli"/>
              <a:buChar char="•"/>
              <a:defRPr sz="1900">
                <a:latin typeface="Muli"/>
                <a:ea typeface="Muli"/>
                <a:cs typeface="Muli"/>
                <a:sym typeface="Muli"/>
              </a:defRPr>
            </a:lvl8pPr>
            <a:lvl9pPr indent="-349250" lvl="8" marL="4114800" rtl="0">
              <a:spcBef>
                <a:spcPts val="500"/>
              </a:spcBef>
              <a:spcAft>
                <a:spcPts val="0"/>
              </a:spcAft>
              <a:buSzPts val="1900"/>
              <a:buFont typeface="Muli"/>
              <a:buChar char="•"/>
              <a:defRPr sz="1900">
                <a:latin typeface="Muli"/>
                <a:ea typeface="Muli"/>
                <a:cs typeface="Muli"/>
                <a:sym typeface="Muli"/>
              </a:defRPr>
            </a:lvl9pPr>
          </a:lstStyle>
          <a:p/>
        </p:txBody>
      </p:sp>
      <p:sp>
        <p:nvSpPr>
          <p:cNvPr id="1082" name="Google Shape;1082;p10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rmAutofit/>
          </a:bodyPr>
          <a:lstStyle>
            <a:lvl1pPr lvl="0" marR="0" rtl="0" algn="l">
              <a:spcBef>
                <a:spcPts val="0"/>
              </a:spcBef>
              <a:spcAft>
                <a:spcPts val="0"/>
              </a:spcAft>
              <a:buClr>
                <a:schemeClr val="dk2"/>
              </a:buClr>
              <a:buSzPts val="44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800"/>
              <a:buFont typeface="Muli"/>
              <a:buNone/>
              <a:defRPr sz="1900">
                <a:latin typeface="Muli"/>
                <a:ea typeface="Muli"/>
                <a:cs typeface="Muli"/>
                <a:sym typeface="Muli"/>
              </a:defRPr>
            </a:lvl2pPr>
            <a:lvl3pPr lvl="2" rtl="0">
              <a:spcBef>
                <a:spcPts val="0"/>
              </a:spcBef>
              <a:spcAft>
                <a:spcPts val="0"/>
              </a:spcAft>
              <a:buSzPts val="800"/>
              <a:buFont typeface="Muli"/>
              <a:buNone/>
              <a:defRPr sz="1900">
                <a:latin typeface="Muli"/>
                <a:ea typeface="Muli"/>
                <a:cs typeface="Muli"/>
                <a:sym typeface="Muli"/>
              </a:defRPr>
            </a:lvl3pPr>
            <a:lvl4pPr lvl="3" rtl="0">
              <a:spcBef>
                <a:spcPts val="0"/>
              </a:spcBef>
              <a:spcAft>
                <a:spcPts val="0"/>
              </a:spcAft>
              <a:buSzPts val="800"/>
              <a:buFont typeface="Muli"/>
              <a:buNone/>
              <a:defRPr sz="1900">
                <a:latin typeface="Muli"/>
                <a:ea typeface="Muli"/>
                <a:cs typeface="Muli"/>
                <a:sym typeface="Muli"/>
              </a:defRPr>
            </a:lvl4pPr>
            <a:lvl5pPr lvl="4" rtl="0">
              <a:spcBef>
                <a:spcPts val="0"/>
              </a:spcBef>
              <a:spcAft>
                <a:spcPts val="0"/>
              </a:spcAft>
              <a:buSzPts val="800"/>
              <a:buFont typeface="Muli"/>
              <a:buNone/>
              <a:defRPr sz="1900">
                <a:latin typeface="Muli"/>
                <a:ea typeface="Muli"/>
                <a:cs typeface="Muli"/>
                <a:sym typeface="Muli"/>
              </a:defRPr>
            </a:lvl5pPr>
            <a:lvl6pPr lvl="5" rtl="0">
              <a:spcBef>
                <a:spcPts val="0"/>
              </a:spcBef>
              <a:spcAft>
                <a:spcPts val="0"/>
              </a:spcAft>
              <a:buSzPts val="800"/>
              <a:buFont typeface="Muli"/>
              <a:buNone/>
              <a:defRPr sz="1900">
                <a:latin typeface="Muli"/>
                <a:ea typeface="Muli"/>
                <a:cs typeface="Muli"/>
                <a:sym typeface="Muli"/>
              </a:defRPr>
            </a:lvl6pPr>
            <a:lvl7pPr lvl="6" rtl="0">
              <a:spcBef>
                <a:spcPts val="0"/>
              </a:spcBef>
              <a:spcAft>
                <a:spcPts val="0"/>
              </a:spcAft>
              <a:buSzPts val="800"/>
              <a:buFont typeface="Muli"/>
              <a:buNone/>
              <a:defRPr sz="1900">
                <a:latin typeface="Muli"/>
                <a:ea typeface="Muli"/>
                <a:cs typeface="Muli"/>
                <a:sym typeface="Muli"/>
              </a:defRPr>
            </a:lvl7pPr>
            <a:lvl8pPr lvl="7" rtl="0">
              <a:spcBef>
                <a:spcPts val="0"/>
              </a:spcBef>
              <a:spcAft>
                <a:spcPts val="0"/>
              </a:spcAft>
              <a:buSzPts val="800"/>
              <a:buFont typeface="Muli"/>
              <a:buNone/>
              <a:defRPr sz="1900">
                <a:latin typeface="Muli"/>
                <a:ea typeface="Muli"/>
                <a:cs typeface="Muli"/>
                <a:sym typeface="Muli"/>
              </a:defRPr>
            </a:lvl8pPr>
            <a:lvl9pPr lvl="8" rtl="0">
              <a:spcBef>
                <a:spcPts val="0"/>
              </a:spcBef>
              <a:spcAft>
                <a:spcPts val="0"/>
              </a:spcAft>
              <a:buSzPts val="800"/>
              <a:buFont typeface="Muli"/>
              <a:buNone/>
              <a:defRPr sz="1900">
                <a:latin typeface="Muli"/>
                <a:ea typeface="Muli"/>
                <a:cs typeface="Muli"/>
                <a:sym typeface="Muli"/>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1083" name="Shape 1083"/>
        <p:cNvGrpSpPr/>
        <p:nvPr/>
      </p:nvGrpSpPr>
      <p:grpSpPr>
        <a:xfrm>
          <a:off x="0" y="0"/>
          <a:ext cx="0" cy="0"/>
          <a:chOff x="0" y="0"/>
          <a:chExt cx="0" cy="0"/>
        </a:xfrm>
      </p:grpSpPr>
      <p:pic>
        <p:nvPicPr>
          <p:cNvPr id="1084" name="Google Shape;1084;p103"/>
          <p:cNvPicPr preferRelativeResize="0"/>
          <p:nvPr/>
        </p:nvPicPr>
        <p:blipFill rotWithShape="1">
          <a:blip r:embed="rId2">
            <a:alphaModFix/>
          </a:blip>
          <a:srcRect b="0" l="15526" r="0" t="0"/>
          <a:stretch/>
        </p:blipFill>
        <p:spPr>
          <a:xfrm rot="-5400000">
            <a:off x="2667007" y="-2667007"/>
            <a:ext cx="6877050" cy="12211065"/>
          </a:xfrm>
          <a:prstGeom prst="rect">
            <a:avLst/>
          </a:prstGeom>
          <a:noFill/>
          <a:ln>
            <a:noFill/>
          </a:ln>
        </p:spPr>
      </p:pic>
      <p:sp>
        <p:nvSpPr>
          <p:cNvPr id="1085" name="Google Shape;1085;p103"/>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086" name="Google Shape;1086;p103"/>
          <p:cNvSpPr txBox="1"/>
          <p:nvPr>
            <p:ph type="title"/>
          </p:nvPr>
        </p:nvSpPr>
        <p:spPr>
          <a:xfrm>
            <a:off x="1362600" y="1839013"/>
            <a:ext cx="5545500" cy="1653300"/>
          </a:xfrm>
          <a:prstGeom prst="rect">
            <a:avLst/>
          </a:prstGeom>
        </p:spPr>
        <p:txBody>
          <a:bodyPr anchorCtr="0" anchor="b" bIns="27700" lIns="55425" spcFirstLastPara="1" rIns="55425" wrap="square" tIns="27700">
            <a:norm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087" name="Google Shape;1087;p103"/>
          <p:cNvSpPr txBox="1"/>
          <p:nvPr>
            <p:ph idx="1" type="subTitle"/>
          </p:nvPr>
        </p:nvSpPr>
        <p:spPr>
          <a:xfrm>
            <a:off x="1362600" y="3797125"/>
            <a:ext cx="5545500" cy="1376100"/>
          </a:xfrm>
          <a:prstGeom prst="rect">
            <a:avLst/>
          </a:prstGeom>
        </p:spPr>
        <p:txBody>
          <a:bodyPr anchorCtr="0" anchor="t" bIns="27700" lIns="55425" spcFirstLastPara="1" rIns="55425" wrap="square" tIns="27700">
            <a:normAutofit/>
          </a:bodyPr>
          <a:lstStyle>
            <a:lvl1pPr lvl="0" rtl="0">
              <a:spcBef>
                <a:spcPts val="900"/>
              </a:spcBef>
              <a:spcAft>
                <a:spcPts val="0"/>
              </a:spcAft>
              <a:buNone/>
              <a:defRPr sz="2400">
                <a:solidFill>
                  <a:schemeClr val="dk2"/>
                </a:solidFill>
              </a:defRPr>
            </a:lvl1pPr>
            <a:lvl2pPr lvl="1" rtl="0">
              <a:spcBef>
                <a:spcPts val="900"/>
              </a:spcBef>
              <a:spcAft>
                <a:spcPts val="0"/>
              </a:spcAft>
              <a:buNone/>
              <a:defRPr>
                <a:solidFill>
                  <a:schemeClr val="dk2"/>
                </a:solidFill>
              </a:defRPr>
            </a:lvl2pPr>
            <a:lvl3pPr lvl="2" rtl="0">
              <a:spcBef>
                <a:spcPts val="900"/>
              </a:spcBef>
              <a:spcAft>
                <a:spcPts val="0"/>
              </a:spcAft>
              <a:buNone/>
              <a:defRPr>
                <a:solidFill>
                  <a:schemeClr val="dk2"/>
                </a:solidFill>
              </a:defRPr>
            </a:lvl3pPr>
            <a:lvl4pPr lvl="3" rtl="0">
              <a:spcBef>
                <a:spcPts val="900"/>
              </a:spcBef>
              <a:spcAft>
                <a:spcPts val="0"/>
              </a:spcAft>
              <a:buNone/>
              <a:defRPr>
                <a:solidFill>
                  <a:schemeClr val="dk2"/>
                </a:solidFill>
              </a:defRPr>
            </a:lvl4pPr>
            <a:lvl5pPr lvl="4" rtl="0">
              <a:spcBef>
                <a:spcPts val="900"/>
              </a:spcBef>
              <a:spcAft>
                <a:spcPts val="0"/>
              </a:spcAft>
              <a:buNone/>
              <a:defRPr>
                <a:solidFill>
                  <a:schemeClr val="dk2"/>
                </a:solidFill>
              </a:defRPr>
            </a:lvl5pPr>
            <a:lvl6pPr lvl="5" rtl="0">
              <a:spcBef>
                <a:spcPts val="900"/>
              </a:spcBef>
              <a:spcAft>
                <a:spcPts val="0"/>
              </a:spcAft>
              <a:buNone/>
              <a:defRPr>
                <a:solidFill>
                  <a:schemeClr val="dk2"/>
                </a:solidFill>
              </a:defRPr>
            </a:lvl6pPr>
            <a:lvl7pPr lvl="6" rtl="0">
              <a:spcBef>
                <a:spcPts val="900"/>
              </a:spcBef>
              <a:spcAft>
                <a:spcPts val="0"/>
              </a:spcAft>
              <a:buNone/>
              <a:defRPr>
                <a:solidFill>
                  <a:schemeClr val="dk2"/>
                </a:solidFill>
              </a:defRPr>
            </a:lvl7pPr>
            <a:lvl8pPr lvl="7" rtl="0">
              <a:spcBef>
                <a:spcPts val="900"/>
              </a:spcBef>
              <a:spcAft>
                <a:spcPts val="0"/>
              </a:spcAft>
              <a:buNone/>
              <a:defRPr>
                <a:solidFill>
                  <a:schemeClr val="dk2"/>
                </a:solidFill>
              </a:defRPr>
            </a:lvl8pPr>
            <a:lvl9pPr lvl="8" rtl="0">
              <a:spcBef>
                <a:spcPts val="900"/>
              </a:spcBef>
              <a:spcAft>
                <a:spcPts val="0"/>
              </a:spcAft>
              <a:buNone/>
              <a:defRPr>
                <a:solidFill>
                  <a:schemeClr val="dk2"/>
                </a:solidFill>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TITLE_AND_BODY_4_1">
    <p:spTree>
      <p:nvGrpSpPr>
        <p:cNvPr id="1088" name="Shape 1088"/>
        <p:cNvGrpSpPr/>
        <p:nvPr/>
      </p:nvGrpSpPr>
      <p:grpSpPr>
        <a:xfrm>
          <a:off x="0" y="0"/>
          <a:ext cx="0" cy="0"/>
          <a:chOff x="0" y="0"/>
          <a:chExt cx="0" cy="0"/>
        </a:xfrm>
      </p:grpSpPr>
      <p:sp>
        <p:nvSpPr>
          <p:cNvPr id="1089" name="Google Shape;1089;p104"/>
          <p:cNvSpPr txBox="1"/>
          <p:nvPr>
            <p:ph type="title"/>
          </p:nvPr>
        </p:nvSpPr>
        <p:spPr>
          <a:xfrm>
            <a:off x="415600" y="593367"/>
            <a:ext cx="11360700" cy="763500"/>
          </a:xfrm>
          <a:prstGeom prst="rect">
            <a:avLst/>
          </a:prstGeom>
        </p:spPr>
        <p:txBody>
          <a:bodyPr anchorCtr="0" anchor="ctr" bIns="27700" lIns="55425" spcFirstLastPara="1" rIns="55425" wrap="square" tIns="27700">
            <a:normAutofit/>
          </a:bodyPr>
          <a:lstStyle>
            <a:lvl1pPr lvl="0" rtl="0">
              <a:spcBef>
                <a:spcPts val="0"/>
              </a:spcBef>
              <a:spcAft>
                <a:spcPts val="0"/>
              </a:spcAft>
              <a:buSzPts val="4400"/>
              <a:buNone/>
              <a:defRPr/>
            </a:lvl1pPr>
            <a:lvl2pPr lvl="1" rtl="0">
              <a:spcBef>
                <a:spcPts val="0"/>
              </a:spcBef>
              <a:spcAft>
                <a:spcPts val="0"/>
              </a:spcAft>
              <a:buSzPts val="800"/>
              <a:buNone/>
              <a:defRPr/>
            </a:lvl2pPr>
            <a:lvl3pPr lvl="2" rtl="0">
              <a:spcBef>
                <a:spcPts val="0"/>
              </a:spcBef>
              <a:spcAft>
                <a:spcPts val="0"/>
              </a:spcAft>
              <a:buSzPts val="800"/>
              <a:buNone/>
              <a:defRPr/>
            </a:lvl3pPr>
            <a:lvl4pPr lvl="3" rtl="0">
              <a:spcBef>
                <a:spcPts val="0"/>
              </a:spcBef>
              <a:spcAft>
                <a:spcPts val="0"/>
              </a:spcAft>
              <a:buSzPts val="800"/>
              <a:buNone/>
              <a:defRPr/>
            </a:lvl4pPr>
            <a:lvl5pPr lvl="4" rtl="0">
              <a:spcBef>
                <a:spcPts val="0"/>
              </a:spcBef>
              <a:spcAft>
                <a:spcPts val="0"/>
              </a:spcAft>
              <a:buSzPts val="800"/>
              <a:buNone/>
              <a:defRPr/>
            </a:lvl5pPr>
            <a:lvl6pPr lvl="5" rtl="0">
              <a:spcBef>
                <a:spcPts val="0"/>
              </a:spcBef>
              <a:spcAft>
                <a:spcPts val="0"/>
              </a:spcAft>
              <a:buSzPts val="800"/>
              <a:buNone/>
              <a:defRPr/>
            </a:lvl6pPr>
            <a:lvl7pPr lvl="6" rtl="0">
              <a:spcBef>
                <a:spcPts val="0"/>
              </a:spcBef>
              <a:spcAft>
                <a:spcPts val="0"/>
              </a:spcAft>
              <a:buSzPts val="800"/>
              <a:buNone/>
              <a:defRPr/>
            </a:lvl7pPr>
            <a:lvl8pPr lvl="7" rtl="0">
              <a:spcBef>
                <a:spcPts val="0"/>
              </a:spcBef>
              <a:spcAft>
                <a:spcPts val="0"/>
              </a:spcAft>
              <a:buSzPts val="800"/>
              <a:buNone/>
              <a:defRPr/>
            </a:lvl8pPr>
            <a:lvl9pPr lvl="8" rtl="0">
              <a:spcBef>
                <a:spcPts val="0"/>
              </a:spcBef>
              <a:spcAft>
                <a:spcPts val="0"/>
              </a:spcAft>
              <a:buSzPts val="800"/>
              <a:buNone/>
              <a:defRPr/>
            </a:lvl9pPr>
          </a:lstStyle>
          <a:p/>
        </p:txBody>
      </p:sp>
      <p:sp>
        <p:nvSpPr>
          <p:cNvPr id="1090" name="Google Shape;1090;p104"/>
          <p:cNvSpPr txBox="1"/>
          <p:nvPr>
            <p:ph idx="1" type="body"/>
          </p:nvPr>
        </p:nvSpPr>
        <p:spPr>
          <a:xfrm>
            <a:off x="415600" y="1536633"/>
            <a:ext cx="11360700" cy="4555200"/>
          </a:xfrm>
          <a:prstGeom prst="rect">
            <a:avLst/>
          </a:prstGeom>
        </p:spPr>
        <p:txBody>
          <a:bodyPr anchorCtr="0" anchor="t" bIns="27700" lIns="55425" spcFirstLastPara="1" rIns="55425" wrap="square" tIns="27700">
            <a:normAutofit/>
          </a:bodyPr>
          <a:lstStyle>
            <a:lvl1pPr indent="-406400" lvl="0" marL="457200" rtl="0">
              <a:spcBef>
                <a:spcPts val="9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36550" lvl="3" marL="1828800" rtl="0">
              <a:spcBef>
                <a:spcPts val="500"/>
              </a:spcBef>
              <a:spcAft>
                <a:spcPts val="0"/>
              </a:spcAft>
              <a:buSzPts val="1700"/>
              <a:buChar char="•"/>
              <a:defRPr/>
            </a:lvl4pPr>
            <a:lvl5pPr indent="-336550" lvl="4" marL="2286000" rtl="0">
              <a:spcBef>
                <a:spcPts val="500"/>
              </a:spcBef>
              <a:spcAft>
                <a:spcPts val="0"/>
              </a:spcAft>
              <a:buSzPts val="1700"/>
              <a:buChar char="•"/>
              <a:defRPr/>
            </a:lvl5pPr>
            <a:lvl6pPr indent="-336550" lvl="5" marL="2743200" rtl="0">
              <a:spcBef>
                <a:spcPts val="500"/>
              </a:spcBef>
              <a:spcAft>
                <a:spcPts val="0"/>
              </a:spcAft>
              <a:buSzPts val="1700"/>
              <a:buChar char="•"/>
              <a:defRPr/>
            </a:lvl6pPr>
            <a:lvl7pPr indent="-336550" lvl="6" marL="3200400" rtl="0">
              <a:spcBef>
                <a:spcPts val="500"/>
              </a:spcBef>
              <a:spcAft>
                <a:spcPts val="0"/>
              </a:spcAft>
              <a:buSzPts val="1700"/>
              <a:buChar char="•"/>
              <a:defRPr/>
            </a:lvl7pPr>
            <a:lvl8pPr indent="-336550" lvl="7" marL="3657600" rtl="0">
              <a:spcBef>
                <a:spcPts val="500"/>
              </a:spcBef>
              <a:spcAft>
                <a:spcPts val="0"/>
              </a:spcAft>
              <a:buSzPts val="1700"/>
              <a:buChar char="•"/>
              <a:defRPr/>
            </a:lvl8pPr>
            <a:lvl9pPr indent="-336550" lvl="8" marL="4114800" rtl="0">
              <a:spcBef>
                <a:spcPts val="500"/>
              </a:spcBef>
              <a:spcAft>
                <a:spcPts val="0"/>
              </a:spcAft>
              <a:buSzPts val="1700"/>
              <a:buChar char="•"/>
              <a:defRPr/>
            </a:lvl9pPr>
          </a:lstStyle>
          <a:p/>
        </p:txBody>
      </p:sp>
      <p:sp>
        <p:nvSpPr>
          <p:cNvPr id="1091" name="Google Shape;1091;p104"/>
          <p:cNvSpPr txBox="1"/>
          <p:nvPr>
            <p:ph idx="12" type="sldNum"/>
          </p:nvPr>
        </p:nvSpPr>
        <p:spPr>
          <a:xfrm>
            <a:off x="11296610" y="6217622"/>
            <a:ext cx="731700" cy="524700"/>
          </a:xfrm>
          <a:prstGeom prst="rect">
            <a:avLst/>
          </a:prstGeom>
        </p:spPr>
        <p:txBody>
          <a:bodyPr anchorCtr="0" anchor="ctr" bIns="27700" lIns="55425" spcFirstLastPara="1" rIns="55425" wrap="square" tIns="27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1092" name="Shape 1092"/>
        <p:cNvGrpSpPr/>
        <p:nvPr/>
      </p:nvGrpSpPr>
      <p:grpSpPr>
        <a:xfrm>
          <a:off x="0" y="0"/>
          <a:ext cx="0" cy="0"/>
          <a:chOff x="0" y="0"/>
          <a:chExt cx="0" cy="0"/>
        </a:xfrm>
      </p:grpSpPr>
      <p:sp>
        <p:nvSpPr>
          <p:cNvPr id="1093" name="Google Shape;1093;p105"/>
          <p:cNvSpPr txBox="1"/>
          <p:nvPr>
            <p:ph type="ctrTitle"/>
          </p:nvPr>
        </p:nvSpPr>
        <p:spPr>
          <a:xfrm>
            <a:off x="415611" y="992767"/>
            <a:ext cx="11360700" cy="2736900"/>
          </a:xfrm>
          <a:prstGeom prst="rect">
            <a:avLst/>
          </a:prstGeom>
        </p:spPr>
        <p:txBody>
          <a:bodyPr anchorCtr="0" anchor="b" bIns="27700" lIns="55425" spcFirstLastPara="1" rIns="55425" wrap="square" tIns="27700">
            <a:normAutofit/>
          </a:bodyPr>
          <a:lstStyle>
            <a:lvl1pPr lvl="0" rtl="0" algn="ctr">
              <a:spcBef>
                <a:spcPts val="0"/>
              </a:spcBef>
              <a:spcAft>
                <a:spcPts val="0"/>
              </a:spcAft>
              <a:buSzPts val="6900"/>
              <a:buNone/>
              <a:defRPr sz="6900"/>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sp>
        <p:nvSpPr>
          <p:cNvPr id="1094" name="Google Shape;1094;p105"/>
          <p:cNvSpPr txBox="1"/>
          <p:nvPr>
            <p:ph idx="1" type="subTitle"/>
          </p:nvPr>
        </p:nvSpPr>
        <p:spPr>
          <a:xfrm>
            <a:off x="415600" y="3778833"/>
            <a:ext cx="11360700" cy="1056900"/>
          </a:xfrm>
          <a:prstGeom prst="rect">
            <a:avLst/>
          </a:prstGeom>
        </p:spPr>
        <p:txBody>
          <a:bodyPr anchorCtr="0" anchor="t" bIns="27700" lIns="55425" spcFirstLastPara="1" rIns="55425" wrap="square" tIns="27700">
            <a:normAutofit/>
          </a:bodyPr>
          <a:lstStyle>
            <a:lvl1pPr lvl="0" rtl="0" algn="ctr">
              <a:lnSpc>
                <a:spcPct val="100000"/>
              </a:lnSpc>
              <a:spcBef>
                <a:spcPts val="900"/>
              </a:spcBef>
              <a:spcAft>
                <a:spcPts val="0"/>
              </a:spcAft>
              <a:buSzPts val="3700"/>
              <a:buNone/>
              <a:defRPr sz="3700"/>
            </a:lvl1pPr>
            <a:lvl2pPr lvl="1" rtl="0" algn="ctr">
              <a:lnSpc>
                <a:spcPct val="100000"/>
              </a:lnSpc>
              <a:spcBef>
                <a:spcPts val="500"/>
              </a:spcBef>
              <a:spcAft>
                <a:spcPts val="0"/>
              </a:spcAft>
              <a:buSzPts val="3700"/>
              <a:buNone/>
              <a:defRPr sz="3700"/>
            </a:lvl2pPr>
            <a:lvl3pPr lvl="2" rtl="0" algn="ctr">
              <a:lnSpc>
                <a:spcPct val="100000"/>
              </a:lnSpc>
              <a:spcBef>
                <a:spcPts val="500"/>
              </a:spcBef>
              <a:spcAft>
                <a:spcPts val="0"/>
              </a:spcAft>
              <a:buSzPts val="3700"/>
              <a:buNone/>
              <a:defRPr sz="3700"/>
            </a:lvl3pPr>
            <a:lvl4pPr lvl="3" rtl="0" algn="ctr">
              <a:lnSpc>
                <a:spcPct val="100000"/>
              </a:lnSpc>
              <a:spcBef>
                <a:spcPts val="500"/>
              </a:spcBef>
              <a:spcAft>
                <a:spcPts val="0"/>
              </a:spcAft>
              <a:buSzPts val="3700"/>
              <a:buNone/>
              <a:defRPr sz="3700"/>
            </a:lvl4pPr>
            <a:lvl5pPr lvl="4" rtl="0" algn="ctr">
              <a:lnSpc>
                <a:spcPct val="100000"/>
              </a:lnSpc>
              <a:spcBef>
                <a:spcPts val="500"/>
              </a:spcBef>
              <a:spcAft>
                <a:spcPts val="0"/>
              </a:spcAft>
              <a:buSzPts val="3700"/>
              <a:buNone/>
              <a:defRPr sz="3700"/>
            </a:lvl5pPr>
            <a:lvl6pPr lvl="5" rtl="0" algn="ctr">
              <a:lnSpc>
                <a:spcPct val="100000"/>
              </a:lnSpc>
              <a:spcBef>
                <a:spcPts val="500"/>
              </a:spcBef>
              <a:spcAft>
                <a:spcPts val="0"/>
              </a:spcAft>
              <a:buSzPts val="3700"/>
              <a:buNone/>
              <a:defRPr sz="3700"/>
            </a:lvl6pPr>
            <a:lvl7pPr lvl="6" rtl="0" algn="ctr">
              <a:lnSpc>
                <a:spcPct val="100000"/>
              </a:lnSpc>
              <a:spcBef>
                <a:spcPts val="500"/>
              </a:spcBef>
              <a:spcAft>
                <a:spcPts val="0"/>
              </a:spcAft>
              <a:buSzPts val="3700"/>
              <a:buNone/>
              <a:defRPr sz="3700"/>
            </a:lvl7pPr>
            <a:lvl8pPr lvl="7" rtl="0" algn="ctr">
              <a:lnSpc>
                <a:spcPct val="100000"/>
              </a:lnSpc>
              <a:spcBef>
                <a:spcPts val="500"/>
              </a:spcBef>
              <a:spcAft>
                <a:spcPts val="0"/>
              </a:spcAft>
              <a:buSzPts val="3700"/>
              <a:buNone/>
              <a:defRPr sz="3700"/>
            </a:lvl8pPr>
            <a:lvl9pPr lvl="8" rtl="0" algn="ctr">
              <a:lnSpc>
                <a:spcPct val="100000"/>
              </a:lnSpc>
              <a:spcBef>
                <a:spcPts val="500"/>
              </a:spcBef>
              <a:spcAft>
                <a:spcPts val="0"/>
              </a:spcAft>
              <a:buSzPts val="3700"/>
              <a:buNone/>
              <a:defRPr sz="3700"/>
            </a:lvl9pPr>
          </a:lstStyle>
          <a:p/>
        </p:txBody>
      </p:sp>
      <p:sp>
        <p:nvSpPr>
          <p:cNvPr id="1095" name="Google Shape;1095;p105"/>
          <p:cNvSpPr txBox="1"/>
          <p:nvPr>
            <p:ph idx="12" type="sldNum"/>
          </p:nvPr>
        </p:nvSpPr>
        <p:spPr>
          <a:xfrm>
            <a:off x="11296610" y="6217622"/>
            <a:ext cx="731700" cy="524700"/>
          </a:xfrm>
          <a:prstGeom prst="rect">
            <a:avLst/>
          </a:prstGeom>
        </p:spPr>
        <p:txBody>
          <a:bodyPr anchorCtr="0" anchor="ctr" bIns="27700" lIns="55425" spcFirstLastPara="1" rIns="55425" wrap="square" tIns="27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1096" name="Shape 1096"/>
        <p:cNvGrpSpPr/>
        <p:nvPr/>
      </p:nvGrpSpPr>
      <p:grpSpPr>
        <a:xfrm>
          <a:off x="0" y="0"/>
          <a:ext cx="0" cy="0"/>
          <a:chOff x="0" y="0"/>
          <a:chExt cx="0" cy="0"/>
        </a:xfrm>
      </p:grpSpPr>
      <p:graphicFrame>
        <p:nvGraphicFramePr>
          <p:cNvPr id="1097" name="Google Shape;1097;p106"/>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98" name="Google Shape;1098;p10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rmAutofit/>
          </a:bodyPr>
          <a:lstStyle>
            <a:lvl1pPr lvl="0" marR="0" algn="l">
              <a:spcBef>
                <a:spcPts val="0"/>
              </a:spcBef>
              <a:spcAft>
                <a:spcPts val="0"/>
              </a:spcAft>
              <a:buClr>
                <a:schemeClr val="dk2"/>
              </a:buClr>
              <a:buSzPts val="4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800"/>
              <a:buFont typeface="Muli"/>
              <a:buNone/>
              <a:defRPr sz="1800">
                <a:latin typeface="Muli"/>
                <a:ea typeface="Muli"/>
                <a:cs typeface="Muli"/>
                <a:sym typeface="Muli"/>
              </a:defRPr>
            </a:lvl2pPr>
            <a:lvl3pPr lvl="2">
              <a:spcBef>
                <a:spcPts val="0"/>
              </a:spcBef>
              <a:spcAft>
                <a:spcPts val="0"/>
              </a:spcAft>
              <a:buSzPts val="800"/>
              <a:buFont typeface="Muli"/>
              <a:buNone/>
              <a:defRPr sz="1800">
                <a:latin typeface="Muli"/>
                <a:ea typeface="Muli"/>
                <a:cs typeface="Muli"/>
                <a:sym typeface="Muli"/>
              </a:defRPr>
            </a:lvl3pPr>
            <a:lvl4pPr lvl="3">
              <a:spcBef>
                <a:spcPts val="0"/>
              </a:spcBef>
              <a:spcAft>
                <a:spcPts val="0"/>
              </a:spcAft>
              <a:buSzPts val="800"/>
              <a:buFont typeface="Muli"/>
              <a:buNone/>
              <a:defRPr sz="1800">
                <a:latin typeface="Muli"/>
                <a:ea typeface="Muli"/>
                <a:cs typeface="Muli"/>
                <a:sym typeface="Muli"/>
              </a:defRPr>
            </a:lvl4pPr>
            <a:lvl5pPr lvl="4">
              <a:spcBef>
                <a:spcPts val="0"/>
              </a:spcBef>
              <a:spcAft>
                <a:spcPts val="0"/>
              </a:spcAft>
              <a:buSzPts val="800"/>
              <a:buFont typeface="Muli"/>
              <a:buNone/>
              <a:defRPr sz="1800">
                <a:latin typeface="Muli"/>
                <a:ea typeface="Muli"/>
                <a:cs typeface="Muli"/>
                <a:sym typeface="Muli"/>
              </a:defRPr>
            </a:lvl5pPr>
            <a:lvl6pPr lvl="5">
              <a:spcBef>
                <a:spcPts val="0"/>
              </a:spcBef>
              <a:spcAft>
                <a:spcPts val="0"/>
              </a:spcAft>
              <a:buSzPts val="800"/>
              <a:buFont typeface="Muli"/>
              <a:buNone/>
              <a:defRPr sz="1800">
                <a:latin typeface="Muli"/>
                <a:ea typeface="Muli"/>
                <a:cs typeface="Muli"/>
                <a:sym typeface="Muli"/>
              </a:defRPr>
            </a:lvl6pPr>
            <a:lvl7pPr lvl="6">
              <a:spcBef>
                <a:spcPts val="0"/>
              </a:spcBef>
              <a:spcAft>
                <a:spcPts val="0"/>
              </a:spcAft>
              <a:buSzPts val="800"/>
              <a:buFont typeface="Muli"/>
              <a:buNone/>
              <a:defRPr sz="1800">
                <a:latin typeface="Muli"/>
                <a:ea typeface="Muli"/>
                <a:cs typeface="Muli"/>
                <a:sym typeface="Muli"/>
              </a:defRPr>
            </a:lvl7pPr>
            <a:lvl8pPr lvl="7">
              <a:spcBef>
                <a:spcPts val="0"/>
              </a:spcBef>
              <a:spcAft>
                <a:spcPts val="0"/>
              </a:spcAft>
              <a:buSzPts val="800"/>
              <a:buFont typeface="Muli"/>
              <a:buNone/>
              <a:defRPr sz="1800">
                <a:latin typeface="Muli"/>
                <a:ea typeface="Muli"/>
                <a:cs typeface="Muli"/>
                <a:sym typeface="Muli"/>
              </a:defRPr>
            </a:lvl8pPr>
            <a:lvl9pPr lvl="8">
              <a:spcBef>
                <a:spcPts val="0"/>
              </a:spcBef>
              <a:spcAft>
                <a:spcPts val="0"/>
              </a:spcAft>
              <a:buSzPts val="800"/>
              <a:buFont typeface="Muli"/>
              <a:buNone/>
              <a:defRPr sz="1800">
                <a:latin typeface="Muli"/>
                <a:ea typeface="Muli"/>
                <a:cs typeface="Muli"/>
                <a:sym typeface="Muli"/>
              </a:defRPr>
            </a:lvl9pPr>
          </a:lstStyle>
          <a:p/>
        </p:txBody>
      </p:sp>
      <p:grpSp>
        <p:nvGrpSpPr>
          <p:cNvPr id="1099" name="Google Shape;1099;p106"/>
          <p:cNvGrpSpPr/>
          <p:nvPr/>
        </p:nvGrpSpPr>
        <p:grpSpPr>
          <a:xfrm>
            <a:off x="0" y="5980278"/>
            <a:ext cx="12191479" cy="127050"/>
            <a:chOff x="0" y="9863563"/>
            <a:chExt cx="20104682" cy="209550"/>
          </a:xfrm>
        </p:grpSpPr>
        <p:sp>
          <p:nvSpPr>
            <p:cNvPr id="1100" name="Google Shape;1100;p10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01" name="Google Shape;1101;p10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02" name="Google Shape;1102;p10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03" name="Google Shape;1103;p10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1104" name="Google Shape;1104;p106"/>
          <p:cNvGrpSpPr/>
          <p:nvPr/>
        </p:nvGrpSpPr>
        <p:grpSpPr>
          <a:xfrm>
            <a:off x="10472612" y="6300976"/>
            <a:ext cx="1450594" cy="352728"/>
            <a:chOff x="17270138" y="10392506"/>
            <a:chExt cx="2392141" cy="581772"/>
          </a:xfrm>
        </p:grpSpPr>
        <p:grpSp>
          <p:nvGrpSpPr>
            <p:cNvPr id="1105" name="Google Shape;1105;p106"/>
            <p:cNvGrpSpPr/>
            <p:nvPr/>
          </p:nvGrpSpPr>
          <p:grpSpPr>
            <a:xfrm>
              <a:off x="17879688" y="10615449"/>
              <a:ext cx="479402" cy="221678"/>
              <a:chOff x="17879688" y="10615449"/>
              <a:chExt cx="479402" cy="221678"/>
            </a:xfrm>
          </p:grpSpPr>
          <p:pic>
            <p:nvPicPr>
              <p:cNvPr id="1106" name="Google Shape;1106;p10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107" name="Google Shape;1107;p10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1108" name="Google Shape;1108;p10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09" name="Google Shape;1109;p10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10" name="Google Shape;1110;p10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1111" name="Google Shape;1111;p106"/>
            <p:cNvGrpSpPr/>
            <p:nvPr/>
          </p:nvGrpSpPr>
          <p:grpSpPr>
            <a:xfrm>
              <a:off x="17270138" y="10697205"/>
              <a:ext cx="448309" cy="277073"/>
              <a:chOff x="17270138" y="10697205"/>
              <a:chExt cx="448309" cy="277073"/>
            </a:xfrm>
          </p:grpSpPr>
          <p:sp>
            <p:nvSpPr>
              <p:cNvPr id="1112" name="Google Shape;1112;p10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13" name="Google Shape;1113;p10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14" name="Google Shape;1114;p10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1115" name="Google Shape;1115;p10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1120" name="Shape 1120"/>
        <p:cNvGrpSpPr/>
        <p:nvPr/>
      </p:nvGrpSpPr>
      <p:grpSpPr>
        <a:xfrm>
          <a:off x="0" y="0"/>
          <a:ext cx="0" cy="0"/>
          <a:chOff x="0" y="0"/>
          <a:chExt cx="0" cy="0"/>
        </a:xfrm>
      </p:grpSpPr>
      <p:pic>
        <p:nvPicPr>
          <p:cNvPr id="1121" name="Google Shape;1121;p108"/>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122" name="Google Shape;1122;p108"/>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23" name="Google Shape;1123;p10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24" name="Google Shape;1124;p108"/>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1125" name="Shape 1125"/>
        <p:cNvGrpSpPr/>
        <p:nvPr/>
      </p:nvGrpSpPr>
      <p:grpSpPr>
        <a:xfrm>
          <a:off x="0" y="0"/>
          <a:ext cx="0" cy="0"/>
          <a:chOff x="0" y="0"/>
          <a:chExt cx="0" cy="0"/>
        </a:xfrm>
      </p:grpSpPr>
      <p:pic>
        <p:nvPicPr>
          <p:cNvPr id="1126" name="Google Shape;1126;p109"/>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1127" name="Google Shape;1127;p109"/>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28" name="Google Shape;1128;p10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29" name="Google Shape;1129;p109"/>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1130" name="Shape 1130"/>
        <p:cNvGrpSpPr/>
        <p:nvPr/>
      </p:nvGrpSpPr>
      <p:grpSpPr>
        <a:xfrm>
          <a:off x="0" y="0"/>
          <a:ext cx="0" cy="0"/>
          <a:chOff x="0" y="0"/>
          <a:chExt cx="0" cy="0"/>
        </a:xfrm>
      </p:grpSpPr>
      <p:pic>
        <p:nvPicPr>
          <p:cNvPr id="1131" name="Google Shape;1131;p110"/>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1132" name="Google Shape;1132;p110"/>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33" name="Google Shape;1133;p11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34" name="Google Shape;1134;p110"/>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1135" name="Shape 1135"/>
        <p:cNvGrpSpPr/>
        <p:nvPr/>
      </p:nvGrpSpPr>
      <p:grpSpPr>
        <a:xfrm>
          <a:off x="0" y="0"/>
          <a:ext cx="0" cy="0"/>
          <a:chOff x="0" y="0"/>
          <a:chExt cx="0" cy="0"/>
        </a:xfrm>
      </p:grpSpPr>
      <p:pic>
        <p:nvPicPr>
          <p:cNvPr id="1136" name="Google Shape;1136;p111"/>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1137" name="Google Shape;1137;p111"/>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38" name="Google Shape;1138;p11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39" name="Google Shape;1139;p111"/>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1140" name="Shape 1140"/>
        <p:cNvGrpSpPr/>
        <p:nvPr/>
      </p:nvGrpSpPr>
      <p:grpSpPr>
        <a:xfrm>
          <a:off x="0" y="0"/>
          <a:ext cx="0" cy="0"/>
          <a:chOff x="0" y="0"/>
          <a:chExt cx="0" cy="0"/>
        </a:xfrm>
      </p:grpSpPr>
      <p:pic>
        <p:nvPicPr>
          <p:cNvPr id="1141" name="Google Shape;1141;p112"/>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1142" name="Google Shape;1142;p112"/>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43" name="Google Shape;1143;p11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44" name="Google Shape;1144;p112"/>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1145" name="Shape 1145"/>
        <p:cNvGrpSpPr/>
        <p:nvPr/>
      </p:nvGrpSpPr>
      <p:grpSpPr>
        <a:xfrm>
          <a:off x="0" y="0"/>
          <a:ext cx="0" cy="0"/>
          <a:chOff x="0" y="0"/>
          <a:chExt cx="0" cy="0"/>
        </a:xfrm>
      </p:grpSpPr>
      <p:pic>
        <p:nvPicPr>
          <p:cNvPr id="1146" name="Google Shape;1146;p113"/>
          <p:cNvPicPr preferRelativeResize="0"/>
          <p:nvPr/>
        </p:nvPicPr>
        <p:blipFill rotWithShape="1">
          <a:blip r:embed="rId2">
            <a:alphaModFix/>
          </a:blip>
          <a:srcRect b="10702" l="0" r="0" t="4967"/>
          <a:stretch/>
        </p:blipFill>
        <p:spPr>
          <a:xfrm>
            <a:off x="-5875" y="0"/>
            <a:ext cx="12197895" cy="6858012"/>
          </a:xfrm>
          <a:prstGeom prst="rect">
            <a:avLst/>
          </a:prstGeom>
          <a:noFill/>
          <a:ln>
            <a:noFill/>
          </a:ln>
        </p:spPr>
      </p:pic>
      <p:sp>
        <p:nvSpPr>
          <p:cNvPr id="1147" name="Google Shape;1147;p113"/>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48" name="Google Shape;1148;p11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49" name="Google Shape;1149;p113"/>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1150" name="Shape 1150"/>
        <p:cNvGrpSpPr/>
        <p:nvPr/>
      </p:nvGrpSpPr>
      <p:grpSpPr>
        <a:xfrm>
          <a:off x="0" y="0"/>
          <a:ext cx="0" cy="0"/>
          <a:chOff x="0" y="0"/>
          <a:chExt cx="0" cy="0"/>
        </a:xfrm>
      </p:grpSpPr>
      <p:pic>
        <p:nvPicPr>
          <p:cNvPr id="1151" name="Google Shape;1151;p114"/>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1152" name="Google Shape;1152;p114"/>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53" name="Google Shape;1153;p11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54" name="Google Shape;1154;p114"/>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1155" name="Shape 1155"/>
        <p:cNvGrpSpPr/>
        <p:nvPr/>
      </p:nvGrpSpPr>
      <p:grpSpPr>
        <a:xfrm>
          <a:off x="0" y="0"/>
          <a:ext cx="0" cy="0"/>
          <a:chOff x="0" y="0"/>
          <a:chExt cx="0" cy="0"/>
        </a:xfrm>
      </p:grpSpPr>
      <p:pic>
        <p:nvPicPr>
          <p:cNvPr id="1156" name="Google Shape;1156;p115"/>
          <p:cNvPicPr preferRelativeResize="0"/>
          <p:nvPr/>
        </p:nvPicPr>
        <p:blipFill>
          <a:blip r:embed="rId2">
            <a:alphaModFix/>
          </a:blip>
          <a:stretch>
            <a:fillRect/>
          </a:stretch>
        </p:blipFill>
        <p:spPr>
          <a:xfrm>
            <a:off x="-5887" y="0"/>
            <a:ext cx="12192011" cy="6858006"/>
          </a:xfrm>
          <a:prstGeom prst="rect">
            <a:avLst/>
          </a:prstGeom>
          <a:noFill/>
          <a:ln>
            <a:noFill/>
          </a:ln>
        </p:spPr>
      </p:pic>
      <p:sp>
        <p:nvSpPr>
          <p:cNvPr id="1157" name="Google Shape;1157;p115"/>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58" name="Google Shape;1158;p11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59" name="Google Shape;1159;p115"/>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1160" name="Shape 1160"/>
        <p:cNvGrpSpPr/>
        <p:nvPr/>
      </p:nvGrpSpPr>
      <p:grpSpPr>
        <a:xfrm>
          <a:off x="0" y="0"/>
          <a:ext cx="0" cy="0"/>
          <a:chOff x="0" y="0"/>
          <a:chExt cx="0" cy="0"/>
        </a:xfrm>
      </p:grpSpPr>
      <p:pic>
        <p:nvPicPr>
          <p:cNvPr id="1161" name="Google Shape;1161;p116"/>
          <p:cNvPicPr preferRelativeResize="0"/>
          <p:nvPr/>
        </p:nvPicPr>
        <p:blipFill rotWithShape="1">
          <a:blip r:embed="rId2">
            <a:alphaModFix/>
          </a:blip>
          <a:srcRect b="1775" l="2901" r="2910" t="1765"/>
          <a:stretch/>
        </p:blipFill>
        <p:spPr>
          <a:xfrm>
            <a:off x="0" y="0"/>
            <a:ext cx="12192005" cy="6858000"/>
          </a:xfrm>
          <a:prstGeom prst="rect">
            <a:avLst/>
          </a:prstGeom>
          <a:noFill/>
          <a:ln>
            <a:noFill/>
          </a:ln>
        </p:spPr>
      </p:pic>
      <p:sp>
        <p:nvSpPr>
          <p:cNvPr id="1162" name="Google Shape;1162;p116"/>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63" name="Google Shape;1163;p11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64" name="Google Shape;1164;p116"/>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1165" name="Shape 1165"/>
        <p:cNvGrpSpPr/>
        <p:nvPr/>
      </p:nvGrpSpPr>
      <p:grpSpPr>
        <a:xfrm>
          <a:off x="0" y="0"/>
          <a:ext cx="0" cy="0"/>
          <a:chOff x="0" y="0"/>
          <a:chExt cx="0" cy="0"/>
        </a:xfrm>
      </p:grpSpPr>
      <p:pic>
        <p:nvPicPr>
          <p:cNvPr id="1166" name="Google Shape;1166;p117"/>
          <p:cNvPicPr preferRelativeResize="0"/>
          <p:nvPr/>
        </p:nvPicPr>
        <p:blipFill rotWithShape="1">
          <a:blip r:embed="rId2">
            <a:alphaModFix/>
          </a:blip>
          <a:srcRect b="20621" l="0" r="0" t="4964"/>
          <a:stretch/>
        </p:blipFill>
        <p:spPr>
          <a:xfrm>
            <a:off x="-47475" y="0"/>
            <a:ext cx="12287099" cy="6858006"/>
          </a:xfrm>
          <a:prstGeom prst="rect">
            <a:avLst/>
          </a:prstGeom>
          <a:noFill/>
          <a:ln>
            <a:noFill/>
          </a:ln>
        </p:spPr>
      </p:pic>
      <p:sp>
        <p:nvSpPr>
          <p:cNvPr id="1167" name="Google Shape;1167;p117"/>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68" name="Google Shape;1168;p11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69" name="Google Shape;1169;p117"/>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1170" name="Shape 1170"/>
        <p:cNvGrpSpPr/>
        <p:nvPr/>
      </p:nvGrpSpPr>
      <p:grpSpPr>
        <a:xfrm>
          <a:off x="0" y="0"/>
          <a:ext cx="0" cy="0"/>
          <a:chOff x="0" y="0"/>
          <a:chExt cx="0" cy="0"/>
        </a:xfrm>
      </p:grpSpPr>
      <p:pic>
        <p:nvPicPr>
          <p:cNvPr id="1171" name="Google Shape;1171;p118"/>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1172" name="Google Shape;1172;p118"/>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73" name="Google Shape;1173;p11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74" name="Google Shape;1174;p118"/>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1175" name="Shape 1175"/>
        <p:cNvGrpSpPr/>
        <p:nvPr/>
      </p:nvGrpSpPr>
      <p:grpSpPr>
        <a:xfrm>
          <a:off x="0" y="0"/>
          <a:ext cx="0" cy="0"/>
          <a:chOff x="0" y="0"/>
          <a:chExt cx="0" cy="0"/>
        </a:xfrm>
      </p:grpSpPr>
      <p:pic>
        <p:nvPicPr>
          <p:cNvPr id="1176" name="Google Shape;1176;p119"/>
          <p:cNvPicPr preferRelativeResize="0"/>
          <p:nvPr/>
        </p:nvPicPr>
        <p:blipFill rotWithShape="1">
          <a:blip r:embed="rId2">
            <a:alphaModFix/>
          </a:blip>
          <a:srcRect b="20880" l="8492" r="0" t="0"/>
          <a:stretch/>
        </p:blipFill>
        <p:spPr>
          <a:xfrm>
            <a:off x="0" y="0"/>
            <a:ext cx="12191992" cy="6858000"/>
          </a:xfrm>
          <a:prstGeom prst="rect">
            <a:avLst/>
          </a:prstGeom>
          <a:noFill/>
          <a:ln>
            <a:noFill/>
          </a:ln>
        </p:spPr>
      </p:pic>
      <p:sp>
        <p:nvSpPr>
          <p:cNvPr id="1177" name="Google Shape;1177;p119"/>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78" name="Google Shape;1178;p11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79" name="Google Shape;1179;p119"/>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1180" name="Shape 1180"/>
        <p:cNvGrpSpPr/>
        <p:nvPr/>
      </p:nvGrpSpPr>
      <p:grpSpPr>
        <a:xfrm>
          <a:off x="0" y="0"/>
          <a:ext cx="0" cy="0"/>
          <a:chOff x="0" y="0"/>
          <a:chExt cx="0" cy="0"/>
        </a:xfrm>
      </p:grpSpPr>
      <p:pic>
        <p:nvPicPr>
          <p:cNvPr id="1181" name="Google Shape;1181;p120"/>
          <p:cNvPicPr preferRelativeResize="0"/>
          <p:nvPr/>
        </p:nvPicPr>
        <p:blipFill rotWithShape="1">
          <a:blip r:embed="rId2">
            <a:alphaModFix/>
          </a:blip>
          <a:srcRect b="0" l="15526" r="0" t="0"/>
          <a:stretch/>
        </p:blipFill>
        <p:spPr>
          <a:xfrm rot="-5400000">
            <a:off x="2667007" y="-2667007"/>
            <a:ext cx="6877050" cy="12211065"/>
          </a:xfrm>
          <a:prstGeom prst="rect">
            <a:avLst/>
          </a:prstGeom>
          <a:noFill/>
          <a:ln>
            <a:noFill/>
          </a:ln>
        </p:spPr>
      </p:pic>
      <p:sp>
        <p:nvSpPr>
          <p:cNvPr id="1182" name="Google Shape;1182;p120"/>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183" name="Google Shape;1183;p12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84" name="Google Shape;1184;p120"/>
          <p:cNvSpPr txBox="1"/>
          <p:nvPr>
            <p:ph idx="1" type="subTitle"/>
          </p:nvPr>
        </p:nvSpPr>
        <p:spPr>
          <a:xfrm>
            <a:off x="1362600" y="3797125"/>
            <a:ext cx="5545500" cy="1376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1185" name="Shape 1185"/>
        <p:cNvGrpSpPr/>
        <p:nvPr/>
      </p:nvGrpSpPr>
      <p:grpSpPr>
        <a:xfrm>
          <a:off x="0" y="0"/>
          <a:ext cx="0" cy="0"/>
          <a:chOff x="0" y="0"/>
          <a:chExt cx="0" cy="0"/>
        </a:xfrm>
      </p:grpSpPr>
      <p:graphicFrame>
        <p:nvGraphicFramePr>
          <p:cNvPr id="1186" name="Google Shape;1186;p121"/>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187" name="Google Shape;1187;p121"/>
          <p:cNvSpPr txBox="1"/>
          <p:nvPr>
            <p:ph type="title"/>
          </p:nvPr>
        </p:nvSpPr>
        <p:spPr>
          <a:xfrm>
            <a:off x="762000" y="1705750"/>
            <a:ext cx="5220900" cy="2409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1188" name="Google Shape;1188;p121"/>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1189" name="Google Shape;1189;p121"/>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1190" name="Shape 1190"/>
        <p:cNvGrpSpPr/>
        <p:nvPr/>
      </p:nvGrpSpPr>
      <p:grpSpPr>
        <a:xfrm>
          <a:off x="0" y="0"/>
          <a:ext cx="0" cy="0"/>
          <a:chOff x="0" y="0"/>
          <a:chExt cx="0" cy="0"/>
        </a:xfrm>
      </p:grpSpPr>
      <p:graphicFrame>
        <p:nvGraphicFramePr>
          <p:cNvPr id="1191" name="Google Shape;1191;p122"/>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192" name="Google Shape;1192;p122"/>
          <p:cNvSpPr txBox="1"/>
          <p:nvPr>
            <p:ph type="title"/>
          </p:nvPr>
        </p:nvSpPr>
        <p:spPr>
          <a:xfrm>
            <a:off x="762000" y="1705750"/>
            <a:ext cx="5220900" cy="2409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1193" name="Google Shape;1193;p122"/>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1194" name="Google Shape;1194;p122"/>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1195" name="Shape 1195"/>
        <p:cNvGrpSpPr/>
        <p:nvPr/>
      </p:nvGrpSpPr>
      <p:grpSpPr>
        <a:xfrm>
          <a:off x="0" y="0"/>
          <a:ext cx="0" cy="0"/>
          <a:chOff x="0" y="0"/>
          <a:chExt cx="0" cy="0"/>
        </a:xfrm>
      </p:grpSpPr>
      <p:graphicFrame>
        <p:nvGraphicFramePr>
          <p:cNvPr id="1196" name="Google Shape;1196;p123"/>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197" name="Google Shape;1197;p123"/>
          <p:cNvSpPr txBox="1"/>
          <p:nvPr>
            <p:ph type="title"/>
          </p:nvPr>
        </p:nvSpPr>
        <p:spPr>
          <a:xfrm>
            <a:off x="762000" y="1705750"/>
            <a:ext cx="5220900" cy="2409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1198" name="Google Shape;1198;p123"/>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1199" name="Google Shape;1199;p123"/>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1200" name="Shape 1200"/>
        <p:cNvGrpSpPr/>
        <p:nvPr/>
      </p:nvGrpSpPr>
      <p:grpSpPr>
        <a:xfrm>
          <a:off x="0" y="0"/>
          <a:ext cx="0" cy="0"/>
          <a:chOff x="0" y="0"/>
          <a:chExt cx="0" cy="0"/>
        </a:xfrm>
      </p:grpSpPr>
      <p:pic>
        <p:nvPicPr>
          <p:cNvPr id="1201" name="Google Shape;1201;p124"/>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202" name="Google Shape;1202;p124"/>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203" name="Google Shape;1203;p124"/>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04" name="Google Shape;1204;p124"/>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1205" name="Shape 1205"/>
        <p:cNvGrpSpPr/>
        <p:nvPr/>
      </p:nvGrpSpPr>
      <p:grpSpPr>
        <a:xfrm>
          <a:off x="0" y="0"/>
          <a:ext cx="0" cy="0"/>
          <a:chOff x="0" y="0"/>
          <a:chExt cx="0" cy="0"/>
        </a:xfrm>
      </p:grpSpPr>
      <p:sp>
        <p:nvSpPr>
          <p:cNvPr id="1206" name="Google Shape;1206;p125"/>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25"/>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208" name="Google Shape;1208;p125"/>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09" name="Google Shape;1209;p125"/>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1210" name="Shape 1210"/>
        <p:cNvGrpSpPr/>
        <p:nvPr/>
      </p:nvGrpSpPr>
      <p:grpSpPr>
        <a:xfrm>
          <a:off x="0" y="0"/>
          <a:ext cx="0" cy="0"/>
          <a:chOff x="0" y="0"/>
          <a:chExt cx="0" cy="0"/>
        </a:xfrm>
      </p:grpSpPr>
      <p:graphicFrame>
        <p:nvGraphicFramePr>
          <p:cNvPr id="1211" name="Google Shape;1211;p126"/>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212" name="Google Shape;1212;p126"/>
          <p:cNvSpPr txBox="1"/>
          <p:nvPr>
            <p:ph type="title"/>
          </p:nvPr>
        </p:nvSpPr>
        <p:spPr>
          <a:xfrm>
            <a:off x="995000" y="2217900"/>
            <a:ext cx="5311200" cy="18945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3600"/>
              <a:buFont typeface="Muli"/>
              <a:buNone/>
              <a:defRPr i="0" sz="3600">
                <a:solidFill>
                  <a:srgbClr val="000000"/>
                </a:solidFill>
                <a:latin typeface="Muli"/>
                <a:ea typeface="Muli"/>
                <a:cs typeface="Muli"/>
                <a:sym typeface="Muli"/>
              </a:defRPr>
            </a:lvl1pPr>
            <a:lvl2pPr lvl="1" rtl="0">
              <a:spcBef>
                <a:spcPts val="0"/>
              </a:spcBef>
              <a:spcAft>
                <a:spcPts val="0"/>
              </a:spcAft>
              <a:buSzPts val="3600"/>
              <a:buFont typeface="Muli"/>
              <a:buNone/>
              <a:defRPr sz="3600">
                <a:latin typeface="Muli"/>
                <a:ea typeface="Muli"/>
                <a:cs typeface="Muli"/>
                <a:sym typeface="Muli"/>
              </a:defRPr>
            </a:lvl2pPr>
            <a:lvl3pPr lvl="2" rtl="0">
              <a:spcBef>
                <a:spcPts val="0"/>
              </a:spcBef>
              <a:spcAft>
                <a:spcPts val="0"/>
              </a:spcAft>
              <a:buSzPts val="3600"/>
              <a:buFont typeface="Muli"/>
              <a:buNone/>
              <a:defRPr sz="3600">
                <a:latin typeface="Muli"/>
                <a:ea typeface="Muli"/>
                <a:cs typeface="Muli"/>
                <a:sym typeface="Muli"/>
              </a:defRPr>
            </a:lvl3pPr>
            <a:lvl4pPr lvl="3" rtl="0">
              <a:spcBef>
                <a:spcPts val="0"/>
              </a:spcBef>
              <a:spcAft>
                <a:spcPts val="0"/>
              </a:spcAft>
              <a:buSzPts val="3600"/>
              <a:buFont typeface="Muli"/>
              <a:buNone/>
              <a:defRPr sz="3600">
                <a:latin typeface="Muli"/>
                <a:ea typeface="Muli"/>
                <a:cs typeface="Muli"/>
                <a:sym typeface="Muli"/>
              </a:defRPr>
            </a:lvl4pPr>
            <a:lvl5pPr lvl="4" rtl="0">
              <a:spcBef>
                <a:spcPts val="0"/>
              </a:spcBef>
              <a:spcAft>
                <a:spcPts val="0"/>
              </a:spcAft>
              <a:buSzPts val="3600"/>
              <a:buFont typeface="Muli"/>
              <a:buNone/>
              <a:defRPr sz="3600">
                <a:latin typeface="Muli"/>
                <a:ea typeface="Muli"/>
                <a:cs typeface="Muli"/>
                <a:sym typeface="Muli"/>
              </a:defRPr>
            </a:lvl5pPr>
            <a:lvl6pPr lvl="5" rtl="0">
              <a:spcBef>
                <a:spcPts val="0"/>
              </a:spcBef>
              <a:spcAft>
                <a:spcPts val="0"/>
              </a:spcAft>
              <a:buSzPts val="3600"/>
              <a:buFont typeface="Muli"/>
              <a:buNone/>
              <a:defRPr sz="3600">
                <a:latin typeface="Muli"/>
                <a:ea typeface="Muli"/>
                <a:cs typeface="Muli"/>
                <a:sym typeface="Muli"/>
              </a:defRPr>
            </a:lvl6pPr>
            <a:lvl7pPr lvl="6" rtl="0">
              <a:spcBef>
                <a:spcPts val="0"/>
              </a:spcBef>
              <a:spcAft>
                <a:spcPts val="0"/>
              </a:spcAft>
              <a:buSzPts val="3600"/>
              <a:buFont typeface="Muli"/>
              <a:buNone/>
              <a:defRPr sz="3600">
                <a:latin typeface="Muli"/>
                <a:ea typeface="Muli"/>
                <a:cs typeface="Muli"/>
                <a:sym typeface="Muli"/>
              </a:defRPr>
            </a:lvl7pPr>
            <a:lvl8pPr lvl="7" rtl="0">
              <a:spcBef>
                <a:spcPts val="0"/>
              </a:spcBef>
              <a:spcAft>
                <a:spcPts val="0"/>
              </a:spcAft>
              <a:buSzPts val="3600"/>
              <a:buFont typeface="Muli"/>
              <a:buNone/>
              <a:defRPr sz="3600">
                <a:latin typeface="Muli"/>
                <a:ea typeface="Muli"/>
                <a:cs typeface="Muli"/>
                <a:sym typeface="Muli"/>
              </a:defRPr>
            </a:lvl8pPr>
            <a:lvl9pPr lvl="8" rtl="0">
              <a:spcBef>
                <a:spcPts val="0"/>
              </a:spcBef>
              <a:spcAft>
                <a:spcPts val="0"/>
              </a:spcAft>
              <a:buSzPts val="3600"/>
              <a:buFont typeface="Muli"/>
              <a:buNone/>
              <a:defRPr sz="3600">
                <a:latin typeface="Muli"/>
                <a:ea typeface="Muli"/>
                <a:cs typeface="Muli"/>
                <a:sym typeface="Muli"/>
              </a:defRPr>
            </a:lvl9pPr>
          </a:lstStyle>
          <a:p/>
        </p:txBody>
      </p:sp>
      <p:sp>
        <p:nvSpPr>
          <p:cNvPr id="1213" name="Google Shape;1213;p126"/>
          <p:cNvSpPr txBox="1"/>
          <p:nvPr>
            <p:ph idx="12" type="sldNum"/>
          </p:nvPr>
        </p:nvSpPr>
        <p:spPr>
          <a:xfrm>
            <a:off x="10668000" y="6307425"/>
            <a:ext cx="762000" cy="328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214" name="Google Shape;1214;p126"/>
          <p:cNvSpPr txBox="1"/>
          <p:nvPr>
            <p:ph idx="1" type="subTitle"/>
          </p:nvPr>
        </p:nvSpPr>
        <p:spPr>
          <a:xfrm>
            <a:off x="995000" y="4800600"/>
            <a:ext cx="42171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900"/>
            </a:lvl1pPr>
            <a:lvl2pPr lvl="1" rtl="0">
              <a:spcBef>
                <a:spcPts val="0"/>
              </a:spcBef>
              <a:spcAft>
                <a:spcPts val="0"/>
              </a:spcAft>
              <a:buNone/>
              <a:defRPr sz="1900"/>
            </a:lvl2pPr>
            <a:lvl3pPr lvl="2" rtl="0">
              <a:spcBef>
                <a:spcPts val="0"/>
              </a:spcBef>
              <a:spcAft>
                <a:spcPts val="0"/>
              </a:spcAft>
              <a:buNone/>
              <a:defRPr sz="1900"/>
            </a:lvl3pPr>
            <a:lvl4pPr lvl="3" rtl="0">
              <a:spcBef>
                <a:spcPts val="0"/>
              </a:spcBef>
              <a:spcAft>
                <a:spcPts val="0"/>
              </a:spcAft>
              <a:buNone/>
              <a:defRPr sz="1900"/>
            </a:lvl4pPr>
            <a:lvl5pPr lvl="4" rtl="0">
              <a:spcBef>
                <a:spcPts val="0"/>
              </a:spcBef>
              <a:spcAft>
                <a:spcPts val="0"/>
              </a:spcAft>
              <a:buNone/>
              <a:defRPr sz="1900"/>
            </a:lvl5pPr>
            <a:lvl6pPr lvl="5" rtl="0">
              <a:spcBef>
                <a:spcPts val="0"/>
              </a:spcBef>
              <a:spcAft>
                <a:spcPts val="0"/>
              </a:spcAft>
              <a:buNone/>
              <a:defRPr sz="1900"/>
            </a:lvl6pPr>
            <a:lvl7pPr lvl="6" rtl="0">
              <a:spcBef>
                <a:spcPts val="0"/>
              </a:spcBef>
              <a:spcAft>
                <a:spcPts val="0"/>
              </a:spcAft>
              <a:buNone/>
              <a:defRPr sz="1900"/>
            </a:lvl7pPr>
            <a:lvl8pPr lvl="7" rtl="0">
              <a:spcBef>
                <a:spcPts val="0"/>
              </a:spcBef>
              <a:spcAft>
                <a:spcPts val="0"/>
              </a:spcAft>
              <a:buNone/>
              <a:defRPr sz="1900"/>
            </a:lvl8pPr>
            <a:lvl9pPr lvl="8" rtl="0">
              <a:spcBef>
                <a:spcPts val="0"/>
              </a:spcBef>
              <a:spcAft>
                <a:spcPts val="0"/>
              </a:spcAft>
              <a:buNone/>
              <a:defRPr sz="1900"/>
            </a:lvl9pPr>
          </a:lstStyle>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1215" name="Shape 1215"/>
        <p:cNvGrpSpPr/>
        <p:nvPr/>
      </p:nvGrpSpPr>
      <p:grpSpPr>
        <a:xfrm>
          <a:off x="0" y="0"/>
          <a:ext cx="0" cy="0"/>
          <a:chOff x="0" y="0"/>
          <a:chExt cx="0" cy="0"/>
        </a:xfrm>
      </p:grpSpPr>
      <p:graphicFrame>
        <p:nvGraphicFramePr>
          <p:cNvPr id="1216" name="Google Shape;1216;p127"/>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17" name="Google Shape;1217;p127"/>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218" name="Google Shape;1218;p127"/>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19" name="Google Shape;1219;p127"/>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220" name="Google Shape;1220;p127"/>
          <p:cNvPicPr preferRelativeResize="0"/>
          <p:nvPr/>
        </p:nvPicPr>
        <p:blipFill rotWithShape="1">
          <a:blip r:embed="rId2">
            <a:alphaModFix/>
          </a:blip>
          <a:srcRect b="1933" l="37614" r="16749" t="1913"/>
          <a:stretch/>
        </p:blipFill>
        <p:spPr>
          <a:xfrm>
            <a:off x="7620000" y="762000"/>
            <a:ext cx="3798226" cy="5335520"/>
          </a:xfrm>
          <a:prstGeom prst="rect">
            <a:avLst/>
          </a:prstGeom>
          <a:noFill/>
          <a:ln>
            <a:noFill/>
          </a:ln>
        </p:spPr>
      </p:pic>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1221" name="Shape 1221"/>
        <p:cNvGrpSpPr/>
        <p:nvPr/>
      </p:nvGrpSpPr>
      <p:grpSpPr>
        <a:xfrm>
          <a:off x="0" y="0"/>
          <a:ext cx="0" cy="0"/>
          <a:chOff x="0" y="0"/>
          <a:chExt cx="0" cy="0"/>
        </a:xfrm>
      </p:grpSpPr>
      <p:graphicFrame>
        <p:nvGraphicFramePr>
          <p:cNvPr id="1222" name="Google Shape;1222;p128"/>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23" name="Google Shape;1223;p128"/>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224" name="Google Shape;1224;p128"/>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25" name="Google Shape;1225;p128"/>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226" name="Google Shape;1226;p128"/>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1227" name="Shape 1227"/>
        <p:cNvGrpSpPr/>
        <p:nvPr/>
      </p:nvGrpSpPr>
      <p:grpSpPr>
        <a:xfrm>
          <a:off x="0" y="0"/>
          <a:ext cx="0" cy="0"/>
          <a:chOff x="0" y="0"/>
          <a:chExt cx="0" cy="0"/>
        </a:xfrm>
      </p:grpSpPr>
      <p:graphicFrame>
        <p:nvGraphicFramePr>
          <p:cNvPr id="1228" name="Google Shape;1228;p129"/>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29" name="Google Shape;1229;p129"/>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pic>
        <p:nvPicPr>
          <p:cNvPr id="1230" name="Google Shape;1230;p129"/>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1231" name="Google Shape;1231;p129"/>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32" name="Google Shape;1232;p129"/>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1233" name="Shape 1233"/>
        <p:cNvGrpSpPr/>
        <p:nvPr/>
      </p:nvGrpSpPr>
      <p:grpSpPr>
        <a:xfrm>
          <a:off x="0" y="0"/>
          <a:ext cx="0" cy="0"/>
          <a:chOff x="0" y="0"/>
          <a:chExt cx="0" cy="0"/>
        </a:xfrm>
      </p:grpSpPr>
      <p:graphicFrame>
        <p:nvGraphicFramePr>
          <p:cNvPr id="1234" name="Google Shape;1234;p130"/>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35" name="Google Shape;1235;p130"/>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236" name="Google Shape;1236;p130"/>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37" name="Google Shape;1237;p130"/>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38" name="Google Shape;1238;p130"/>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1239" name="Shape 1239"/>
        <p:cNvGrpSpPr/>
        <p:nvPr/>
      </p:nvGrpSpPr>
      <p:grpSpPr>
        <a:xfrm>
          <a:off x="0" y="0"/>
          <a:ext cx="0" cy="0"/>
          <a:chOff x="0" y="0"/>
          <a:chExt cx="0" cy="0"/>
        </a:xfrm>
      </p:grpSpPr>
      <p:graphicFrame>
        <p:nvGraphicFramePr>
          <p:cNvPr id="1240" name="Google Shape;1240;p131"/>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41" name="Google Shape;1241;p131"/>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242" name="Google Shape;1242;p131"/>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43" name="Google Shape;1243;p131"/>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244" name="Google Shape;1244;p131"/>
          <p:cNvGraphicFramePr/>
          <p:nvPr/>
        </p:nvGraphicFramePr>
        <p:xfrm>
          <a:off x="-5887"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1245" name="Shape 1245"/>
        <p:cNvGrpSpPr/>
        <p:nvPr/>
      </p:nvGrpSpPr>
      <p:grpSpPr>
        <a:xfrm>
          <a:off x="0" y="0"/>
          <a:ext cx="0" cy="0"/>
          <a:chOff x="0" y="0"/>
          <a:chExt cx="0" cy="0"/>
        </a:xfrm>
      </p:grpSpPr>
      <p:graphicFrame>
        <p:nvGraphicFramePr>
          <p:cNvPr id="1246" name="Google Shape;1246;p132"/>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47" name="Google Shape;1247;p132"/>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500"/>
              <a:buNone/>
              <a:defRPr b="0" i="0" sz="3100">
                <a:latin typeface="Muli"/>
                <a:ea typeface="Muli"/>
                <a:cs typeface="Muli"/>
                <a:sym typeface="Muli"/>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248" name="Google Shape;1248;p132"/>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49" name="Google Shape;1249;p132"/>
          <p:cNvSpPr txBox="1"/>
          <p:nvPr>
            <p:ph idx="2" type="body"/>
          </p:nvPr>
        </p:nvSpPr>
        <p:spPr>
          <a:xfrm>
            <a:off x="673110" y="2744960"/>
            <a:ext cx="4240800" cy="11925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solidFill>
                  <a:srgbClr val="353535"/>
                </a:solidFill>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pic>
        <p:nvPicPr>
          <p:cNvPr id="1250" name="Google Shape;1250;p132"/>
          <p:cNvPicPr preferRelativeResize="0"/>
          <p:nvPr/>
        </p:nvPicPr>
        <p:blipFill rotWithShape="1">
          <a:blip r:embed="rId2">
            <a:alphaModFix/>
          </a:blip>
          <a:srcRect b="564" l="17331" r="16745" t="564"/>
          <a:stretch/>
        </p:blipFill>
        <p:spPr>
          <a:xfrm>
            <a:off x="6096000" y="762000"/>
            <a:ext cx="5334012" cy="5333999"/>
          </a:xfrm>
          <a:prstGeom prst="rect">
            <a:avLst/>
          </a:prstGeom>
          <a:noFill/>
          <a:ln>
            <a:noFill/>
          </a:ln>
        </p:spPr>
      </p:pic>
      <p:sp>
        <p:nvSpPr>
          <p:cNvPr id="1251" name="Google Shape;1251;p132"/>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rtl="0" algn="ctr">
              <a:buNone/>
              <a:defRPr>
                <a:solidFill>
                  <a:srgbClr val="FFFFFF"/>
                </a:solidFill>
              </a:defRPr>
            </a:lvl1pPr>
            <a:lvl2pPr lvl="1" rtl="0" algn="ctr">
              <a:buNone/>
              <a:defRPr>
                <a:solidFill>
                  <a:srgbClr val="FFFFFF"/>
                </a:solidFill>
              </a:defRPr>
            </a:lvl2pPr>
            <a:lvl3pPr lvl="2" rtl="0" algn="ctr">
              <a:buNone/>
              <a:defRPr>
                <a:solidFill>
                  <a:srgbClr val="FFFFFF"/>
                </a:solidFill>
              </a:defRPr>
            </a:lvl3pPr>
            <a:lvl4pPr lvl="3" rtl="0" algn="ctr">
              <a:buNone/>
              <a:defRPr>
                <a:solidFill>
                  <a:srgbClr val="FFFFFF"/>
                </a:solidFill>
              </a:defRPr>
            </a:lvl4pPr>
            <a:lvl5pPr lvl="4" rtl="0" algn="ctr">
              <a:buNone/>
              <a:defRPr>
                <a:solidFill>
                  <a:srgbClr val="FFFFFF"/>
                </a:solidFill>
              </a:defRPr>
            </a:lvl5pPr>
            <a:lvl6pPr lvl="5" rtl="0" algn="ctr">
              <a:buNone/>
              <a:defRPr>
                <a:solidFill>
                  <a:srgbClr val="FFFFFF"/>
                </a:solidFill>
              </a:defRPr>
            </a:lvl6pPr>
            <a:lvl7pPr lvl="6" rtl="0" algn="ctr">
              <a:buNone/>
              <a:defRPr>
                <a:solidFill>
                  <a:srgbClr val="FFFFFF"/>
                </a:solidFill>
              </a:defRPr>
            </a:lvl7pPr>
            <a:lvl8pPr lvl="7" rtl="0" algn="ctr">
              <a:buNone/>
              <a:defRPr>
                <a:solidFill>
                  <a:srgbClr val="FFFFFF"/>
                </a:solidFill>
              </a:defRPr>
            </a:lvl8pPr>
            <a:lvl9pPr lvl="8" rtl="0"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1252" name="Shape 1252"/>
        <p:cNvGrpSpPr/>
        <p:nvPr/>
      </p:nvGrpSpPr>
      <p:grpSpPr>
        <a:xfrm>
          <a:off x="0" y="0"/>
          <a:ext cx="0" cy="0"/>
          <a:chOff x="0" y="0"/>
          <a:chExt cx="0" cy="0"/>
        </a:xfrm>
      </p:grpSpPr>
      <p:pic>
        <p:nvPicPr>
          <p:cNvPr id="1253" name="Google Shape;1253;p133"/>
          <p:cNvPicPr preferRelativeResize="0"/>
          <p:nvPr/>
        </p:nvPicPr>
        <p:blipFill rotWithShape="1">
          <a:blip r:embed="rId2">
            <a:alphaModFix/>
          </a:blip>
          <a:srcRect b="10489" l="616" r="-10" t="5122"/>
          <a:stretch/>
        </p:blipFill>
        <p:spPr>
          <a:xfrm>
            <a:off x="0" y="0"/>
            <a:ext cx="12192003" cy="6858009"/>
          </a:xfrm>
          <a:prstGeom prst="rect">
            <a:avLst/>
          </a:prstGeom>
          <a:noFill/>
          <a:ln>
            <a:noFill/>
          </a:ln>
        </p:spPr>
      </p:pic>
      <p:graphicFrame>
        <p:nvGraphicFramePr>
          <p:cNvPr id="1254" name="Google Shape;1254;p133"/>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255" name="Google Shape;1255;p133"/>
          <p:cNvSpPr txBox="1"/>
          <p:nvPr>
            <p:ph type="title"/>
          </p:nvPr>
        </p:nvSpPr>
        <p:spPr>
          <a:xfrm>
            <a:off x="744650" y="1994150"/>
            <a:ext cx="53517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56" name="Google Shape;1256;p133"/>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257" name="Google Shape;1257;p133"/>
          <p:cNvSpPr txBox="1"/>
          <p:nvPr>
            <p:ph idx="12" type="sldNum"/>
          </p:nvPr>
        </p:nvSpPr>
        <p:spPr>
          <a:xfrm>
            <a:off x="10955126" y="6068075"/>
            <a:ext cx="428400" cy="5247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
        <p:nvSpPr>
          <p:cNvPr id="1258" name="Google Shape;1258;p133"/>
          <p:cNvSpPr txBox="1"/>
          <p:nvPr>
            <p:ph idx="1" type="subTitle"/>
          </p:nvPr>
        </p:nvSpPr>
        <p:spPr>
          <a:xfrm>
            <a:off x="744650" y="4800600"/>
            <a:ext cx="42171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900">
                <a:solidFill>
                  <a:srgbClr val="FFFFFF"/>
                </a:solidFill>
              </a:defRPr>
            </a:lvl1pPr>
            <a:lvl2pPr lvl="1" rtl="0">
              <a:spcBef>
                <a:spcPts val="0"/>
              </a:spcBef>
              <a:spcAft>
                <a:spcPts val="0"/>
              </a:spcAft>
              <a:buNone/>
              <a:defRPr sz="1900">
                <a:solidFill>
                  <a:srgbClr val="FFFFFF"/>
                </a:solidFill>
              </a:defRPr>
            </a:lvl2pPr>
            <a:lvl3pPr lvl="2" rtl="0">
              <a:spcBef>
                <a:spcPts val="0"/>
              </a:spcBef>
              <a:spcAft>
                <a:spcPts val="0"/>
              </a:spcAft>
              <a:buNone/>
              <a:defRPr sz="1900">
                <a:solidFill>
                  <a:srgbClr val="FFFFFF"/>
                </a:solidFill>
              </a:defRPr>
            </a:lvl3pPr>
            <a:lvl4pPr lvl="3" rtl="0">
              <a:spcBef>
                <a:spcPts val="0"/>
              </a:spcBef>
              <a:spcAft>
                <a:spcPts val="0"/>
              </a:spcAft>
              <a:buNone/>
              <a:defRPr sz="1900">
                <a:solidFill>
                  <a:srgbClr val="FFFFFF"/>
                </a:solidFill>
              </a:defRPr>
            </a:lvl4pPr>
            <a:lvl5pPr lvl="4" rtl="0">
              <a:spcBef>
                <a:spcPts val="0"/>
              </a:spcBef>
              <a:spcAft>
                <a:spcPts val="0"/>
              </a:spcAft>
              <a:buNone/>
              <a:defRPr sz="1900">
                <a:solidFill>
                  <a:srgbClr val="FFFFFF"/>
                </a:solidFill>
              </a:defRPr>
            </a:lvl5pPr>
            <a:lvl6pPr lvl="5" rtl="0">
              <a:spcBef>
                <a:spcPts val="0"/>
              </a:spcBef>
              <a:spcAft>
                <a:spcPts val="0"/>
              </a:spcAft>
              <a:buNone/>
              <a:defRPr sz="1900">
                <a:solidFill>
                  <a:srgbClr val="FFFFFF"/>
                </a:solidFill>
              </a:defRPr>
            </a:lvl6pPr>
            <a:lvl7pPr lvl="6" rtl="0">
              <a:spcBef>
                <a:spcPts val="0"/>
              </a:spcBef>
              <a:spcAft>
                <a:spcPts val="0"/>
              </a:spcAft>
              <a:buNone/>
              <a:defRPr sz="1900">
                <a:solidFill>
                  <a:srgbClr val="FFFFFF"/>
                </a:solidFill>
              </a:defRPr>
            </a:lvl7pPr>
            <a:lvl8pPr lvl="7" rtl="0">
              <a:spcBef>
                <a:spcPts val="0"/>
              </a:spcBef>
              <a:spcAft>
                <a:spcPts val="0"/>
              </a:spcAft>
              <a:buNone/>
              <a:defRPr sz="1900">
                <a:solidFill>
                  <a:srgbClr val="FFFFFF"/>
                </a:solidFill>
              </a:defRPr>
            </a:lvl8pPr>
            <a:lvl9pPr lvl="8" rtl="0">
              <a:spcBef>
                <a:spcPts val="0"/>
              </a:spcBef>
              <a:spcAft>
                <a:spcPts val="0"/>
              </a:spcAft>
              <a:buNone/>
              <a:defRPr sz="1900">
                <a:solidFill>
                  <a:srgbClr val="FFFFFF"/>
                </a:solidFill>
              </a:defRPr>
            </a:lvl9pPr>
          </a:lstStyle>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1259" name="Shape 1259"/>
        <p:cNvGrpSpPr/>
        <p:nvPr/>
      </p:nvGrpSpPr>
      <p:grpSpPr>
        <a:xfrm>
          <a:off x="0" y="0"/>
          <a:ext cx="0" cy="0"/>
          <a:chOff x="0" y="0"/>
          <a:chExt cx="0" cy="0"/>
        </a:xfrm>
      </p:grpSpPr>
      <p:graphicFrame>
        <p:nvGraphicFramePr>
          <p:cNvPr id="1260" name="Google Shape;1260;p134"/>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61" name="Google Shape;1261;p134"/>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262" name="Google Shape;1262;p134"/>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263" name="Google Shape;1263;p134"/>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1264" name="Shape 1264"/>
        <p:cNvGrpSpPr/>
        <p:nvPr/>
      </p:nvGrpSpPr>
      <p:grpSpPr>
        <a:xfrm>
          <a:off x="0" y="0"/>
          <a:ext cx="0" cy="0"/>
          <a:chOff x="0" y="0"/>
          <a:chExt cx="0" cy="0"/>
        </a:xfrm>
      </p:grpSpPr>
      <p:sp>
        <p:nvSpPr>
          <p:cNvPr id="1265" name="Google Shape;1265;p135"/>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graphicFrame>
        <p:nvGraphicFramePr>
          <p:cNvPr id="1266" name="Google Shape;1266;p135"/>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67" name="Google Shape;1267;p135"/>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68" name="Google Shape;1268;p135"/>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1269" name="Shape 1269"/>
        <p:cNvGrpSpPr/>
        <p:nvPr/>
      </p:nvGrpSpPr>
      <p:grpSpPr>
        <a:xfrm>
          <a:off x="0" y="0"/>
          <a:ext cx="0" cy="0"/>
          <a:chOff x="0" y="0"/>
          <a:chExt cx="0" cy="0"/>
        </a:xfrm>
      </p:grpSpPr>
      <p:sp>
        <p:nvSpPr>
          <p:cNvPr id="1270" name="Google Shape;1270;p136"/>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graphicFrame>
        <p:nvGraphicFramePr>
          <p:cNvPr id="1271" name="Google Shape;1271;p136"/>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72" name="Google Shape;1272;p136"/>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73" name="Google Shape;1273;p136"/>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1274" name="Shape 1274"/>
        <p:cNvGrpSpPr/>
        <p:nvPr/>
      </p:nvGrpSpPr>
      <p:grpSpPr>
        <a:xfrm>
          <a:off x="0" y="0"/>
          <a:ext cx="0" cy="0"/>
          <a:chOff x="0" y="0"/>
          <a:chExt cx="0" cy="0"/>
        </a:xfrm>
      </p:grpSpPr>
      <p:sp>
        <p:nvSpPr>
          <p:cNvPr id="1275" name="Google Shape;1275;p137"/>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276" name="Google Shape;1276;p137"/>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77" name="Google Shape;1277;p137"/>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278" name="Google Shape;1278;p137"/>
          <p:cNvGraphicFramePr/>
          <p:nvPr/>
        </p:nvGraphicFramePr>
        <p:xfrm>
          <a:off x="-95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1279" name="Shape 1279"/>
        <p:cNvGrpSpPr/>
        <p:nvPr/>
      </p:nvGrpSpPr>
      <p:grpSpPr>
        <a:xfrm>
          <a:off x="0" y="0"/>
          <a:ext cx="0" cy="0"/>
          <a:chOff x="0" y="0"/>
          <a:chExt cx="0" cy="0"/>
        </a:xfrm>
      </p:grpSpPr>
      <p:sp>
        <p:nvSpPr>
          <p:cNvPr id="1280" name="Google Shape;1280;p138"/>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281" name="Google Shape;1281;p138"/>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82" name="Google Shape;1282;p138"/>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rgbClr val="FFFFFF"/>
                </a:solidFill>
              </a:defRPr>
            </a:lvl1pPr>
            <a:lvl2pPr lvl="1" rtl="0">
              <a:spcBef>
                <a:spcPts val="0"/>
              </a:spcBef>
              <a:spcAft>
                <a:spcPts val="0"/>
              </a:spcAft>
              <a:buNone/>
              <a:defRPr>
                <a:solidFill>
                  <a:srgbClr val="FFFFFF"/>
                </a:solidFill>
                <a:latin typeface="Muli"/>
                <a:ea typeface="Muli"/>
                <a:cs typeface="Muli"/>
                <a:sym typeface="Muli"/>
              </a:defRPr>
            </a:lvl2pPr>
            <a:lvl3pPr lvl="2" rtl="0">
              <a:spcBef>
                <a:spcPts val="0"/>
              </a:spcBef>
              <a:spcAft>
                <a:spcPts val="0"/>
              </a:spcAft>
              <a:buNone/>
              <a:defRPr>
                <a:solidFill>
                  <a:srgbClr val="FFFFFF"/>
                </a:solidFill>
                <a:latin typeface="Muli"/>
                <a:ea typeface="Muli"/>
                <a:cs typeface="Muli"/>
                <a:sym typeface="Muli"/>
              </a:defRPr>
            </a:lvl3pPr>
            <a:lvl4pPr lvl="3" rtl="0">
              <a:spcBef>
                <a:spcPts val="0"/>
              </a:spcBef>
              <a:spcAft>
                <a:spcPts val="0"/>
              </a:spcAft>
              <a:buNone/>
              <a:defRPr>
                <a:solidFill>
                  <a:srgbClr val="FFFFFF"/>
                </a:solidFill>
                <a:latin typeface="Muli"/>
                <a:ea typeface="Muli"/>
                <a:cs typeface="Muli"/>
                <a:sym typeface="Muli"/>
              </a:defRPr>
            </a:lvl4pPr>
            <a:lvl5pPr lvl="4" rtl="0">
              <a:spcBef>
                <a:spcPts val="0"/>
              </a:spcBef>
              <a:spcAft>
                <a:spcPts val="0"/>
              </a:spcAft>
              <a:buNone/>
              <a:defRPr>
                <a:solidFill>
                  <a:srgbClr val="FFFFFF"/>
                </a:solidFill>
                <a:latin typeface="Muli"/>
                <a:ea typeface="Muli"/>
                <a:cs typeface="Muli"/>
                <a:sym typeface="Muli"/>
              </a:defRPr>
            </a:lvl5pPr>
            <a:lvl6pPr lvl="5" rtl="0">
              <a:spcBef>
                <a:spcPts val="0"/>
              </a:spcBef>
              <a:spcAft>
                <a:spcPts val="0"/>
              </a:spcAft>
              <a:buNone/>
              <a:defRPr>
                <a:solidFill>
                  <a:srgbClr val="FFFFFF"/>
                </a:solidFill>
                <a:latin typeface="Muli"/>
                <a:ea typeface="Muli"/>
                <a:cs typeface="Muli"/>
                <a:sym typeface="Muli"/>
              </a:defRPr>
            </a:lvl6pPr>
            <a:lvl7pPr lvl="6" rtl="0">
              <a:spcBef>
                <a:spcPts val="0"/>
              </a:spcBef>
              <a:spcAft>
                <a:spcPts val="0"/>
              </a:spcAft>
              <a:buNone/>
              <a:defRPr>
                <a:solidFill>
                  <a:srgbClr val="FFFFFF"/>
                </a:solidFill>
                <a:latin typeface="Muli"/>
                <a:ea typeface="Muli"/>
                <a:cs typeface="Muli"/>
                <a:sym typeface="Muli"/>
              </a:defRPr>
            </a:lvl7pPr>
            <a:lvl8pPr lvl="7" rtl="0">
              <a:spcBef>
                <a:spcPts val="0"/>
              </a:spcBef>
              <a:spcAft>
                <a:spcPts val="0"/>
              </a:spcAft>
              <a:buNone/>
              <a:defRPr>
                <a:solidFill>
                  <a:srgbClr val="FFFFFF"/>
                </a:solidFill>
                <a:latin typeface="Muli"/>
                <a:ea typeface="Muli"/>
                <a:cs typeface="Muli"/>
                <a:sym typeface="Muli"/>
              </a:defRPr>
            </a:lvl8pPr>
            <a:lvl9pPr lvl="8" rtl="0">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1283" name="Shape 1283"/>
        <p:cNvGrpSpPr/>
        <p:nvPr/>
      </p:nvGrpSpPr>
      <p:grpSpPr>
        <a:xfrm>
          <a:off x="0" y="0"/>
          <a:ext cx="0" cy="0"/>
          <a:chOff x="0" y="0"/>
          <a:chExt cx="0" cy="0"/>
        </a:xfrm>
      </p:grpSpPr>
      <p:sp>
        <p:nvSpPr>
          <p:cNvPr id="1284" name="Google Shape;1284;p139"/>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285" name="Google Shape;1285;p139"/>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1286" name="Shape 1286"/>
        <p:cNvGrpSpPr/>
        <p:nvPr/>
      </p:nvGrpSpPr>
      <p:grpSpPr>
        <a:xfrm>
          <a:off x="0" y="0"/>
          <a:ext cx="0" cy="0"/>
          <a:chOff x="0" y="0"/>
          <a:chExt cx="0" cy="0"/>
        </a:xfrm>
      </p:grpSpPr>
      <p:sp>
        <p:nvSpPr>
          <p:cNvPr id="1287" name="Google Shape;1287;p140"/>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288" name="Google Shape;1288;p140"/>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graphicFrame>
        <p:nvGraphicFramePr>
          <p:cNvPr id="1289" name="Google Shape;1289;p140"/>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90" name="Google Shape;1290;p14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1291" name="Shape 1291"/>
        <p:cNvGrpSpPr/>
        <p:nvPr/>
      </p:nvGrpSpPr>
      <p:grpSpPr>
        <a:xfrm>
          <a:off x="0" y="0"/>
          <a:ext cx="0" cy="0"/>
          <a:chOff x="0" y="0"/>
          <a:chExt cx="0" cy="0"/>
        </a:xfrm>
      </p:grpSpPr>
      <p:graphicFrame>
        <p:nvGraphicFramePr>
          <p:cNvPr id="1292" name="Google Shape;1292;p141"/>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93" name="Google Shape;1293;p14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294" name="Google Shape;1294;p14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sp>
        <p:nvSpPr>
          <p:cNvPr id="1295" name="Google Shape;1295;p141"/>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1296" name="Shape 1296"/>
        <p:cNvGrpSpPr/>
        <p:nvPr/>
      </p:nvGrpSpPr>
      <p:grpSpPr>
        <a:xfrm>
          <a:off x="0" y="0"/>
          <a:ext cx="0" cy="0"/>
          <a:chOff x="0" y="0"/>
          <a:chExt cx="0" cy="0"/>
        </a:xfrm>
      </p:grpSpPr>
      <p:graphicFrame>
        <p:nvGraphicFramePr>
          <p:cNvPr id="1297" name="Google Shape;1297;p142"/>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98" name="Google Shape;1298;p14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299" name="Google Shape;1299;p142"/>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Font typeface="Muli"/>
              <a:buChar char="■"/>
              <a:defRPr sz="1900">
                <a:latin typeface="Muli"/>
                <a:ea typeface="Muli"/>
                <a:cs typeface="Muli"/>
                <a:sym typeface="Muli"/>
              </a:defRPr>
            </a:lvl1pPr>
            <a:lvl2pPr indent="-349250" lvl="1" marL="914400" rtl="0">
              <a:spcBef>
                <a:spcPts val="0"/>
              </a:spcBef>
              <a:spcAft>
                <a:spcPts val="0"/>
              </a:spcAft>
              <a:buSzPts val="1900"/>
              <a:buFont typeface="Muli"/>
              <a:buChar char="□"/>
              <a:defRPr sz="1900">
                <a:latin typeface="Muli"/>
                <a:ea typeface="Muli"/>
                <a:cs typeface="Muli"/>
                <a:sym typeface="Muli"/>
              </a:defRPr>
            </a:lvl2pPr>
            <a:lvl3pPr indent="-349250" lvl="2" marL="1371600" rtl="0">
              <a:spcBef>
                <a:spcPts val="0"/>
              </a:spcBef>
              <a:spcAft>
                <a:spcPts val="0"/>
              </a:spcAft>
              <a:buClr>
                <a:schemeClr val="dk2"/>
              </a:buClr>
              <a:buSzPts val="1900"/>
              <a:buFont typeface="Muli"/>
              <a:buChar char="■"/>
              <a:defRPr sz="1900">
                <a:latin typeface="Muli"/>
                <a:ea typeface="Muli"/>
                <a:cs typeface="Muli"/>
                <a:sym typeface="Muli"/>
              </a:defRPr>
            </a:lvl3pPr>
            <a:lvl4pPr indent="-349250" lvl="3" marL="1828800" rtl="0">
              <a:spcBef>
                <a:spcPts val="0"/>
              </a:spcBef>
              <a:spcAft>
                <a:spcPts val="0"/>
              </a:spcAft>
              <a:buClr>
                <a:schemeClr val="dk2"/>
              </a:buClr>
              <a:buSzPts val="1900"/>
              <a:buFont typeface="Muli"/>
              <a:buChar char="■"/>
              <a:defRPr sz="1900">
                <a:latin typeface="Muli"/>
                <a:ea typeface="Muli"/>
                <a:cs typeface="Muli"/>
                <a:sym typeface="Muli"/>
              </a:defRPr>
            </a:lvl4pPr>
            <a:lvl5pPr indent="-349250" lvl="4" marL="2286000" rtl="0">
              <a:spcBef>
                <a:spcPts val="0"/>
              </a:spcBef>
              <a:spcAft>
                <a:spcPts val="0"/>
              </a:spcAft>
              <a:buSzPts val="1900"/>
              <a:buFont typeface="Muli"/>
              <a:buChar char="□"/>
              <a:defRPr sz="1900">
                <a:latin typeface="Muli"/>
                <a:ea typeface="Muli"/>
                <a:cs typeface="Muli"/>
                <a:sym typeface="Muli"/>
              </a:defRPr>
            </a:lvl5pPr>
            <a:lvl6pPr indent="-349250" lvl="5" marL="2743200" rtl="0">
              <a:spcBef>
                <a:spcPts val="0"/>
              </a:spcBef>
              <a:spcAft>
                <a:spcPts val="0"/>
              </a:spcAft>
              <a:buSzPts val="1900"/>
              <a:buFont typeface="Muli"/>
              <a:buChar char="■"/>
              <a:defRPr sz="1900">
                <a:latin typeface="Muli"/>
                <a:ea typeface="Muli"/>
                <a:cs typeface="Muli"/>
                <a:sym typeface="Muli"/>
              </a:defRPr>
            </a:lvl6pPr>
            <a:lvl7pPr indent="-349250" lvl="6" marL="3200400" rtl="0">
              <a:spcBef>
                <a:spcPts val="0"/>
              </a:spcBef>
              <a:spcAft>
                <a:spcPts val="0"/>
              </a:spcAft>
              <a:buSzPts val="1900"/>
              <a:buFont typeface="Muli"/>
              <a:buChar char="■"/>
              <a:defRPr sz="1900">
                <a:latin typeface="Muli"/>
                <a:ea typeface="Muli"/>
                <a:cs typeface="Muli"/>
                <a:sym typeface="Muli"/>
              </a:defRPr>
            </a:lvl7pPr>
            <a:lvl8pPr indent="-349250" lvl="7" marL="3657600" rtl="0">
              <a:spcBef>
                <a:spcPts val="0"/>
              </a:spcBef>
              <a:spcAft>
                <a:spcPts val="0"/>
              </a:spcAft>
              <a:buSzPts val="1900"/>
              <a:buFont typeface="Muli"/>
              <a:buChar char="□"/>
              <a:defRPr sz="1900">
                <a:latin typeface="Muli"/>
                <a:ea typeface="Muli"/>
                <a:cs typeface="Muli"/>
                <a:sym typeface="Muli"/>
              </a:defRPr>
            </a:lvl8pPr>
            <a:lvl9pPr indent="-349250" lvl="8" marL="4114800" rtl="0">
              <a:spcBef>
                <a:spcPts val="0"/>
              </a:spcBef>
              <a:spcAft>
                <a:spcPts val="0"/>
              </a:spcAft>
              <a:buSzPts val="1900"/>
              <a:buFont typeface="Muli"/>
              <a:buChar char="■"/>
              <a:defRPr sz="1900">
                <a:latin typeface="Muli"/>
                <a:ea typeface="Muli"/>
                <a:cs typeface="Muli"/>
                <a:sym typeface="Muli"/>
              </a:defRPr>
            </a:lvl9pPr>
          </a:lstStyle>
          <a:p/>
        </p:txBody>
      </p:sp>
      <p:sp>
        <p:nvSpPr>
          <p:cNvPr id="1300" name="Google Shape;1300;p1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sp>
        <p:nvSpPr>
          <p:cNvPr id="1301" name="Google Shape;1301;p142"/>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302" name="Shape 1302"/>
        <p:cNvGrpSpPr/>
        <p:nvPr/>
      </p:nvGrpSpPr>
      <p:grpSpPr>
        <a:xfrm>
          <a:off x="0" y="0"/>
          <a:ext cx="0" cy="0"/>
          <a:chOff x="0" y="0"/>
          <a:chExt cx="0" cy="0"/>
        </a:xfrm>
      </p:grpSpPr>
      <p:graphicFrame>
        <p:nvGraphicFramePr>
          <p:cNvPr id="1303" name="Google Shape;1303;p143"/>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04" name="Google Shape;1304;p143"/>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305" name="Google Shape;1305;p143"/>
          <p:cNvSpPr txBox="1"/>
          <p:nvPr>
            <p:ph idx="1" type="body"/>
          </p:nvPr>
        </p:nvSpPr>
        <p:spPr>
          <a:xfrm>
            <a:off x="685800" y="1318212"/>
            <a:ext cx="4800900" cy="45876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Font typeface="Muli"/>
              <a:buChar char="■"/>
              <a:defRPr sz="1900">
                <a:latin typeface="Muli"/>
                <a:ea typeface="Muli"/>
                <a:cs typeface="Muli"/>
                <a:sym typeface="Muli"/>
              </a:defRPr>
            </a:lvl1pPr>
            <a:lvl2pPr indent="-349250" lvl="1" marL="914400" rtl="0">
              <a:spcBef>
                <a:spcPts val="0"/>
              </a:spcBef>
              <a:spcAft>
                <a:spcPts val="0"/>
              </a:spcAft>
              <a:buSzPts val="1900"/>
              <a:buFont typeface="Muli"/>
              <a:buChar char="□"/>
              <a:defRPr sz="1900">
                <a:latin typeface="Muli"/>
                <a:ea typeface="Muli"/>
                <a:cs typeface="Muli"/>
                <a:sym typeface="Muli"/>
              </a:defRPr>
            </a:lvl2pPr>
            <a:lvl3pPr indent="-349250" lvl="2" marL="1371600" rtl="0">
              <a:spcBef>
                <a:spcPts val="0"/>
              </a:spcBef>
              <a:spcAft>
                <a:spcPts val="0"/>
              </a:spcAft>
              <a:buClr>
                <a:schemeClr val="dk2"/>
              </a:buClr>
              <a:buSzPts val="1900"/>
              <a:buFont typeface="Muli"/>
              <a:buChar char="■"/>
              <a:defRPr sz="1900">
                <a:latin typeface="Muli"/>
                <a:ea typeface="Muli"/>
                <a:cs typeface="Muli"/>
                <a:sym typeface="Muli"/>
              </a:defRPr>
            </a:lvl3pPr>
            <a:lvl4pPr indent="-349250" lvl="3" marL="1828800" rtl="0">
              <a:spcBef>
                <a:spcPts val="0"/>
              </a:spcBef>
              <a:spcAft>
                <a:spcPts val="0"/>
              </a:spcAft>
              <a:buClr>
                <a:schemeClr val="dk2"/>
              </a:buClr>
              <a:buSzPts val="1900"/>
              <a:buFont typeface="Muli"/>
              <a:buChar char="■"/>
              <a:defRPr sz="1900">
                <a:latin typeface="Muli"/>
                <a:ea typeface="Muli"/>
                <a:cs typeface="Muli"/>
                <a:sym typeface="Muli"/>
              </a:defRPr>
            </a:lvl4pPr>
            <a:lvl5pPr indent="-349250" lvl="4" marL="2286000" rtl="0">
              <a:spcBef>
                <a:spcPts val="0"/>
              </a:spcBef>
              <a:spcAft>
                <a:spcPts val="0"/>
              </a:spcAft>
              <a:buSzPts val="1900"/>
              <a:buFont typeface="Muli"/>
              <a:buChar char="□"/>
              <a:defRPr sz="1900">
                <a:latin typeface="Muli"/>
                <a:ea typeface="Muli"/>
                <a:cs typeface="Muli"/>
                <a:sym typeface="Muli"/>
              </a:defRPr>
            </a:lvl5pPr>
            <a:lvl6pPr indent="-349250" lvl="5" marL="2743200" rtl="0">
              <a:spcBef>
                <a:spcPts val="0"/>
              </a:spcBef>
              <a:spcAft>
                <a:spcPts val="0"/>
              </a:spcAft>
              <a:buSzPts val="1900"/>
              <a:buFont typeface="Muli"/>
              <a:buChar char="■"/>
              <a:defRPr sz="1900">
                <a:latin typeface="Muli"/>
                <a:ea typeface="Muli"/>
                <a:cs typeface="Muli"/>
                <a:sym typeface="Muli"/>
              </a:defRPr>
            </a:lvl6pPr>
            <a:lvl7pPr indent="-349250" lvl="6" marL="3200400" rtl="0">
              <a:spcBef>
                <a:spcPts val="0"/>
              </a:spcBef>
              <a:spcAft>
                <a:spcPts val="0"/>
              </a:spcAft>
              <a:buSzPts val="1900"/>
              <a:buFont typeface="Muli"/>
              <a:buChar char="■"/>
              <a:defRPr sz="1900">
                <a:latin typeface="Muli"/>
                <a:ea typeface="Muli"/>
                <a:cs typeface="Muli"/>
                <a:sym typeface="Muli"/>
              </a:defRPr>
            </a:lvl7pPr>
            <a:lvl8pPr indent="-349250" lvl="7" marL="3657600" rtl="0">
              <a:spcBef>
                <a:spcPts val="0"/>
              </a:spcBef>
              <a:spcAft>
                <a:spcPts val="0"/>
              </a:spcAft>
              <a:buSzPts val="1900"/>
              <a:buFont typeface="Muli"/>
              <a:buChar char="□"/>
              <a:defRPr sz="1900">
                <a:latin typeface="Muli"/>
                <a:ea typeface="Muli"/>
                <a:cs typeface="Muli"/>
                <a:sym typeface="Muli"/>
              </a:defRPr>
            </a:lvl8pPr>
            <a:lvl9pPr indent="-349250" lvl="8" marL="4114800" rtl="0">
              <a:spcBef>
                <a:spcPts val="0"/>
              </a:spcBef>
              <a:spcAft>
                <a:spcPts val="0"/>
              </a:spcAft>
              <a:buSzPts val="1900"/>
              <a:buFont typeface="Muli"/>
              <a:buChar char="■"/>
              <a:defRPr sz="1900">
                <a:latin typeface="Muli"/>
                <a:ea typeface="Muli"/>
                <a:cs typeface="Muli"/>
                <a:sym typeface="Muli"/>
              </a:defRPr>
            </a:lvl9pPr>
          </a:lstStyle>
          <a:p/>
        </p:txBody>
      </p:sp>
      <p:sp>
        <p:nvSpPr>
          <p:cNvPr id="1306" name="Google Shape;1306;p143"/>
          <p:cNvSpPr txBox="1"/>
          <p:nvPr>
            <p:ph idx="2" type="body"/>
          </p:nvPr>
        </p:nvSpPr>
        <p:spPr>
          <a:xfrm>
            <a:off x="6629400" y="1318212"/>
            <a:ext cx="4800900" cy="45876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Font typeface="Muli"/>
              <a:buChar char="■"/>
              <a:defRPr sz="1900">
                <a:latin typeface="Muli"/>
                <a:ea typeface="Muli"/>
                <a:cs typeface="Muli"/>
                <a:sym typeface="Muli"/>
              </a:defRPr>
            </a:lvl1pPr>
            <a:lvl2pPr indent="-349250" lvl="1" marL="914400" rtl="0">
              <a:spcBef>
                <a:spcPts val="0"/>
              </a:spcBef>
              <a:spcAft>
                <a:spcPts val="0"/>
              </a:spcAft>
              <a:buSzPts val="1900"/>
              <a:buFont typeface="Muli"/>
              <a:buChar char="□"/>
              <a:defRPr sz="1900">
                <a:latin typeface="Muli"/>
                <a:ea typeface="Muli"/>
                <a:cs typeface="Muli"/>
                <a:sym typeface="Muli"/>
              </a:defRPr>
            </a:lvl2pPr>
            <a:lvl3pPr indent="-349250" lvl="2" marL="1371600" rtl="0">
              <a:spcBef>
                <a:spcPts val="0"/>
              </a:spcBef>
              <a:spcAft>
                <a:spcPts val="0"/>
              </a:spcAft>
              <a:buClr>
                <a:schemeClr val="dk2"/>
              </a:buClr>
              <a:buSzPts val="1900"/>
              <a:buFont typeface="Muli"/>
              <a:buChar char="■"/>
              <a:defRPr sz="1900">
                <a:latin typeface="Muli"/>
                <a:ea typeface="Muli"/>
                <a:cs typeface="Muli"/>
                <a:sym typeface="Muli"/>
              </a:defRPr>
            </a:lvl3pPr>
            <a:lvl4pPr indent="-349250" lvl="3" marL="1828800" rtl="0">
              <a:spcBef>
                <a:spcPts val="0"/>
              </a:spcBef>
              <a:spcAft>
                <a:spcPts val="0"/>
              </a:spcAft>
              <a:buClr>
                <a:schemeClr val="dk2"/>
              </a:buClr>
              <a:buSzPts val="1900"/>
              <a:buFont typeface="Muli"/>
              <a:buChar char="■"/>
              <a:defRPr sz="1900">
                <a:latin typeface="Muli"/>
                <a:ea typeface="Muli"/>
                <a:cs typeface="Muli"/>
                <a:sym typeface="Muli"/>
              </a:defRPr>
            </a:lvl4pPr>
            <a:lvl5pPr indent="-349250" lvl="4" marL="2286000" rtl="0">
              <a:spcBef>
                <a:spcPts val="0"/>
              </a:spcBef>
              <a:spcAft>
                <a:spcPts val="0"/>
              </a:spcAft>
              <a:buSzPts val="1900"/>
              <a:buFont typeface="Muli"/>
              <a:buChar char="□"/>
              <a:defRPr sz="1900">
                <a:latin typeface="Muli"/>
                <a:ea typeface="Muli"/>
                <a:cs typeface="Muli"/>
                <a:sym typeface="Muli"/>
              </a:defRPr>
            </a:lvl5pPr>
            <a:lvl6pPr indent="-349250" lvl="5" marL="2743200" rtl="0">
              <a:spcBef>
                <a:spcPts val="0"/>
              </a:spcBef>
              <a:spcAft>
                <a:spcPts val="0"/>
              </a:spcAft>
              <a:buSzPts val="1900"/>
              <a:buFont typeface="Muli"/>
              <a:buChar char="■"/>
              <a:defRPr sz="1900">
                <a:latin typeface="Muli"/>
                <a:ea typeface="Muli"/>
                <a:cs typeface="Muli"/>
                <a:sym typeface="Muli"/>
              </a:defRPr>
            </a:lvl6pPr>
            <a:lvl7pPr indent="-349250" lvl="6" marL="3200400" rtl="0">
              <a:spcBef>
                <a:spcPts val="0"/>
              </a:spcBef>
              <a:spcAft>
                <a:spcPts val="0"/>
              </a:spcAft>
              <a:buSzPts val="1900"/>
              <a:buFont typeface="Muli"/>
              <a:buChar char="■"/>
              <a:defRPr sz="1900">
                <a:latin typeface="Muli"/>
                <a:ea typeface="Muli"/>
                <a:cs typeface="Muli"/>
                <a:sym typeface="Muli"/>
              </a:defRPr>
            </a:lvl7pPr>
            <a:lvl8pPr indent="-349250" lvl="7" marL="3657600" rtl="0">
              <a:spcBef>
                <a:spcPts val="0"/>
              </a:spcBef>
              <a:spcAft>
                <a:spcPts val="0"/>
              </a:spcAft>
              <a:buSzPts val="1900"/>
              <a:buFont typeface="Muli"/>
              <a:buChar char="□"/>
              <a:defRPr sz="1900">
                <a:latin typeface="Muli"/>
                <a:ea typeface="Muli"/>
                <a:cs typeface="Muli"/>
                <a:sym typeface="Muli"/>
              </a:defRPr>
            </a:lvl8pPr>
            <a:lvl9pPr indent="-349250" lvl="8" marL="4114800" rtl="0">
              <a:spcBef>
                <a:spcPts val="0"/>
              </a:spcBef>
              <a:spcAft>
                <a:spcPts val="0"/>
              </a:spcAft>
              <a:buSzPts val="1900"/>
              <a:buFont typeface="Muli"/>
              <a:buChar char="■"/>
              <a:defRPr sz="1900">
                <a:latin typeface="Muli"/>
                <a:ea typeface="Muli"/>
                <a:cs typeface="Muli"/>
                <a:sym typeface="Muli"/>
              </a:defRPr>
            </a:lvl9pPr>
          </a:lstStyle>
          <a:p/>
        </p:txBody>
      </p:sp>
      <p:sp>
        <p:nvSpPr>
          <p:cNvPr id="1307" name="Google Shape;1307;p143"/>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sp>
        <p:nvSpPr>
          <p:cNvPr id="1308" name="Google Shape;1308;p143"/>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1309" name="Shape 1309"/>
        <p:cNvGrpSpPr/>
        <p:nvPr/>
      </p:nvGrpSpPr>
      <p:grpSpPr>
        <a:xfrm>
          <a:off x="0" y="0"/>
          <a:ext cx="0" cy="0"/>
          <a:chOff x="0" y="0"/>
          <a:chExt cx="0" cy="0"/>
        </a:xfrm>
      </p:grpSpPr>
      <p:graphicFrame>
        <p:nvGraphicFramePr>
          <p:cNvPr id="1310" name="Google Shape;1310;p144"/>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11" name="Google Shape;1311;p14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312" name="Google Shape;1312;p144"/>
          <p:cNvSpPr txBox="1"/>
          <p:nvPr>
            <p:ph idx="1" type="body"/>
          </p:nvPr>
        </p:nvSpPr>
        <p:spPr>
          <a:xfrm>
            <a:off x="685800" y="1318212"/>
            <a:ext cx="4800900" cy="45876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Font typeface="Muli"/>
              <a:buChar char="■"/>
              <a:defRPr sz="1900">
                <a:latin typeface="Muli"/>
                <a:ea typeface="Muli"/>
                <a:cs typeface="Muli"/>
                <a:sym typeface="Muli"/>
              </a:defRPr>
            </a:lvl1pPr>
            <a:lvl2pPr indent="-349250" lvl="1" marL="914400" rtl="0">
              <a:spcBef>
                <a:spcPts val="0"/>
              </a:spcBef>
              <a:spcAft>
                <a:spcPts val="0"/>
              </a:spcAft>
              <a:buSzPts val="1900"/>
              <a:buFont typeface="Muli"/>
              <a:buChar char="□"/>
              <a:defRPr sz="1900">
                <a:latin typeface="Muli"/>
                <a:ea typeface="Muli"/>
                <a:cs typeface="Muli"/>
                <a:sym typeface="Muli"/>
              </a:defRPr>
            </a:lvl2pPr>
            <a:lvl3pPr indent="-349250" lvl="2" marL="1371600" rtl="0">
              <a:spcBef>
                <a:spcPts val="0"/>
              </a:spcBef>
              <a:spcAft>
                <a:spcPts val="0"/>
              </a:spcAft>
              <a:buClr>
                <a:schemeClr val="dk2"/>
              </a:buClr>
              <a:buSzPts val="1900"/>
              <a:buFont typeface="Muli"/>
              <a:buChar char="■"/>
              <a:defRPr sz="1900">
                <a:latin typeface="Muli"/>
                <a:ea typeface="Muli"/>
                <a:cs typeface="Muli"/>
                <a:sym typeface="Muli"/>
              </a:defRPr>
            </a:lvl3pPr>
            <a:lvl4pPr indent="-349250" lvl="3" marL="1828800" rtl="0">
              <a:spcBef>
                <a:spcPts val="0"/>
              </a:spcBef>
              <a:spcAft>
                <a:spcPts val="0"/>
              </a:spcAft>
              <a:buClr>
                <a:schemeClr val="dk2"/>
              </a:buClr>
              <a:buSzPts val="1900"/>
              <a:buFont typeface="Muli"/>
              <a:buChar char="■"/>
              <a:defRPr sz="1900">
                <a:latin typeface="Muli"/>
                <a:ea typeface="Muli"/>
                <a:cs typeface="Muli"/>
                <a:sym typeface="Muli"/>
              </a:defRPr>
            </a:lvl4pPr>
            <a:lvl5pPr indent="-349250" lvl="4" marL="2286000" rtl="0">
              <a:spcBef>
                <a:spcPts val="0"/>
              </a:spcBef>
              <a:spcAft>
                <a:spcPts val="0"/>
              </a:spcAft>
              <a:buSzPts val="1900"/>
              <a:buFont typeface="Muli"/>
              <a:buChar char="□"/>
              <a:defRPr sz="1900">
                <a:latin typeface="Muli"/>
                <a:ea typeface="Muli"/>
                <a:cs typeface="Muli"/>
                <a:sym typeface="Muli"/>
              </a:defRPr>
            </a:lvl5pPr>
            <a:lvl6pPr indent="-349250" lvl="5" marL="2743200" rtl="0">
              <a:spcBef>
                <a:spcPts val="0"/>
              </a:spcBef>
              <a:spcAft>
                <a:spcPts val="0"/>
              </a:spcAft>
              <a:buSzPts val="1900"/>
              <a:buFont typeface="Muli"/>
              <a:buChar char="■"/>
              <a:defRPr sz="1900">
                <a:latin typeface="Muli"/>
                <a:ea typeface="Muli"/>
                <a:cs typeface="Muli"/>
                <a:sym typeface="Muli"/>
              </a:defRPr>
            </a:lvl6pPr>
            <a:lvl7pPr indent="-349250" lvl="6" marL="3200400" rtl="0">
              <a:spcBef>
                <a:spcPts val="0"/>
              </a:spcBef>
              <a:spcAft>
                <a:spcPts val="0"/>
              </a:spcAft>
              <a:buSzPts val="1900"/>
              <a:buFont typeface="Muli"/>
              <a:buChar char="■"/>
              <a:defRPr sz="1900">
                <a:latin typeface="Muli"/>
                <a:ea typeface="Muli"/>
                <a:cs typeface="Muli"/>
                <a:sym typeface="Muli"/>
              </a:defRPr>
            </a:lvl7pPr>
            <a:lvl8pPr indent="-349250" lvl="7" marL="3657600" rtl="0">
              <a:spcBef>
                <a:spcPts val="0"/>
              </a:spcBef>
              <a:spcAft>
                <a:spcPts val="0"/>
              </a:spcAft>
              <a:buSzPts val="1900"/>
              <a:buFont typeface="Muli"/>
              <a:buChar char="□"/>
              <a:defRPr sz="1900">
                <a:latin typeface="Muli"/>
                <a:ea typeface="Muli"/>
                <a:cs typeface="Muli"/>
                <a:sym typeface="Muli"/>
              </a:defRPr>
            </a:lvl8pPr>
            <a:lvl9pPr indent="-349250" lvl="8" marL="4114800" rtl="0">
              <a:spcBef>
                <a:spcPts val="0"/>
              </a:spcBef>
              <a:spcAft>
                <a:spcPts val="0"/>
              </a:spcAft>
              <a:buSzPts val="1900"/>
              <a:buFont typeface="Muli"/>
              <a:buChar char="■"/>
              <a:defRPr sz="1900">
                <a:latin typeface="Muli"/>
                <a:ea typeface="Muli"/>
                <a:cs typeface="Muli"/>
                <a:sym typeface="Muli"/>
              </a:defRPr>
            </a:lvl9pPr>
          </a:lstStyle>
          <a:p/>
        </p:txBody>
      </p:sp>
      <p:sp>
        <p:nvSpPr>
          <p:cNvPr id="1313" name="Google Shape;1313;p144"/>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grpSp>
        <p:nvGrpSpPr>
          <p:cNvPr id="1314" name="Google Shape;1314;p144"/>
          <p:cNvGrpSpPr/>
          <p:nvPr/>
        </p:nvGrpSpPr>
        <p:grpSpPr>
          <a:xfrm>
            <a:off x="6126479" y="1446441"/>
            <a:ext cx="5302980" cy="623700"/>
            <a:chOff x="5745479" y="1446441"/>
            <a:chExt cx="5302980" cy="623700"/>
          </a:xfrm>
        </p:grpSpPr>
        <p:sp>
          <p:nvSpPr>
            <p:cNvPr id="1315" name="Google Shape;1315;p144"/>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500">
                <a:latin typeface="Muli"/>
                <a:ea typeface="Muli"/>
                <a:cs typeface="Muli"/>
                <a:sym typeface="Muli"/>
              </a:endParaRPr>
            </a:p>
          </p:txBody>
        </p:sp>
        <p:sp>
          <p:nvSpPr>
            <p:cNvPr id="1316" name="Google Shape;1316;p144"/>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grpSp>
      <p:grpSp>
        <p:nvGrpSpPr>
          <p:cNvPr id="1317" name="Google Shape;1317;p144"/>
          <p:cNvGrpSpPr/>
          <p:nvPr/>
        </p:nvGrpSpPr>
        <p:grpSpPr>
          <a:xfrm>
            <a:off x="6126479" y="2370921"/>
            <a:ext cx="5302980" cy="623700"/>
            <a:chOff x="5745479" y="2218524"/>
            <a:chExt cx="5302980" cy="623700"/>
          </a:xfrm>
        </p:grpSpPr>
        <p:sp>
          <p:nvSpPr>
            <p:cNvPr id="1318" name="Google Shape;1318;p144"/>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3700" marR="0" rtl="0" algn="l">
                <a:lnSpc>
                  <a:spcPct val="100000"/>
                </a:lnSpc>
                <a:spcBef>
                  <a:spcPts val="0"/>
                </a:spcBef>
                <a:spcAft>
                  <a:spcPts val="0"/>
                </a:spcAft>
                <a:buNone/>
              </a:pPr>
              <a:r>
                <a:t/>
              </a:r>
              <a:endParaRPr sz="1500">
                <a:latin typeface="Muli"/>
                <a:ea typeface="Muli"/>
                <a:cs typeface="Muli"/>
                <a:sym typeface="Muli"/>
              </a:endParaRPr>
            </a:p>
          </p:txBody>
        </p:sp>
        <p:sp>
          <p:nvSpPr>
            <p:cNvPr id="1319" name="Google Shape;1319;p144"/>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grpSp>
      <p:grpSp>
        <p:nvGrpSpPr>
          <p:cNvPr id="1320" name="Google Shape;1320;p144"/>
          <p:cNvGrpSpPr/>
          <p:nvPr/>
        </p:nvGrpSpPr>
        <p:grpSpPr>
          <a:xfrm>
            <a:off x="6126479" y="3295402"/>
            <a:ext cx="5302980" cy="623700"/>
            <a:chOff x="5745479" y="2990608"/>
            <a:chExt cx="5302980" cy="623700"/>
          </a:xfrm>
        </p:grpSpPr>
        <p:sp>
          <p:nvSpPr>
            <p:cNvPr id="1321" name="Google Shape;1321;p144"/>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3700" marR="0" rtl="0" algn="l">
                <a:lnSpc>
                  <a:spcPct val="100000"/>
                </a:lnSpc>
                <a:spcBef>
                  <a:spcPts val="0"/>
                </a:spcBef>
                <a:spcAft>
                  <a:spcPts val="0"/>
                </a:spcAft>
                <a:buNone/>
              </a:pPr>
              <a:r>
                <a:t/>
              </a:r>
              <a:endParaRPr sz="1500">
                <a:latin typeface="Muli"/>
                <a:ea typeface="Muli"/>
                <a:cs typeface="Muli"/>
                <a:sym typeface="Muli"/>
              </a:endParaRPr>
            </a:p>
          </p:txBody>
        </p:sp>
        <p:sp>
          <p:nvSpPr>
            <p:cNvPr id="1322" name="Google Shape;1322;p144"/>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grpSp>
      <p:grpSp>
        <p:nvGrpSpPr>
          <p:cNvPr id="1323" name="Google Shape;1323;p144"/>
          <p:cNvGrpSpPr/>
          <p:nvPr/>
        </p:nvGrpSpPr>
        <p:grpSpPr>
          <a:xfrm>
            <a:off x="6126479" y="4219882"/>
            <a:ext cx="5302980" cy="623700"/>
            <a:chOff x="5745479" y="3762679"/>
            <a:chExt cx="5302980" cy="623700"/>
          </a:xfrm>
        </p:grpSpPr>
        <p:sp>
          <p:nvSpPr>
            <p:cNvPr id="1324" name="Google Shape;1324;p144"/>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3700" marR="0" rtl="0" algn="l">
                <a:lnSpc>
                  <a:spcPct val="100000"/>
                </a:lnSpc>
                <a:spcBef>
                  <a:spcPts val="0"/>
                </a:spcBef>
                <a:spcAft>
                  <a:spcPts val="0"/>
                </a:spcAft>
                <a:buNone/>
              </a:pPr>
              <a:r>
                <a:t/>
              </a:r>
              <a:endParaRPr sz="1500">
                <a:latin typeface="Muli"/>
                <a:ea typeface="Muli"/>
                <a:cs typeface="Muli"/>
                <a:sym typeface="Muli"/>
              </a:endParaRPr>
            </a:p>
          </p:txBody>
        </p:sp>
        <p:sp>
          <p:nvSpPr>
            <p:cNvPr id="1325" name="Google Shape;1325;p144"/>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grpSp>
      <p:grpSp>
        <p:nvGrpSpPr>
          <p:cNvPr id="1326" name="Google Shape;1326;p144"/>
          <p:cNvGrpSpPr/>
          <p:nvPr/>
        </p:nvGrpSpPr>
        <p:grpSpPr>
          <a:xfrm>
            <a:off x="6126479" y="5144363"/>
            <a:ext cx="5302980" cy="623700"/>
            <a:chOff x="5745479" y="4534763"/>
            <a:chExt cx="5302980" cy="623700"/>
          </a:xfrm>
        </p:grpSpPr>
        <p:sp>
          <p:nvSpPr>
            <p:cNvPr id="1327" name="Google Shape;1327;p144"/>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500">
                <a:latin typeface="Muli"/>
                <a:ea typeface="Muli"/>
                <a:cs typeface="Muli"/>
                <a:sym typeface="Muli"/>
              </a:endParaRPr>
            </a:p>
          </p:txBody>
        </p:sp>
        <p:sp>
          <p:nvSpPr>
            <p:cNvPr id="1328" name="Google Shape;1328;p144"/>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grpSp>
      <p:sp>
        <p:nvSpPr>
          <p:cNvPr id="1329" name="Google Shape;1329;p144"/>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30" name="Google Shape;1330;p144"/>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31" name="Google Shape;1331;p144"/>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32" name="Google Shape;1332;p144"/>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33" name="Google Shape;1333;p144"/>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34" name="Google Shape;1334;p144"/>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1335" name="Shape 1335"/>
        <p:cNvGrpSpPr/>
        <p:nvPr/>
      </p:nvGrpSpPr>
      <p:grpSpPr>
        <a:xfrm>
          <a:off x="0" y="0"/>
          <a:ext cx="0" cy="0"/>
          <a:chOff x="0" y="0"/>
          <a:chExt cx="0" cy="0"/>
        </a:xfrm>
      </p:grpSpPr>
      <p:graphicFrame>
        <p:nvGraphicFramePr>
          <p:cNvPr id="1336" name="Google Shape;1336;p145"/>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37" name="Google Shape;1337;p14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338" name="Google Shape;1338;p14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sp>
        <p:nvSpPr>
          <p:cNvPr id="1339" name="Google Shape;1339;p145"/>
          <p:cNvSpPr txBox="1"/>
          <p:nvPr>
            <p:ph idx="1" type="body"/>
          </p:nvPr>
        </p:nvSpPr>
        <p:spPr>
          <a:xfrm>
            <a:off x="685800" y="1524000"/>
            <a:ext cx="4432500" cy="43821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Font typeface="Muli"/>
              <a:buChar char="■"/>
              <a:defRPr sz="1900">
                <a:latin typeface="Muli"/>
                <a:ea typeface="Muli"/>
                <a:cs typeface="Muli"/>
                <a:sym typeface="Muli"/>
              </a:defRPr>
            </a:lvl1pPr>
            <a:lvl2pPr indent="-349250" lvl="1" marL="914400" rtl="0">
              <a:spcBef>
                <a:spcPts val="0"/>
              </a:spcBef>
              <a:spcAft>
                <a:spcPts val="0"/>
              </a:spcAft>
              <a:buSzPts val="1900"/>
              <a:buFont typeface="Muli"/>
              <a:buChar char="□"/>
              <a:defRPr sz="1900">
                <a:latin typeface="Muli"/>
                <a:ea typeface="Muli"/>
                <a:cs typeface="Muli"/>
                <a:sym typeface="Muli"/>
              </a:defRPr>
            </a:lvl2pPr>
            <a:lvl3pPr indent="-349250" lvl="2" marL="1371600" rtl="0">
              <a:spcBef>
                <a:spcPts val="0"/>
              </a:spcBef>
              <a:spcAft>
                <a:spcPts val="0"/>
              </a:spcAft>
              <a:buClr>
                <a:schemeClr val="dk2"/>
              </a:buClr>
              <a:buSzPts val="1900"/>
              <a:buFont typeface="Muli"/>
              <a:buChar char="■"/>
              <a:defRPr sz="1900">
                <a:latin typeface="Muli"/>
                <a:ea typeface="Muli"/>
                <a:cs typeface="Muli"/>
                <a:sym typeface="Muli"/>
              </a:defRPr>
            </a:lvl3pPr>
            <a:lvl4pPr indent="-349250" lvl="3" marL="1828800" rtl="0">
              <a:spcBef>
                <a:spcPts val="0"/>
              </a:spcBef>
              <a:spcAft>
                <a:spcPts val="0"/>
              </a:spcAft>
              <a:buClr>
                <a:schemeClr val="dk2"/>
              </a:buClr>
              <a:buSzPts val="1900"/>
              <a:buFont typeface="Muli"/>
              <a:buChar char="■"/>
              <a:defRPr sz="1900">
                <a:latin typeface="Muli"/>
                <a:ea typeface="Muli"/>
                <a:cs typeface="Muli"/>
                <a:sym typeface="Muli"/>
              </a:defRPr>
            </a:lvl4pPr>
            <a:lvl5pPr indent="-349250" lvl="4" marL="2286000" rtl="0">
              <a:spcBef>
                <a:spcPts val="0"/>
              </a:spcBef>
              <a:spcAft>
                <a:spcPts val="0"/>
              </a:spcAft>
              <a:buSzPts val="1900"/>
              <a:buFont typeface="Muli"/>
              <a:buChar char="□"/>
              <a:defRPr sz="1900">
                <a:latin typeface="Muli"/>
                <a:ea typeface="Muli"/>
                <a:cs typeface="Muli"/>
                <a:sym typeface="Muli"/>
              </a:defRPr>
            </a:lvl5pPr>
            <a:lvl6pPr indent="-349250" lvl="5" marL="2743200" rtl="0">
              <a:spcBef>
                <a:spcPts val="0"/>
              </a:spcBef>
              <a:spcAft>
                <a:spcPts val="0"/>
              </a:spcAft>
              <a:buSzPts val="1900"/>
              <a:buFont typeface="Muli"/>
              <a:buChar char="■"/>
              <a:defRPr sz="1900">
                <a:latin typeface="Muli"/>
                <a:ea typeface="Muli"/>
                <a:cs typeface="Muli"/>
                <a:sym typeface="Muli"/>
              </a:defRPr>
            </a:lvl6pPr>
            <a:lvl7pPr indent="-349250" lvl="6" marL="3200400" rtl="0">
              <a:spcBef>
                <a:spcPts val="0"/>
              </a:spcBef>
              <a:spcAft>
                <a:spcPts val="0"/>
              </a:spcAft>
              <a:buSzPts val="1900"/>
              <a:buFont typeface="Muli"/>
              <a:buChar char="■"/>
              <a:defRPr sz="1900">
                <a:latin typeface="Muli"/>
                <a:ea typeface="Muli"/>
                <a:cs typeface="Muli"/>
                <a:sym typeface="Muli"/>
              </a:defRPr>
            </a:lvl7pPr>
            <a:lvl8pPr indent="-349250" lvl="7" marL="3657600" rtl="0">
              <a:spcBef>
                <a:spcPts val="0"/>
              </a:spcBef>
              <a:spcAft>
                <a:spcPts val="0"/>
              </a:spcAft>
              <a:buSzPts val="1900"/>
              <a:buFont typeface="Muli"/>
              <a:buChar char="□"/>
              <a:defRPr sz="1900">
                <a:latin typeface="Muli"/>
                <a:ea typeface="Muli"/>
                <a:cs typeface="Muli"/>
                <a:sym typeface="Muli"/>
              </a:defRPr>
            </a:lvl8pPr>
            <a:lvl9pPr indent="-349250" lvl="8" marL="4114800" rtl="0">
              <a:spcBef>
                <a:spcPts val="0"/>
              </a:spcBef>
              <a:spcAft>
                <a:spcPts val="0"/>
              </a:spcAft>
              <a:buSzPts val="1900"/>
              <a:buFont typeface="Muli"/>
              <a:buChar char="■"/>
              <a:defRPr sz="1900">
                <a:latin typeface="Muli"/>
                <a:ea typeface="Muli"/>
                <a:cs typeface="Muli"/>
                <a:sym typeface="Muli"/>
              </a:defRPr>
            </a:lvl9pPr>
          </a:lstStyle>
          <a:p/>
        </p:txBody>
      </p:sp>
      <p:sp>
        <p:nvSpPr>
          <p:cNvPr id="1340" name="Google Shape;1340;p145"/>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41" name="Google Shape;1341;p145"/>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42" name="Google Shape;1342;p145"/>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1343" name="Shape 1343"/>
        <p:cNvGrpSpPr/>
        <p:nvPr/>
      </p:nvGrpSpPr>
      <p:grpSpPr>
        <a:xfrm>
          <a:off x="0" y="0"/>
          <a:ext cx="0" cy="0"/>
          <a:chOff x="0" y="0"/>
          <a:chExt cx="0" cy="0"/>
        </a:xfrm>
      </p:grpSpPr>
      <p:graphicFrame>
        <p:nvGraphicFramePr>
          <p:cNvPr id="1344" name="Google Shape;1344;p146"/>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45" name="Google Shape;1345;p14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346" name="Google Shape;1346;p14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sp>
        <p:nvSpPr>
          <p:cNvPr id="1347" name="Google Shape;1347;p146"/>
          <p:cNvSpPr txBox="1"/>
          <p:nvPr>
            <p:ph idx="1" type="body"/>
          </p:nvPr>
        </p:nvSpPr>
        <p:spPr>
          <a:xfrm>
            <a:off x="6705600" y="1524000"/>
            <a:ext cx="4432500" cy="43821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Font typeface="Muli"/>
              <a:buChar char="■"/>
              <a:defRPr sz="1900">
                <a:latin typeface="Muli"/>
                <a:ea typeface="Muli"/>
                <a:cs typeface="Muli"/>
                <a:sym typeface="Muli"/>
              </a:defRPr>
            </a:lvl1pPr>
            <a:lvl2pPr indent="-349250" lvl="1" marL="914400" rtl="0">
              <a:spcBef>
                <a:spcPts val="0"/>
              </a:spcBef>
              <a:spcAft>
                <a:spcPts val="0"/>
              </a:spcAft>
              <a:buSzPts val="1900"/>
              <a:buFont typeface="Muli"/>
              <a:buChar char="□"/>
              <a:defRPr sz="1900">
                <a:latin typeface="Muli"/>
                <a:ea typeface="Muli"/>
                <a:cs typeface="Muli"/>
                <a:sym typeface="Muli"/>
              </a:defRPr>
            </a:lvl2pPr>
            <a:lvl3pPr indent="-349250" lvl="2" marL="1371600" rtl="0">
              <a:spcBef>
                <a:spcPts val="0"/>
              </a:spcBef>
              <a:spcAft>
                <a:spcPts val="0"/>
              </a:spcAft>
              <a:buClr>
                <a:schemeClr val="dk2"/>
              </a:buClr>
              <a:buSzPts val="1900"/>
              <a:buFont typeface="Muli"/>
              <a:buChar char="■"/>
              <a:defRPr sz="1900">
                <a:latin typeface="Muli"/>
                <a:ea typeface="Muli"/>
                <a:cs typeface="Muli"/>
                <a:sym typeface="Muli"/>
              </a:defRPr>
            </a:lvl3pPr>
            <a:lvl4pPr indent="-349250" lvl="3" marL="1828800" rtl="0">
              <a:spcBef>
                <a:spcPts val="0"/>
              </a:spcBef>
              <a:spcAft>
                <a:spcPts val="0"/>
              </a:spcAft>
              <a:buClr>
                <a:schemeClr val="dk2"/>
              </a:buClr>
              <a:buSzPts val="1900"/>
              <a:buFont typeface="Muli"/>
              <a:buChar char="■"/>
              <a:defRPr sz="1900">
                <a:latin typeface="Muli"/>
                <a:ea typeface="Muli"/>
                <a:cs typeface="Muli"/>
                <a:sym typeface="Muli"/>
              </a:defRPr>
            </a:lvl4pPr>
            <a:lvl5pPr indent="-349250" lvl="4" marL="2286000" rtl="0">
              <a:spcBef>
                <a:spcPts val="0"/>
              </a:spcBef>
              <a:spcAft>
                <a:spcPts val="0"/>
              </a:spcAft>
              <a:buSzPts val="1900"/>
              <a:buFont typeface="Muli"/>
              <a:buChar char="□"/>
              <a:defRPr sz="1900">
                <a:latin typeface="Muli"/>
                <a:ea typeface="Muli"/>
                <a:cs typeface="Muli"/>
                <a:sym typeface="Muli"/>
              </a:defRPr>
            </a:lvl5pPr>
            <a:lvl6pPr indent="-349250" lvl="5" marL="2743200" rtl="0">
              <a:spcBef>
                <a:spcPts val="0"/>
              </a:spcBef>
              <a:spcAft>
                <a:spcPts val="0"/>
              </a:spcAft>
              <a:buSzPts val="1900"/>
              <a:buFont typeface="Muli"/>
              <a:buChar char="■"/>
              <a:defRPr sz="1900">
                <a:latin typeface="Muli"/>
                <a:ea typeface="Muli"/>
                <a:cs typeface="Muli"/>
                <a:sym typeface="Muli"/>
              </a:defRPr>
            </a:lvl6pPr>
            <a:lvl7pPr indent="-349250" lvl="6" marL="3200400" rtl="0">
              <a:spcBef>
                <a:spcPts val="0"/>
              </a:spcBef>
              <a:spcAft>
                <a:spcPts val="0"/>
              </a:spcAft>
              <a:buSzPts val="1900"/>
              <a:buFont typeface="Muli"/>
              <a:buChar char="■"/>
              <a:defRPr sz="1900">
                <a:latin typeface="Muli"/>
                <a:ea typeface="Muli"/>
                <a:cs typeface="Muli"/>
                <a:sym typeface="Muli"/>
              </a:defRPr>
            </a:lvl7pPr>
            <a:lvl8pPr indent="-349250" lvl="7" marL="3657600" rtl="0">
              <a:spcBef>
                <a:spcPts val="0"/>
              </a:spcBef>
              <a:spcAft>
                <a:spcPts val="0"/>
              </a:spcAft>
              <a:buSzPts val="1900"/>
              <a:buFont typeface="Muli"/>
              <a:buChar char="□"/>
              <a:defRPr sz="1900">
                <a:latin typeface="Muli"/>
                <a:ea typeface="Muli"/>
                <a:cs typeface="Muli"/>
                <a:sym typeface="Muli"/>
              </a:defRPr>
            </a:lvl8pPr>
            <a:lvl9pPr indent="-349250" lvl="8" marL="4114800" rtl="0">
              <a:spcBef>
                <a:spcPts val="0"/>
              </a:spcBef>
              <a:spcAft>
                <a:spcPts val="0"/>
              </a:spcAft>
              <a:buSzPts val="1900"/>
              <a:buFont typeface="Muli"/>
              <a:buChar char="■"/>
              <a:defRPr sz="1900">
                <a:latin typeface="Muli"/>
                <a:ea typeface="Muli"/>
                <a:cs typeface="Muli"/>
                <a:sym typeface="Muli"/>
              </a:defRPr>
            </a:lvl9pPr>
          </a:lstStyle>
          <a:p/>
        </p:txBody>
      </p:sp>
      <p:sp>
        <p:nvSpPr>
          <p:cNvPr id="1348" name="Google Shape;1348;p146"/>
          <p:cNvSpPr txBox="1"/>
          <p:nvPr>
            <p:ph idx="2" type="body"/>
          </p:nvPr>
        </p:nvSpPr>
        <p:spPr>
          <a:xfrm>
            <a:off x="1619050" y="1600200"/>
            <a:ext cx="4432500" cy="1365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49" name="Google Shape;1349;p146"/>
          <p:cNvSpPr txBox="1"/>
          <p:nvPr>
            <p:ph idx="3" type="body"/>
          </p:nvPr>
        </p:nvSpPr>
        <p:spPr>
          <a:xfrm>
            <a:off x="1619050" y="3883950"/>
            <a:ext cx="4432500" cy="1365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50" name="Google Shape;1350;p146"/>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1351" name="Shape 1351"/>
        <p:cNvGrpSpPr/>
        <p:nvPr/>
      </p:nvGrpSpPr>
      <p:grpSpPr>
        <a:xfrm>
          <a:off x="0" y="0"/>
          <a:ext cx="0" cy="0"/>
          <a:chOff x="0" y="0"/>
          <a:chExt cx="0" cy="0"/>
        </a:xfrm>
      </p:grpSpPr>
      <p:graphicFrame>
        <p:nvGraphicFramePr>
          <p:cNvPr id="1352" name="Google Shape;1352;p147"/>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900">
                          <a:solidFill>
                            <a:srgbClr val="FFFFFF"/>
                          </a:solidFill>
                          <a:latin typeface="Muli"/>
                          <a:ea typeface="Muli"/>
                          <a:cs typeface="Muli"/>
                          <a:sym typeface="Muli"/>
                        </a:rPr>
                        <a:t>1</a:t>
                      </a:r>
                      <a:endParaRPr sz="19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900">
                          <a:solidFill>
                            <a:srgbClr val="FFFFFF"/>
                          </a:solidFill>
                          <a:latin typeface="Muli"/>
                          <a:ea typeface="Muli"/>
                          <a:cs typeface="Muli"/>
                          <a:sym typeface="Muli"/>
                        </a:rPr>
                        <a:t>3</a:t>
                      </a:r>
                      <a:endParaRPr sz="19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9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9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9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9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900">
                          <a:solidFill>
                            <a:srgbClr val="FFFFFF"/>
                          </a:solidFill>
                          <a:latin typeface="Muli"/>
                          <a:ea typeface="Muli"/>
                          <a:cs typeface="Muli"/>
                          <a:sym typeface="Muli"/>
                        </a:rPr>
                        <a:t>2</a:t>
                      </a:r>
                      <a:endParaRPr sz="19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900">
                          <a:solidFill>
                            <a:srgbClr val="FFFFFF"/>
                          </a:solidFill>
                          <a:latin typeface="Muli"/>
                          <a:ea typeface="Muli"/>
                          <a:cs typeface="Muli"/>
                          <a:sym typeface="Muli"/>
                        </a:rPr>
                        <a:t>4</a:t>
                      </a:r>
                      <a:endParaRPr sz="19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sz="1500">
                          <a:solidFill>
                            <a:srgbClr val="FFFFFF"/>
                          </a:solidFill>
                        </a:rPr>
                        <a:t>‹#›</a:t>
                      </a:fld>
                      <a:endParaRPr sz="1500">
                        <a:solidFill>
                          <a:srgbClr val="FFFFFF"/>
                        </a:solidFill>
                      </a:endParaRPr>
                    </a:p>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53" name="Google Shape;1353;p147"/>
          <p:cNvSpPr txBox="1"/>
          <p:nvPr>
            <p:ph idx="1" type="body"/>
          </p:nvPr>
        </p:nvSpPr>
        <p:spPr>
          <a:xfrm>
            <a:off x="2360150" y="1552400"/>
            <a:ext cx="2966100" cy="15021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54" name="Google Shape;1354;p147"/>
          <p:cNvSpPr txBox="1"/>
          <p:nvPr>
            <p:ph idx="2" type="body"/>
          </p:nvPr>
        </p:nvSpPr>
        <p:spPr>
          <a:xfrm>
            <a:off x="2360150" y="3810000"/>
            <a:ext cx="2966100" cy="15021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55" name="Google Shape;1355;p147"/>
          <p:cNvSpPr txBox="1"/>
          <p:nvPr>
            <p:ph idx="3" type="body"/>
          </p:nvPr>
        </p:nvSpPr>
        <p:spPr>
          <a:xfrm>
            <a:off x="6939900" y="1552400"/>
            <a:ext cx="2966100" cy="15021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56" name="Google Shape;1356;p147"/>
          <p:cNvSpPr txBox="1"/>
          <p:nvPr>
            <p:ph idx="4" type="body"/>
          </p:nvPr>
        </p:nvSpPr>
        <p:spPr>
          <a:xfrm>
            <a:off x="6939900" y="3810000"/>
            <a:ext cx="2966100" cy="15021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357" name="Google Shape;1357;p14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358" name="Google Shape;1358;p1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sp>
        <p:nvSpPr>
          <p:cNvPr id="1359" name="Google Shape;1359;p147"/>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1360" name="Shape 1360"/>
        <p:cNvGrpSpPr/>
        <p:nvPr/>
      </p:nvGrpSpPr>
      <p:grpSpPr>
        <a:xfrm>
          <a:off x="0" y="0"/>
          <a:ext cx="0" cy="0"/>
          <a:chOff x="0" y="0"/>
          <a:chExt cx="0" cy="0"/>
        </a:xfrm>
      </p:grpSpPr>
      <p:graphicFrame>
        <p:nvGraphicFramePr>
          <p:cNvPr id="1361" name="Google Shape;1361;p148"/>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62" name="Google Shape;1362;p148"/>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63" name="Google Shape;1363;p148"/>
          <p:cNvSpPr txBox="1"/>
          <p:nvPr>
            <p:ph idx="2" type="body"/>
          </p:nvPr>
        </p:nvSpPr>
        <p:spPr>
          <a:xfrm>
            <a:off x="1399360" y="2169821"/>
            <a:ext cx="4240800" cy="11925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solidFill>
                  <a:srgbClr val="353535"/>
                </a:solidFill>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cxnSp>
        <p:nvCxnSpPr>
          <p:cNvPr id="1364" name="Google Shape;1364;p148"/>
          <p:cNvCxnSpPr/>
          <p:nvPr/>
        </p:nvCxnSpPr>
        <p:spPr>
          <a:xfrm>
            <a:off x="11485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1365" name="Google Shape;1365;p148"/>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66" name="Google Shape;1366;p148"/>
          <p:cNvSpPr txBox="1"/>
          <p:nvPr>
            <p:ph idx="4" type="body"/>
          </p:nvPr>
        </p:nvSpPr>
        <p:spPr>
          <a:xfrm>
            <a:off x="1399360" y="4328021"/>
            <a:ext cx="4240800" cy="11925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solidFill>
                  <a:srgbClr val="353535"/>
                </a:solidFill>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cxnSp>
        <p:nvCxnSpPr>
          <p:cNvPr id="1367" name="Google Shape;1367;p148"/>
          <p:cNvCxnSpPr/>
          <p:nvPr/>
        </p:nvCxnSpPr>
        <p:spPr>
          <a:xfrm>
            <a:off x="11485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1368" name="Google Shape;1368;p148"/>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69" name="Google Shape;1369;p148"/>
          <p:cNvSpPr txBox="1"/>
          <p:nvPr>
            <p:ph idx="6" type="body"/>
          </p:nvPr>
        </p:nvSpPr>
        <p:spPr>
          <a:xfrm>
            <a:off x="6409960" y="2169821"/>
            <a:ext cx="4240800" cy="11925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solidFill>
                  <a:srgbClr val="353535"/>
                </a:solidFill>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cxnSp>
        <p:nvCxnSpPr>
          <p:cNvPr id="1370" name="Google Shape;1370;p148"/>
          <p:cNvCxnSpPr/>
          <p:nvPr/>
        </p:nvCxnSpPr>
        <p:spPr>
          <a:xfrm>
            <a:off x="61591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1371" name="Google Shape;1371;p148"/>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72" name="Google Shape;1372;p148"/>
          <p:cNvSpPr txBox="1"/>
          <p:nvPr>
            <p:ph idx="8" type="body"/>
          </p:nvPr>
        </p:nvSpPr>
        <p:spPr>
          <a:xfrm>
            <a:off x="6409960" y="4328021"/>
            <a:ext cx="4240800" cy="11925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solidFill>
                  <a:srgbClr val="353535"/>
                </a:solidFill>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cxnSp>
        <p:nvCxnSpPr>
          <p:cNvPr id="1373" name="Google Shape;1373;p148"/>
          <p:cNvCxnSpPr/>
          <p:nvPr/>
        </p:nvCxnSpPr>
        <p:spPr>
          <a:xfrm>
            <a:off x="61591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1374" name="Google Shape;1374;p14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sp>
        <p:nvSpPr>
          <p:cNvPr id="1375" name="Google Shape;1375;p14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376" name="Google Shape;1376;p148"/>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1377" name="Shape 1377"/>
        <p:cNvGrpSpPr/>
        <p:nvPr/>
      </p:nvGrpSpPr>
      <p:grpSpPr>
        <a:xfrm>
          <a:off x="0" y="0"/>
          <a:ext cx="0" cy="0"/>
          <a:chOff x="0" y="0"/>
          <a:chExt cx="0" cy="0"/>
        </a:xfrm>
      </p:grpSpPr>
      <p:sp>
        <p:nvSpPr>
          <p:cNvPr id="1378" name="Google Shape;1378;p149"/>
          <p:cNvSpPr/>
          <p:nvPr/>
        </p:nvSpPr>
        <p:spPr>
          <a:xfrm>
            <a:off x="5986150" y="12725"/>
            <a:ext cx="62061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49"/>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80" name="Google Shape;1380;p149"/>
          <p:cNvSpPr txBox="1"/>
          <p:nvPr>
            <p:ph idx="2" type="body"/>
          </p:nvPr>
        </p:nvSpPr>
        <p:spPr>
          <a:xfrm>
            <a:off x="1003810" y="2608031"/>
            <a:ext cx="4240800" cy="11925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Clr>
                <a:srgbClr val="363636"/>
              </a:buClr>
              <a:buSzPts val="1900"/>
              <a:buChar char="■"/>
              <a:defRPr>
                <a:solidFill>
                  <a:srgbClr val="363636"/>
                </a:solidFill>
              </a:defRPr>
            </a:lvl1pPr>
            <a:lvl2pPr indent="-349250" lvl="1" marL="914400" rtl="0">
              <a:spcBef>
                <a:spcPts val="0"/>
              </a:spcBef>
              <a:spcAft>
                <a:spcPts val="0"/>
              </a:spcAft>
              <a:buClr>
                <a:srgbClr val="363636"/>
              </a:buClr>
              <a:buSzPts val="1900"/>
              <a:buChar char="□"/>
              <a:defRPr>
                <a:solidFill>
                  <a:srgbClr val="363636"/>
                </a:solidFill>
              </a:defRPr>
            </a:lvl2pPr>
            <a:lvl3pPr indent="-349250" lvl="2" marL="1371600" rtl="0">
              <a:spcBef>
                <a:spcPts val="0"/>
              </a:spcBef>
              <a:spcAft>
                <a:spcPts val="0"/>
              </a:spcAft>
              <a:buClr>
                <a:srgbClr val="363636"/>
              </a:buClr>
              <a:buSzPts val="1900"/>
              <a:buChar char="■"/>
              <a:defRPr>
                <a:solidFill>
                  <a:srgbClr val="363636"/>
                </a:solidFill>
              </a:defRPr>
            </a:lvl3pPr>
            <a:lvl4pPr indent="-349250" lvl="3" marL="1828800" rtl="0">
              <a:spcBef>
                <a:spcPts val="0"/>
              </a:spcBef>
              <a:spcAft>
                <a:spcPts val="0"/>
              </a:spcAft>
              <a:buClr>
                <a:srgbClr val="363636"/>
              </a:buClr>
              <a:buSzPts val="1900"/>
              <a:buChar char="■"/>
              <a:defRPr>
                <a:solidFill>
                  <a:srgbClr val="363636"/>
                </a:solidFill>
              </a:defRPr>
            </a:lvl4pPr>
            <a:lvl5pPr indent="-349250" lvl="4" marL="2286000" rtl="0">
              <a:spcBef>
                <a:spcPts val="0"/>
              </a:spcBef>
              <a:spcAft>
                <a:spcPts val="0"/>
              </a:spcAft>
              <a:buClr>
                <a:srgbClr val="363636"/>
              </a:buClr>
              <a:buSzPts val="1900"/>
              <a:buChar char="□"/>
              <a:defRPr>
                <a:solidFill>
                  <a:srgbClr val="363636"/>
                </a:solidFill>
              </a:defRPr>
            </a:lvl5pPr>
            <a:lvl6pPr indent="-349250" lvl="5" marL="2743200" rtl="0">
              <a:spcBef>
                <a:spcPts val="0"/>
              </a:spcBef>
              <a:spcAft>
                <a:spcPts val="0"/>
              </a:spcAft>
              <a:buClr>
                <a:srgbClr val="363636"/>
              </a:buClr>
              <a:buSzPts val="1900"/>
              <a:buChar char="■"/>
              <a:defRPr>
                <a:solidFill>
                  <a:srgbClr val="363636"/>
                </a:solidFill>
              </a:defRPr>
            </a:lvl6pPr>
            <a:lvl7pPr indent="-349250" lvl="6" marL="3200400" rtl="0">
              <a:spcBef>
                <a:spcPts val="0"/>
              </a:spcBef>
              <a:spcAft>
                <a:spcPts val="0"/>
              </a:spcAft>
              <a:buClr>
                <a:srgbClr val="363636"/>
              </a:buClr>
              <a:buSzPts val="1900"/>
              <a:buChar char="■"/>
              <a:defRPr>
                <a:solidFill>
                  <a:srgbClr val="363636"/>
                </a:solidFill>
              </a:defRPr>
            </a:lvl7pPr>
            <a:lvl8pPr indent="-349250" lvl="7" marL="3657600" rtl="0">
              <a:spcBef>
                <a:spcPts val="0"/>
              </a:spcBef>
              <a:spcAft>
                <a:spcPts val="0"/>
              </a:spcAft>
              <a:buClr>
                <a:srgbClr val="363636"/>
              </a:buClr>
              <a:buSzPts val="1900"/>
              <a:buChar char="□"/>
              <a:defRPr>
                <a:solidFill>
                  <a:srgbClr val="363636"/>
                </a:solidFill>
              </a:defRPr>
            </a:lvl8pPr>
            <a:lvl9pPr indent="-349250" lvl="8" marL="4114800" rtl="0">
              <a:spcBef>
                <a:spcPts val="0"/>
              </a:spcBef>
              <a:spcAft>
                <a:spcPts val="0"/>
              </a:spcAft>
              <a:buClr>
                <a:srgbClr val="363636"/>
              </a:buClr>
              <a:buSzPts val="1900"/>
              <a:buChar char="■"/>
              <a:defRPr>
                <a:solidFill>
                  <a:srgbClr val="363636"/>
                </a:solidFill>
              </a:defRPr>
            </a:lvl9pPr>
          </a:lstStyle>
          <a:p/>
        </p:txBody>
      </p:sp>
      <p:sp>
        <p:nvSpPr>
          <p:cNvPr id="1381" name="Google Shape;1381;p149"/>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1382" name="Google Shape;1382;p149"/>
          <p:cNvSpPr txBox="1"/>
          <p:nvPr>
            <p:ph idx="4" type="body"/>
          </p:nvPr>
        </p:nvSpPr>
        <p:spPr>
          <a:xfrm>
            <a:off x="7055110" y="2624181"/>
            <a:ext cx="4240800" cy="11925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Clr>
                <a:srgbClr val="FFFFFF"/>
              </a:buClr>
              <a:buSzPts val="1900"/>
              <a:buChar char="■"/>
              <a:defRPr>
                <a:solidFill>
                  <a:srgbClr val="FFFFFF"/>
                </a:solidFill>
              </a:defRPr>
            </a:lvl1pPr>
            <a:lvl2pPr indent="-349250" lvl="1" marL="914400" rtl="0">
              <a:spcBef>
                <a:spcPts val="0"/>
              </a:spcBef>
              <a:spcAft>
                <a:spcPts val="0"/>
              </a:spcAft>
              <a:buClr>
                <a:srgbClr val="FFFFFF"/>
              </a:buClr>
              <a:buSzPts val="1900"/>
              <a:buChar char="□"/>
              <a:defRPr>
                <a:solidFill>
                  <a:srgbClr val="FFFFFF"/>
                </a:solidFill>
              </a:defRPr>
            </a:lvl2pPr>
            <a:lvl3pPr indent="-349250" lvl="2" marL="1371600" rtl="0">
              <a:spcBef>
                <a:spcPts val="0"/>
              </a:spcBef>
              <a:spcAft>
                <a:spcPts val="0"/>
              </a:spcAft>
              <a:buClr>
                <a:srgbClr val="FFFFFF"/>
              </a:buClr>
              <a:buSzPts val="1900"/>
              <a:buChar char="■"/>
              <a:defRPr>
                <a:solidFill>
                  <a:srgbClr val="FFFFFF"/>
                </a:solidFill>
              </a:defRPr>
            </a:lvl3pPr>
            <a:lvl4pPr indent="-349250" lvl="3" marL="1828800" rtl="0">
              <a:spcBef>
                <a:spcPts val="0"/>
              </a:spcBef>
              <a:spcAft>
                <a:spcPts val="0"/>
              </a:spcAft>
              <a:buClr>
                <a:srgbClr val="FFFFFF"/>
              </a:buClr>
              <a:buSzPts val="1900"/>
              <a:buChar char="■"/>
              <a:defRPr>
                <a:solidFill>
                  <a:srgbClr val="FFFFFF"/>
                </a:solidFill>
              </a:defRPr>
            </a:lvl4pPr>
            <a:lvl5pPr indent="-349250" lvl="4" marL="2286000" rtl="0">
              <a:spcBef>
                <a:spcPts val="0"/>
              </a:spcBef>
              <a:spcAft>
                <a:spcPts val="0"/>
              </a:spcAft>
              <a:buClr>
                <a:srgbClr val="FFFFFF"/>
              </a:buClr>
              <a:buSzPts val="1900"/>
              <a:buChar char="□"/>
              <a:defRPr>
                <a:solidFill>
                  <a:srgbClr val="FFFFFF"/>
                </a:solidFill>
              </a:defRPr>
            </a:lvl5pPr>
            <a:lvl6pPr indent="-349250" lvl="5" marL="2743200" rtl="0">
              <a:spcBef>
                <a:spcPts val="0"/>
              </a:spcBef>
              <a:spcAft>
                <a:spcPts val="0"/>
              </a:spcAft>
              <a:buClr>
                <a:srgbClr val="FFFFFF"/>
              </a:buClr>
              <a:buSzPts val="1900"/>
              <a:buChar char="■"/>
              <a:defRPr>
                <a:solidFill>
                  <a:srgbClr val="FFFFFF"/>
                </a:solidFill>
              </a:defRPr>
            </a:lvl6pPr>
            <a:lvl7pPr indent="-349250" lvl="6" marL="3200400" rtl="0">
              <a:spcBef>
                <a:spcPts val="0"/>
              </a:spcBef>
              <a:spcAft>
                <a:spcPts val="0"/>
              </a:spcAft>
              <a:buClr>
                <a:srgbClr val="FFFFFF"/>
              </a:buClr>
              <a:buSzPts val="1900"/>
              <a:buChar char="■"/>
              <a:defRPr>
                <a:solidFill>
                  <a:srgbClr val="FFFFFF"/>
                </a:solidFill>
              </a:defRPr>
            </a:lvl7pPr>
            <a:lvl8pPr indent="-349250" lvl="7" marL="3657600" rtl="0">
              <a:spcBef>
                <a:spcPts val="0"/>
              </a:spcBef>
              <a:spcAft>
                <a:spcPts val="0"/>
              </a:spcAft>
              <a:buClr>
                <a:srgbClr val="FFFFFF"/>
              </a:buClr>
              <a:buSzPts val="1900"/>
              <a:buChar char="□"/>
              <a:defRPr>
                <a:solidFill>
                  <a:srgbClr val="FFFFFF"/>
                </a:solidFill>
              </a:defRPr>
            </a:lvl8pPr>
            <a:lvl9pPr indent="-349250" lvl="8" marL="4114800" rtl="0">
              <a:spcBef>
                <a:spcPts val="0"/>
              </a:spcBef>
              <a:spcAft>
                <a:spcPts val="0"/>
              </a:spcAft>
              <a:buClr>
                <a:srgbClr val="FFFFFF"/>
              </a:buClr>
              <a:buSzPts val="1900"/>
              <a:buChar char="■"/>
              <a:defRPr>
                <a:solidFill>
                  <a:srgbClr val="FFFFFF"/>
                </a:solidFill>
              </a:defRPr>
            </a:lvl9pPr>
          </a:lstStyle>
          <a:p/>
        </p:txBody>
      </p:sp>
      <p:sp>
        <p:nvSpPr>
          <p:cNvPr id="1383" name="Google Shape;1383;p149"/>
          <p:cNvSpPr txBox="1"/>
          <p:nvPr>
            <p:ph idx="12" type="sldNum"/>
          </p:nvPr>
        </p:nvSpPr>
        <p:spPr>
          <a:xfrm>
            <a:off x="10955126" y="6068075"/>
            <a:ext cx="428400" cy="5247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1384" name="Google Shape;1384;p149"/>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1385" name="Shape 1385"/>
        <p:cNvGrpSpPr/>
        <p:nvPr/>
      </p:nvGrpSpPr>
      <p:grpSpPr>
        <a:xfrm>
          <a:off x="0" y="0"/>
          <a:ext cx="0" cy="0"/>
          <a:chOff x="0" y="0"/>
          <a:chExt cx="0" cy="0"/>
        </a:xfrm>
      </p:grpSpPr>
      <p:sp>
        <p:nvSpPr>
          <p:cNvPr id="1386" name="Google Shape;1386;p150"/>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387" name="Google Shape;1387;p150"/>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88" name="Google Shape;1388;p150"/>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Clr>
                <a:srgbClr val="363636"/>
              </a:buClr>
              <a:buSzPts val="1900"/>
              <a:buChar char="■"/>
              <a:defRPr>
                <a:solidFill>
                  <a:srgbClr val="363636"/>
                </a:solidFill>
              </a:defRPr>
            </a:lvl1pPr>
            <a:lvl2pPr indent="-349250" lvl="1" marL="914400" rtl="0">
              <a:spcBef>
                <a:spcPts val="0"/>
              </a:spcBef>
              <a:spcAft>
                <a:spcPts val="0"/>
              </a:spcAft>
              <a:buClr>
                <a:srgbClr val="363636"/>
              </a:buClr>
              <a:buSzPts val="1900"/>
              <a:buChar char="□"/>
              <a:defRPr>
                <a:solidFill>
                  <a:srgbClr val="363636"/>
                </a:solidFill>
              </a:defRPr>
            </a:lvl2pPr>
            <a:lvl3pPr indent="-349250" lvl="2" marL="1371600" rtl="0">
              <a:spcBef>
                <a:spcPts val="0"/>
              </a:spcBef>
              <a:spcAft>
                <a:spcPts val="0"/>
              </a:spcAft>
              <a:buClr>
                <a:srgbClr val="363636"/>
              </a:buClr>
              <a:buSzPts val="1900"/>
              <a:buChar char="■"/>
              <a:defRPr>
                <a:solidFill>
                  <a:srgbClr val="363636"/>
                </a:solidFill>
              </a:defRPr>
            </a:lvl3pPr>
            <a:lvl4pPr indent="-349250" lvl="3" marL="1828800" rtl="0">
              <a:spcBef>
                <a:spcPts val="0"/>
              </a:spcBef>
              <a:spcAft>
                <a:spcPts val="0"/>
              </a:spcAft>
              <a:buClr>
                <a:srgbClr val="363636"/>
              </a:buClr>
              <a:buSzPts val="1900"/>
              <a:buChar char="■"/>
              <a:defRPr>
                <a:solidFill>
                  <a:srgbClr val="363636"/>
                </a:solidFill>
              </a:defRPr>
            </a:lvl4pPr>
            <a:lvl5pPr indent="-349250" lvl="4" marL="2286000" rtl="0">
              <a:spcBef>
                <a:spcPts val="0"/>
              </a:spcBef>
              <a:spcAft>
                <a:spcPts val="0"/>
              </a:spcAft>
              <a:buClr>
                <a:srgbClr val="363636"/>
              </a:buClr>
              <a:buSzPts val="1900"/>
              <a:buChar char="□"/>
              <a:defRPr>
                <a:solidFill>
                  <a:srgbClr val="363636"/>
                </a:solidFill>
              </a:defRPr>
            </a:lvl5pPr>
            <a:lvl6pPr indent="-349250" lvl="5" marL="2743200" rtl="0">
              <a:spcBef>
                <a:spcPts val="0"/>
              </a:spcBef>
              <a:spcAft>
                <a:spcPts val="0"/>
              </a:spcAft>
              <a:buClr>
                <a:srgbClr val="363636"/>
              </a:buClr>
              <a:buSzPts val="1900"/>
              <a:buChar char="■"/>
              <a:defRPr>
                <a:solidFill>
                  <a:srgbClr val="363636"/>
                </a:solidFill>
              </a:defRPr>
            </a:lvl6pPr>
            <a:lvl7pPr indent="-349250" lvl="6" marL="3200400" rtl="0">
              <a:spcBef>
                <a:spcPts val="0"/>
              </a:spcBef>
              <a:spcAft>
                <a:spcPts val="0"/>
              </a:spcAft>
              <a:buClr>
                <a:srgbClr val="363636"/>
              </a:buClr>
              <a:buSzPts val="1900"/>
              <a:buChar char="■"/>
              <a:defRPr>
                <a:solidFill>
                  <a:srgbClr val="363636"/>
                </a:solidFill>
              </a:defRPr>
            </a:lvl7pPr>
            <a:lvl8pPr indent="-349250" lvl="7" marL="3657600" rtl="0">
              <a:spcBef>
                <a:spcPts val="0"/>
              </a:spcBef>
              <a:spcAft>
                <a:spcPts val="0"/>
              </a:spcAft>
              <a:buClr>
                <a:srgbClr val="363636"/>
              </a:buClr>
              <a:buSzPts val="1900"/>
              <a:buChar char="□"/>
              <a:defRPr>
                <a:solidFill>
                  <a:srgbClr val="363636"/>
                </a:solidFill>
              </a:defRPr>
            </a:lvl8pPr>
            <a:lvl9pPr indent="-349250" lvl="8" marL="4114800" rtl="0">
              <a:spcBef>
                <a:spcPts val="0"/>
              </a:spcBef>
              <a:spcAft>
                <a:spcPts val="0"/>
              </a:spcAft>
              <a:buClr>
                <a:srgbClr val="363636"/>
              </a:buClr>
              <a:buSzPts val="1900"/>
              <a:buChar char="■"/>
              <a:defRPr>
                <a:solidFill>
                  <a:srgbClr val="363636"/>
                </a:solidFill>
              </a:defRPr>
            </a:lvl9pPr>
          </a:lstStyle>
          <a:p/>
        </p:txBody>
      </p:sp>
      <p:sp>
        <p:nvSpPr>
          <p:cNvPr id="1389" name="Google Shape;1389;p150"/>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1390" name="Google Shape;1390;p150"/>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Clr>
                <a:srgbClr val="FFFFFF"/>
              </a:buClr>
              <a:buSzPts val="1900"/>
              <a:buChar char="■"/>
              <a:defRPr>
                <a:solidFill>
                  <a:srgbClr val="FFFFFF"/>
                </a:solidFill>
              </a:defRPr>
            </a:lvl1pPr>
            <a:lvl2pPr indent="-349250" lvl="1" marL="914400" rtl="0">
              <a:spcBef>
                <a:spcPts val="0"/>
              </a:spcBef>
              <a:spcAft>
                <a:spcPts val="0"/>
              </a:spcAft>
              <a:buClr>
                <a:srgbClr val="FFFFFF"/>
              </a:buClr>
              <a:buSzPts val="1900"/>
              <a:buChar char="□"/>
              <a:defRPr>
                <a:solidFill>
                  <a:srgbClr val="FFFFFF"/>
                </a:solidFill>
              </a:defRPr>
            </a:lvl2pPr>
            <a:lvl3pPr indent="-349250" lvl="2" marL="1371600" rtl="0">
              <a:spcBef>
                <a:spcPts val="0"/>
              </a:spcBef>
              <a:spcAft>
                <a:spcPts val="0"/>
              </a:spcAft>
              <a:buClr>
                <a:srgbClr val="FFFFFF"/>
              </a:buClr>
              <a:buSzPts val="1900"/>
              <a:buChar char="■"/>
              <a:defRPr>
                <a:solidFill>
                  <a:srgbClr val="FFFFFF"/>
                </a:solidFill>
              </a:defRPr>
            </a:lvl3pPr>
            <a:lvl4pPr indent="-349250" lvl="3" marL="1828800" rtl="0">
              <a:spcBef>
                <a:spcPts val="0"/>
              </a:spcBef>
              <a:spcAft>
                <a:spcPts val="0"/>
              </a:spcAft>
              <a:buClr>
                <a:srgbClr val="FFFFFF"/>
              </a:buClr>
              <a:buSzPts val="1900"/>
              <a:buChar char="■"/>
              <a:defRPr>
                <a:solidFill>
                  <a:srgbClr val="FFFFFF"/>
                </a:solidFill>
              </a:defRPr>
            </a:lvl4pPr>
            <a:lvl5pPr indent="-349250" lvl="4" marL="2286000" rtl="0">
              <a:spcBef>
                <a:spcPts val="0"/>
              </a:spcBef>
              <a:spcAft>
                <a:spcPts val="0"/>
              </a:spcAft>
              <a:buClr>
                <a:srgbClr val="FFFFFF"/>
              </a:buClr>
              <a:buSzPts val="1900"/>
              <a:buChar char="□"/>
              <a:defRPr>
                <a:solidFill>
                  <a:srgbClr val="FFFFFF"/>
                </a:solidFill>
              </a:defRPr>
            </a:lvl5pPr>
            <a:lvl6pPr indent="-349250" lvl="5" marL="2743200" rtl="0">
              <a:spcBef>
                <a:spcPts val="0"/>
              </a:spcBef>
              <a:spcAft>
                <a:spcPts val="0"/>
              </a:spcAft>
              <a:buClr>
                <a:srgbClr val="FFFFFF"/>
              </a:buClr>
              <a:buSzPts val="1900"/>
              <a:buChar char="■"/>
              <a:defRPr>
                <a:solidFill>
                  <a:srgbClr val="FFFFFF"/>
                </a:solidFill>
              </a:defRPr>
            </a:lvl6pPr>
            <a:lvl7pPr indent="-349250" lvl="6" marL="3200400" rtl="0">
              <a:spcBef>
                <a:spcPts val="0"/>
              </a:spcBef>
              <a:spcAft>
                <a:spcPts val="0"/>
              </a:spcAft>
              <a:buClr>
                <a:srgbClr val="FFFFFF"/>
              </a:buClr>
              <a:buSzPts val="1900"/>
              <a:buChar char="■"/>
              <a:defRPr>
                <a:solidFill>
                  <a:srgbClr val="FFFFFF"/>
                </a:solidFill>
              </a:defRPr>
            </a:lvl7pPr>
            <a:lvl8pPr indent="-349250" lvl="7" marL="3657600" rtl="0">
              <a:spcBef>
                <a:spcPts val="0"/>
              </a:spcBef>
              <a:spcAft>
                <a:spcPts val="0"/>
              </a:spcAft>
              <a:buClr>
                <a:srgbClr val="FFFFFF"/>
              </a:buClr>
              <a:buSzPts val="1900"/>
              <a:buChar char="□"/>
              <a:defRPr>
                <a:solidFill>
                  <a:srgbClr val="FFFFFF"/>
                </a:solidFill>
              </a:defRPr>
            </a:lvl8pPr>
            <a:lvl9pPr indent="-349250" lvl="8" marL="4114800" rtl="0">
              <a:spcBef>
                <a:spcPts val="0"/>
              </a:spcBef>
              <a:spcAft>
                <a:spcPts val="0"/>
              </a:spcAft>
              <a:buClr>
                <a:srgbClr val="FFFFFF"/>
              </a:buClr>
              <a:buSzPts val="1900"/>
              <a:buChar char="■"/>
              <a:defRPr>
                <a:solidFill>
                  <a:srgbClr val="FFFFFF"/>
                </a:solidFill>
              </a:defRPr>
            </a:lvl9pPr>
          </a:lstStyle>
          <a:p/>
        </p:txBody>
      </p:sp>
      <p:sp>
        <p:nvSpPr>
          <p:cNvPr id="1391" name="Google Shape;1391;p150"/>
          <p:cNvSpPr txBox="1"/>
          <p:nvPr>
            <p:ph idx="12" type="sldNum"/>
          </p:nvPr>
        </p:nvSpPr>
        <p:spPr>
          <a:xfrm>
            <a:off x="10955126" y="6068075"/>
            <a:ext cx="428400" cy="5247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1392" name="Google Shape;1392;p150"/>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sz="1900">
                <a:latin typeface="Muli"/>
                <a:ea typeface="Muli"/>
                <a:cs typeface="Muli"/>
                <a:sym typeface="Muli"/>
              </a:defRPr>
            </a:lvl2pPr>
            <a:lvl3pPr lvl="2" rtl="0">
              <a:spcBef>
                <a:spcPts val="0"/>
              </a:spcBef>
              <a:spcAft>
                <a:spcPts val="0"/>
              </a:spcAft>
              <a:buSzPts val="1500"/>
              <a:buFont typeface="Muli"/>
              <a:buNone/>
              <a:defRPr sz="1900">
                <a:latin typeface="Muli"/>
                <a:ea typeface="Muli"/>
                <a:cs typeface="Muli"/>
                <a:sym typeface="Muli"/>
              </a:defRPr>
            </a:lvl3pPr>
            <a:lvl4pPr lvl="3" rtl="0">
              <a:spcBef>
                <a:spcPts val="0"/>
              </a:spcBef>
              <a:spcAft>
                <a:spcPts val="0"/>
              </a:spcAft>
              <a:buSzPts val="1500"/>
              <a:buFont typeface="Muli"/>
              <a:buNone/>
              <a:defRPr sz="1900">
                <a:latin typeface="Muli"/>
                <a:ea typeface="Muli"/>
                <a:cs typeface="Muli"/>
                <a:sym typeface="Muli"/>
              </a:defRPr>
            </a:lvl4pPr>
            <a:lvl5pPr lvl="4" rtl="0">
              <a:spcBef>
                <a:spcPts val="0"/>
              </a:spcBef>
              <a:spcAft>
                <a:spcPts val="0"/>
              </a:spcAft>
              <a:buSzPts val="1500"/>
              <a:buFont typeface="Muli"/>
              <a:buNone/>
              <a:defRPr sz="1900">
                <a:latin typeface="Muli"/>
                <a:ea typeface="Muli"/>
                <a:cs typeface="Muli"/>
                <a:sym typeface="Muli"/>
              </a:defRPr>
            </a:lvl5pPr>
            <a:lvl6pPr lvl="5" rtl="0">
              <a:spcBef>
                <a:spcPts val="0"/>
              </a:spcBef>
              <a:spcAft>
                <a:spcPts val="0"/>
              </a:spcAft>
              <a:buSzPts val="1500"/>
              <a:buFont typeface="Muli"/>
              <a:buNone/>
              <a:defRPr sz="1900">
                <a:latin typeface="Muli"/>
                <a:ea typeface="Muli"/>
                <a:cs typeface="Muli"/>
                <a:sym typeface="Muli"/>
              </a:defRPr>
            </a:lvl6pPr>
            <a:lvl7pPr lvl="6" rtl="0">
              <a:spcBef>
                <a:spcPts val="0"/>
              </a:spcBef>
              <a:spcAft>
                <a:spcPts val="0"/>
              </a:spcAft>
              <a:buSzPts val="1500"/>
              <a:buFont typeface="Muli"/>
              <a:buNone/>
              <a:defRPr sz="1900">
                <a:latin typeface="Muli"/>
                <a:ea typeface="Muli"/>
                <a:cs typeface="Muli"/>
                <a:sym typeface="Muli"/>
              </a:defRPr>
            </a:lvl7pPr>
            <a:lvl8pPr lvl="7" rtl="0">
              <a:spcBef>
                <a:spcPts val="0"/>
              </a:spcBef>
              <a:spcAft>
                <a:spcPts val="0"/>
              </a:spcAft>
              <a:buSzPts val="1500"/>
              <a:buFont typeface="Muli"/>
              <a:buNone/>
              <a:defRPr sz="1900">
                <a:latin typeface="Muli"/>
                <a:ea typeface="Muli"/>
                <a:cs typeface="Muli"/>
                <a:sym typeface="Muli"/>
              </a:defRPr>
            </a:lvl8pPr>
            <a:lvl9pPr lvl="8" rtl="0">
              <a:spcBef>
                <a:spcPts val="0"/>
              </a:spcBef>
              <a:spcAft>
                <a:spcPts val="0"/>
              </a:spcAft>
              <a:buSzPts val="1500"/>
              <a:buFont typeface="Muli"/>
              <a:buNone/>
              <a:defRPr sz="1900">
                <a:latin typeface="Muli"/>
                <a:ea typeface="Muli"/>
                <a:cs typeface="Muli"/>
                <a:sym typeface="Muli"/>
              </a:defRPr>
            </a:lvl9pPr>
          </a:lstStyle>
          <a:p/>
        </p:txBody>
      </p:sp>
      <p:sp>
        <p:nvSpPr>
          <p:cNvPr id="1393" name="Google Shape;1393;p150"/>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1394" name="Google Shape;1394;p150"/>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Clr>
                <a:srgbClr val="FFFFFF"/>
              </a:buClr>
              <a:buSzPts val="1900"/>
              <a:buChar char="■"/>
              <a:defRPr>
                <a:solidFill>
                  <a:srgbClr val="FFFFFF"/>
                </a:solidFill>
              </a:defRPr>
            </a:lvl1pPr>
            <a:lvl2pPr indent="-349250" lvl="1" marL="914400" rtl="0">
              <a:spcBef>
                <a:spcPts val="0"/>
              </a:spcBef>
              <a:spcAft>
                <a:spcPts val="0"/>
              </a:spcAft>
              <a:buClr>
                <a:srgbClr val="FFFFFF"/>
              </a:buClr>
              <a:buSzPts val="1900"/>
              <a:buChar char="□"/>
              <a:defRPr>
                <a:solidFill>
                  <a:srgbClr val="FFFFFF"/>
                </a:solidFill>
              </a:defRPr>
            </a:lvl2pPr>
            <a:lvl3pPr indent="-349250" lvl="2" marL="1371600" rtl="0">
              <a:spcBef>
                <a:spcPts val="0"/>
              </a:spcBef>
              <a:spcAft>
                <a:spcPts val="0"/>
              </a:spcAft>
              <a:buClr>
                <a:srgbClr val="FFFFFF"/>
              </a:buClr>
              <a:buSzPts val="1900"/>
              <a:buChar char="■"/>
              <a:defRPr>
                <a:solidFill>
                  <a:srgbClr val="FFFFFF"/>
                </a:solidFill>
              </a:defRPr>
            </a:lvl3pPr>
            <a:lvl4pPr indent="-349250" lvl="3" marL="1828800" rtl="0">
              <a:spcBef>
                <a:spcPts val="0"/>
              </a:spcBef>
              <a:spcAft>
                <a:spcPts val="0"/>
              </a:spcAft>
              <a:buClr>
                <a:srgbClr val="FFFFFF"/>
              </a:buClr>
              <a:buSzPts val="1900"/>
              <a:buChar char="■"/>
              <a:defRPr>
                <a:solidFill>
                  <a:srgbClr val="FFFFFF"/>
                </a:solidFill>
              </a:defRPr>
            </a:lvl4pPr>
            <a:lvl5pPr indent="-349250" lvl="4" marL="2286000" rtl="0">
              <a:spcBef>
                <a:spcPts val="0"/>
              </a:spcBef>
              <a:spcAft>
                <a:spcPts val="0"/>
              </a:spcAft>
              <a:buClr>
                <a:srgbClr val="FFFFFF"/>
              </a:buClr>
              <a:buSzPts val="1900"/>
              <a:buChar char="□"/>
              <a:defRPr>
                <a:solidFill>
                  <a:srgbClr val="FFFFFF"/>
                </a:solidFill>
              </a:defRPr>
            </a:lvl5pPr>
            <a:lvl6pPr indent="-349250" lvl="5" marL="2743200" rtl="0">
              <a:spcBef>
                <a:spcPts val="0"/>
              </a:spcBef>
              <a:spcAft>
                <a:spcPts val="0"/>
              </a:spcAft>
              <a:buClr>
                <a:srgbClr val="FFFFFF"/>
              </a:buClr>
              <a:buSzPts val="1900"/>
              <a:buChar char="■"/>
              <a:defRPr>
                <a:solidFill>
                  <a:srgbClr val="FFFFFF"/>
                </a:solidFill>
              </a:defRPr>
            </a:lvl6pPr>
            <a:lvl7pPr indent="-349250" lvl="6" marL="3200400" rtl="0">
              <a:spcBef>
                <a:spcPts val="0"/>
              </a:spcBef>
              <a:spcAft>
                <a:spcPts val="0"/>
              </a:spcAft>
              <a:buClr>
                <a:srgbClr val="FFFFFF"/>
              </a:buClr>
              <a:buSzPts val="1900"/>
              <a:buChar char="■"/>
              <a:defRPr>
                <a:solidFill>
                  <a:srgbClr val="FFFFFF"/>
                </a:solidFill>
              </a:defRPr>
            </a:lvl7pPr>
            <a:lvl8pPr indent="-349250" lvl="7" marL="3657600" rtl="0">
              <a:spcBef>
                <a:spcPts val="0"/>
              </a:spcBef>
              <a:spcAft>
                <a:spcPts val="0"/>
              </a:spcAft>
              <a:buClr>
                <a:srgbClr val="FFFFFF"/>
              </a:buClr>
              <a:buSzPts val="1900"/>
              <a:buChar char="□"/>
              <a:defRPr>
                <a:solidFill>
                  <a:srgbClr val="FFFFFF"/>
                </a:solidFill>
              </a:defRPr>
            </a:lvl8pPr>
            <a:lvl9pPr indent="-349250" lvl="8" marL="4114800" rtl="0">
              <a:spcBef>
                <a:spcPts val="0"/>
              </a:spcBef>
              <a:spcAft>
                <a:spcPts val="0"/>
              </a:spcAft>
              <a:buClr>
                <a:srgbClr val="FFFFFF"/>
              </a:buClr>
              <a:buSzPts val="1900"/>
              <a:buChar char="■"/>
              <a:defRPr>
                <a:solidFill>
                  <a:srgbClr val="FFFFFF"/>
                </a:solidFill>
              </a:defRPr>
            </a:lvl9pPr>
          </a:lstStyle>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1395" name="Shape 1395"/>
        <p:cNvGrpSpPr/>
        <p:nvPr/>
      </p:nvGrpSpPr>
      <p:grpSpPr>
        <a:xfrm>
          <a:off x="0" y="0"/>
          <a:ext cx="0" cy="0"/>
          <a:chOff x="0" y="0"/>
          <a:chExt cx="0" cy="0"/>
        </a:xfrm>
      </p:grpSpPr>
      <p:sp>
        <p:nvSpPr>
          <p:cNvPr id="1396" name="Google Shape;1396;p151"/>
          <p:cNvSpPr/>
          <p:nvPr/>
        </p:nvSpPr>
        <p:spPr>
          <a:xfrm>
            <a:off x="0" y="0"/>
            <a:ext cx="12192000" cy="6870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accent6"/>
              </a:solidFill>
            </a:endParaRPr>
          </a:p>
        </p:txBody>
      </p:sp>
      <p:sp>
        <p:nvSpPr>
          <p:cNvPr id="1397" name="Google Shape;1397;p151"/>
          <p:cNvSpPr txBox="1"/>
          <p:nvPr>
            <p:ph idx="12" type="sldNum"/>
          </p:nvPr>
        </p:nvSpPr>
        <p:spPr>
          <a:xfrm>
            <a:off x="10955126" y="6068075"/>
            <a:ext cx="428400" cy="5247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1398" name="Google Shape;1398;p151"/>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99" name="Google Shape;1399;p151"/>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1400" name="Shape 1400"/>
        <p:cNvGrpSpPr/>
        <p:nvPr/>
      </p:nvGrpSpPr>
      <p:grpSpPr>
        <a:xfrm>
          <a:off x="0" y="0"/>
          <a:ext cx="0" cy="0"/>
          <a:chOff x="0" y="0"/>
          <a:chExt cx="0" cy="0"/>
        </a:xfrm>
      </p:grpSpPr>
      <p:sp>
        <p:nvSpPr>
          <p:cNvPr id="1401" name="Google Shape;1401;p152"/>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402" name="Google Shape;1402;p152"/>
          <p:cNvSpPr txBox="1"/>
          <p:nvPr>
            <p:ph idx="12" type="sldNum"/>
          </p:nvPr>
        </p:nvSpPr>
        <p:spPr>
          <a:xfrm>
            <a:off x="10955126" y="6068075"/>
            <a:ext cx="428400" cy="5247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1403" name="Google Shape;1403;p15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04" name="Google Shape;1404;p152"/>
          <p:cNvSpPr txBox="1"/>
          <p:nvPr>
            <p:ph idx="1" type="subTitle"/>
          </p:nvPr>
        </p:nvSpPr>
        <p:spPr>
          <a:xfrm>
            <a:off x="1375700" y="3826025"/>
            <a:ext cx="5330100" cy="10476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1405" name="Shape 1405"/>
        <p:cNvGrpSpPr/>
        <p:nvPr/>
      </p:nvGrpSpPr>
      <p:grpSpPr>
        <a:xfrm>
          <a:off x="0" y="0"/>
          <a:ext cx="0" cy="0"/>
          <a:chOff x="0" y="0"/>
          <a:chExt cx="0" cy="0"/>
        </a:xfrm>
      </p:grpSpPr>
      <p:graphicFrame>
        <p:nvGraphicFramePr>
          <p:cNvPr id="1406" name="Google Shape;1406;p153"/>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407" name="Google Shape;1407;p153"/>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408" name="Google Shape;1408;p153"/>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Clr>
                <a:schemeClr val="dk1"/>
              </a:buClr>
              <a:buSzPts val="1900"/>
              <a:buFont typeface="Muli"/>
              <a:buChar char="■"/>
              <a:defRPr sz="1900">
                <a:latin typeface="Muli"/>
                <a:ea typeface="Muli"/>
                <a:cs typeface="Muli"/>
                <a:sym typeface="Muli"/>
              </a:defRPr>
            </a:lvl1pPr>
            <a:lvl2pPr indent="-349250" lvl="1" marL="914400" rtl="0">
              <a:spcBef>
                <a:spcPts val="0"/>
              </a:spcBef>
              <a:spcAft>
                <a:spcPts val="0"/>
              </a:spcAft>
              <a:buClr>
                <a:schemeClr val="dk1"/>
              </a:buClr>
              <a:buSzPts val="1900"/>
              <a:buFont typeface="Muli"/>
              <a:buChar char="□"/>
              <a:defRPr sz="1900">
                <a:latin typeface="Muli"/>
                <a:ea typeface="Muli"/>
                <a:cs typeface="Muli"/>
                <a:sym typeface="Muli"/>
              </a:defRPr>
            </a:lvl2pPr>
            <a:lvl3pPr indent="-349250" lvl="2" marL="1371600" rtl="0">
              <a:spcBef>
                <a:spcPts val="0"/>
              </a:spcBef>
              <a:spcAft>
                <a:spcPts val="0"/>
              </a:spcAft>
              <a:buClr>
                <a:schemeClr val="dk1"/>
              </a:buClr>
              <a:buSzPts val="1900"/>
              <a:buFont typeface="Muli"/>
              <a:buChar char="■"/>
              <a:defRPr sz="1900">
                <a:latin typeface="Muli"/>
                <a:ea typeface="Muli"/>
                <a:cs typeface="Muli"/>
                <a:sym typeface="Muli"/>
              </a:defRPr>
            </a:lvl3pPr>
            <a:lvl4pPr indent="-349250" lvl="3" marL="1828800" rtl="0">
              <a:spcBef>
                <a:spcPts val="0"/>
              </a:spcBef>
              <a:spcAft>
                <a:spcPts val="0"/>
              </a:spcAft>
              <a:buClr>
                <a:schemeClr val="dk1"/>
              </a:buClr>
              <a:buSzPts val="1900"/>
              <a:buFont typeface="Muli"/>
              <a:buChar char="■"/>
              <a:defRPr sz="1900">
                <a:latin typeface="Muli"/>
                <a:ea typeface="Muli"/>
                <a:cs typeface="Muli"/>
                <a:sym typeface="Muli"/>
              </a:defRPr>
            </a:lvl4pPr>
            <a:lvl5pPr indent="-349250" lvl="4" marL="2286000" rtl="0">
              <a:spcBef>
                <a:spcPts val="0"/>
              </a:spcBef>
              <a:spcAft>
                <a:spcPts val="0"/>
              </a:spcAft>
              <a:buClr>
                <a:schemeClr val="dk1"/>
              </a:buClr>
              <a:buSzPts val="1900"/>
              <a:buFont typeface="Muli"/>
              <a:buChar char="□"/>
              <a:defRPr sz="1900">
                <a:latin typeface="Muli"/>
                <a:ea typeface="Muli"/>
                <a:cs typeface="Muli"/>
                <a:sym typeface="Muli"/>
              </a:defRPr>
            </a:lvl5pPr>
            <a:lvl6pPr indent="-349250" lvl="5" marL="2743200" rtl="0">
              <a:spcBef>
                <a:spcPts val="0"/>
              </a:spcBef>
              <a:spcAft>
                <a:spcPts val="0"/>
              </a:spcAft>
              <a:buClr>
                <a:schemeClr val="dk1"/>
              </a:buClr>
              <a:buSzPts val="1900"/>
              <a:buFont typeface="Muli"/>
              <a:buChar char="■"/>
              <a:defRPr sz="1900">
                <a:latin typeface="Muli"/>
                <a:ea typeface="Muli"/>
                <a:cs typeface="Muli"/>
                <a:sym typeface="Muli"/>
              </a:defRPr>
            </a:lvl6pPr>
            <a:lvl7pPr indent="-349250" lvl="6" marL="3200400" rtl="0">
              <a:spcBef>
                <a:spcPts val="0"/>
              </a:spcBef>
              <a:spcAft>
                <a:spcPts val="0"/>
              </a:spcAft>
              <a:buClr>
                <a:schemeClr val="dk1"/>
              </a:buClr>
              <a:buSzPts val="1900"/>
              <a:buFont typeface="Muli"/>
              <a:buChar char="■"/>
              <a:defRPr sz="1900">
                <a:latin typeface="Muli"/>
                <a:ea typeface="Muli"/>
                <a:cs typeface="Muli"/>
                <a:sym typeface="Muli"/>
              </a:defRPr>
            </a:lvl7pPr>
            <a:lvl8pPr indent="-349250" lvl="7" marL="3657600" rtl="0">
              <a:spcBef>
                <a:spcPts val="0"/>
              </a:spcBef>
              <a:spcAft>
                <a:spcPts val="0"/>
              </a:spcAft>
              <a:buClr>
                <a:schemeClr val="dk1"/>
              </a:buClr>
              <a:buSzPts val="1900"/>
              <a:buFont typeface="Muli"/>
              <a:buChar char="□"/>
              <a:defRPr sz="1900">
                <a:latin typeface="Muli"/>
                <a:ea typeface="Muli"/>
                <a:cs typeface="Muli"/>
                <a:sym typeface="Muli"/>
              </a:defRPr>
            </a:lvl8pPr>
            <a:lvl9pPr indent="-349250" lvl="8" marL="4114800" rtl="0">
              <a:spcBef>
                <a:spcPts val="0"/>
              </a:spcBef>
              <a:spcAft>
                <a:spcPts val="0"/>
              </a:spcAft>
              <a:buClr>
                <a:schemeClr val="dk1"/>
              </a:buClr>
              <a:buSzPts val="1900"/>
              <a:buFont typeface="Muli"/>
              <a:buChar char="■"/>
              <a:defRPr sz="1900">
                <a:latin typeface="Muli"/>
                <a:ea typeface="Muli"/>
                <a:cs typeface="Muli"/>
                <a:sym typeface="Muli"/>
              </a:defRPr>
            </a:lvl9pPr>
          </a:lstStyle>
          <a:p/>
        </p:txBody>
      </p:sp>
      <p:sp>
        <p:nvSpPr>
          <p:cNvPr id="1409" name="Google Shape;1409;p153"/>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500"/>
              <a:buFont typeface="Muli"/>
              <a:buNone/>
              <a:defRPr i="0" sz="31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2pPr>
            <a:lvl3pPr lvl="2"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3pPr>
            <a:lvl4pPr lvl="3"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4pPr>
            <a:lvl5pPr lvl="4"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5pPr>
            <a:lvl6pPr lvl="5"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6pPr>
            <a:lvl7pPr lvl="6"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7pPr>
            <a:lvl8pPr lvl="7"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8pPr>
            <a:lvl9pPr lvl="8"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9pPr>
          </a:lstStyle>
          <a:p/>
        </p:txBody>
      </p:sp>
      <p:sp>
        <p:nvSpPr>
          <p:cNvPr id="1410" name="Google Shape;1410;p153"/>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1411" name="Shape 1411"/>
        <p:cNvGrpSpPr/>
        <p:nvPr/>
      </p:nvGrpSpPr>
      <p:grpSpPr>
        <a:xfrm>
          <a:off x="0" y="0"/>
          <a:ext cx="0" cy="0"/>
          <a:chOff x="0" y="0"/>
          <a:chExt cx="0" cy="0"/>
        </a:xfrm>
      </p:grpSpPr>
      <p:graphicFrame>
        <p:nvGraphicFramePr>
          <p:cNvPr id="1412" name="Google Shape;1412;p154"/>
          <p:cNvGraphicFramePr/>
          <p:nvPr/>
        </p:nvGraphicFramePr>
        <p:xfrm>
          <a:off x="0" y="0"/>
          <a:ext cx="3000000" cy="3000000"/>
        </p:xfrm>
        <a:graphic>
          <a:graphicData uri="http://schemas.openxmlformats.org/drawingml/2006/table">
            <a:tbl>
              <a:tblPr>
                <a:noFill/>
                <a:tableStyleId>{8C37F69A-5077-4156-B1D4-D1E573F909A2}</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413" name="Google Shape;1413;p15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414" name="Google Shape;1414;p154"/>
          <p:cNvSpPr txBox="1"/>
          <p:nvPr>
            <p:ph idx="1" type="body"/>
          </p:nvPr>
        </p:nvSpPr>
        <p:spPr>
          <a:xfrm>
            <a:off x="685800" y="1668525"/>
            <a:ext cx="5004300" cy="41841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Clr>
                <a:schemeClr val="dk1"/>
              </a:buClr>
              <a:buSzPts val="1900"/>
              <a:buFont typeface="Muli"/>
              <a:buChar char="■"/>
              <a:defRPr sz="1900">
                <a:latin typeface="Muli"/>
                <a:ea typeface="Muli"/>
                <a:cs typeface="Muli"/>
                <a:sym typeface="Muli"/>
              </a:defRPr>
            </a:lvl1pPr>
            <a:lvl2pPr indent="-349250" lvl="1" marL="914400" rtl="0">
              <a:spcBef>
                <a:spcPts val="0"/>
              </a:spcBef>
              <a:spcAft>
                <a:spcPts val="0"/>
              </a:spcAft>
              <a:buClr>
                <a:schemeClr val="dk1"/>
              </a:buClr>
              <a:buSzPts val="1900"/>
              <a:buFont typeface="Muli"/>
              <a:buChar char="□"/>
              <a:defRPr sz="1900">
                <a:latin typeface="Muli"/>
                <a:ea typeface="Muli"/>
                <a:cs typeface="Muli"/>
                <a:sym typeface="Muli"/>
              </a:defRPr>
            </a:lvl2pPr>
            <a:lvl3pPr indent="-349250" lvl="2" marL="1371600" rtl="0">
              <a:spcBef>
                <a:spcPts val="0"/>
              </a:spcBef>
              <a:spcAft>
                <a:spcPts val="0"/>
              </a:spcAft>
              <a:buClr>
                <a:schemeClr val="dk1"/>
              </a:buClr>
              <a:buSzPts val="1900"/>
              <a:buFont typeface="Muli"/>
              <a:buChar char="■"/>
              <a:defRPr sz="1900">
                <a:latin typeface="Muli"/>
                <a:ea typeface="Muli"/>
                <a:cs typeface="Muli"/>
                <a:sym typeface="Muli"/>
              </a:defRPr>
            </a:lvl3pPr>
            <a:lvl4pPr indent="-349250" lvl="3" marL="1828800" rtl="0">
              <a:spcBef>
                <a:spcPts val="0"/>
              </a:spcBef>
              <a:spcAft>
                <a:spcPts val="0"/>
              </a:spcAft>
              <a:buClr>
                <a:schemeClr val="dk1"/>
              </a:buClr>
              <a:buSzPts val="1900"/>
              <a:buFont typeface="Muli"/>
              <a:buChar char="■"/>
              <a:defRPr sz="1900">
                <a:latin typeface="Muli"/>
                <a:ea typeface="Muli"/>
                <a:cs typeface="Muli"/>
                <a:sym typeface="Muli"/>
              </a:defRPr>
            </a:lvl4pPr>
            <a:lvl5pPr indent="-349250" lvl="4" marL="2286000" rtl="0">
              <a:spcBef>
                <a:spcPts val="0"/>
              </a:spcBef>
              <a:spcAft>
                <a:spcPts val="0"/>
              </a:spcAft>
              <a:buClr>
                <a:schemeClr val="dk1"/>
              </a:buClr>
              <a:buSzPts val="1900"/>
              <a:buFont typeface="Muli"/>
              <a:buChar char="□"/>
              <a:defRPr sz="1900">
                <a:latin typeface="Muli"/>
                <a:ea typeface="Muli"/>
                <a:cs typeface="Muli"/>
                <a:sym typeface="Muli"/>
              </a:defRPr>
            </a:lvl5pPr>
            <a:lvl6pPr indent="-349250" lvl="5" marL="2743200" rtl="0">
              <a:spcBef>
                <a:spcPts val="0"/>
              </a:spcBef>
              <a:spcAft>
                <a:spcPts val="0"/>
              </a:spcAft>
              <a:buClr>
                <a:schemeClr val="dk1"/>
              </a:buClr>
              <a:buSzPts val="1900"/>
              <a:buFont typeface="Muli"/>
              <a:buChar char="■"/>
              <a:defRPr sz="1900">
                <a:latin typeface="Muli"/>
                <a:ea typeface="Muli"/>
                <a:cs typeface="Muli"/>
                <a:sym typeface="Muli"/>
              </a:defRPr>
            </a:lvl6pPr>
            <a:lvl7pPr indent="-349250" lvl="6" marL="3200400" rtl="0">
              <a:spcBef>
                <a:spcPts val="0"/>
              </a:spcBef>
              <a:spcAft>
                <a:spcPts val="0"/>
              </a:spcAft>
              <a:buClr>
                <a:schemeClr val="dk1"/>
              </a:buClr>
              <a:buSzPts val="1900"/>
              <a:buFont typeface="Muli"/>
              <a:buChar char="■"/>
              <a:defRPr sz="1900">
                <a:latin typeface="Muli"/>
                <a:ea typeface="Muli"/>
                <a:cs typeface="Muli"/>
                <a:sym typeface="Muli"/>
              </a:defRPr>
            </a:lvl7pPr>
            <a:lvl8pPr indent="-349250" lvl="7" marL="3657600" rtl="0">
              <a:spcBef>
                <a:spcPts val="0"/>
              </a:spcBef>
              <a:spcAft>
                <a:spcPts val="0"/>
              </a:spcAft>
              <a:buClr>
                <a:schemeClr val="dk1"/>
              </a:buClr>
              <a:buSzPts val="1900"/>
              <a:buFont typeface="Muli"/>
              <a:buChar char="□"/>
              <a:defRPr sz="1900">
                <a:latin typeface="Muli"/>
                <a:ea typeface="Muli"/>
                <a:cs typeface="Muli"/>
                <a:sym typeface="Muli"/>
              </a:defRPr>
            </a:lvl8pPr>
            <a:lvl9pPr indent="-349250" lvl="8" marL="4114800" rtl="0">
              <a:spcBef>
                <a:spcPts val="0"/>
              </a:spcBef>
              <a:spcAft>
                <a:spcPts val="0"/>
              </a:spcAft>
              <a:buClr>
                <a:schemeClr val="dk1"/>
              </a:buClr>
              <a:buSzPts val="1900"/>
              <a:buFont typeface="Muli"/>
              <a:buChar char="■"/>
              <a:defRPr sz="1900">
                <a:latin typeface="Muli"/>
                <a:ea typeface="Muli"/>
                <a:cs typeface="Muli"/>
                <a:sym typeface="Muli"/>
              </a:defRPr>
            </a:lvl9pPr>
          </a:lstStyle>
          <a:p/>
        </p:txBody>
      </p:sp>
      <p:sp>
        <p:nvSpPr>
          <p:cNvPr id="1415" name="Google Shape;1415;p154"/>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500"/>
              <a:buFont typeface="Muli"/>
              <a:buNone/>
              <a:defRPr i="0" sz="31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2pPr>
            <a:lvl3pPr lvl="2"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3pPr>
            <a:lvl4pPr lvl="3"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4pPr>
            <a:lvl5pPr lvl="4"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5pPr>
            <a:lvl6pPr lvl="5"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6pPr>
            <a:lvl7pPr lvl="6"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7pPr>
            <a:lvl8pPr lvl="7"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8pPr>
            <a:lvl9pPr lvl="8"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9pPr>
          </a:lstStyle>
          <a:p/>
        </p:txBody>
      </p:sp>
      <p:sp>
        <p:nvSpPr>
          <p:cNvPr id="1416" name="Google Shape;1416;p154"/>
          <p:cNvSpPr txBox="1"/>
          <p:nvPr>
            <p:ph idx="2" type="body"/>
          </p:nvPr>
        </p:nvSpPr>
        <p:spPr>
          <a:xfrm>
            <a:off x="6414000" y="1668525"/>
            <a:ext cx="5004300" cy="41841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Clr>
                <a:schemeClr val="dk1"/>
              </a:buClr>
              <a:buSzPts val="1900"/>
              <a:buFont typeface="Muli"/>
              <a:buChar char="■"/>
              <a:defRPr sz="1900">
                <a:latin typeface="Muli"/>
                <a:ea typeface="Muli"/>
                <a:cs typeface="Muli"/>
                <a:sym typeface="Muli"/>
              </a:defRPr>
            </a:lvl1pPr>
            <a:lvl2pPr indent="-349250" lvl="1" marL="914400" rtl="0">
              <a:spcBef>
                <a:spcPts val="0"/>
              </a:spcBef>
              <a:spcAft>
                <a:spcPts val="0"/>
              </a:spcAft>
              <a:buClr>
                <a:schemeClr val="dk1"/>
              </a:buClr>
              <a:buSzPts val="1900"/>
              <a:buFont typeface="Muli"/>
              <a:buChar char="□"/>
              <a:defRPr sz="1900">
                <a:latin typeface="Muli"/>
                <a:ea typeface="Muli"/>
                <a:cs typeface="Muli"/>
                <a:sym typeface="Muli"/>
              </a:defRPr>
            </a:lvl2pPr>
            <a:lvl3pPr indent="-349250" lvl="2" marL="1371600" rtl="0">
              <a:spcBef>
                <a:spcPts val="0"/>
              </a:spcBef>
              <a:spcAft>
                <a:spcPts val="0"/>
              </a:spcAft>
              <a:buClr>
                <a:schemeClr val="dk1"/>
              </a:buClr>
              <a:buSzPts val="1900"/>
              <a:buFont typeface="Muli"/>
              <a:buChar char="■"/>
              <a:defRPr sz="1900">
                <a:latin typeface="Muli"/>
                <a:ea typeface="Muli"/>
                <a:cs typeface="Muli"/>
                <a:sym typeface="Muli"/>
              </a:defRPr>
            </a:lvl3pPr>
            <a:lvl4pPr indent="-349250" lvl="3" marL="1828800" rtl="0">
              <a:spcBef>
                <a:spcPts val="0"/>
              </a:spcBef>
              <a:spcAft>
                <a:spcPts val="0"/>
              </a:spcAft>
              <a:buClr>
                <a:schemeClr val="dk1"/>
              </a:buClr>
              <a:buSzPts val="1900"/>
              <a:buFont typeface="Muli"/>
              <a:buChar char="■"/>
              <a:defRPr sz="1900">
                <a:latin typeface="Muli"/>
                <a:ea typeface="Muli"/>
                <a:cs typeface="Muli"/>
                <a:sym typeface="Muli"/>
              </a:defRPr>
            </a:lvl4pPr>
            <a:lvl5pPr indent="-349250" lvl="4" marL="2286000" rtl="0">
              <a:spcBef>
                <a:spcPts val="0"/>
              </a:spcBef>
              <a:spcAft>
                <a:spcPts val="0"/>
              </a:spcAft>
              <a:buClr>
                <a:schemeClr val="dk1"/>
              </a:buClr>
              <a:buSzPts val="1900"/>
              <a:buFont typeface="Muli"/>
              <a:buChar char="□"/>
              <a:defRPr sz="1900">
                <a:latin typeface="Muli"/>
                <a:ea typeface="Muli"/>
                <a:cs typeface="Muli"/>
                <a:sym typeface="Muli"/>
              </a:defRPr>
            </a:lvl5pPr>
            <a:lvl6pPr indent="-349250" lvl="5" marL="2743200" rtl="0">
              <a:spcBef>
                <a:spcPts val="0"/>
              </a:spcBef>
              <a:spcAft>
                <a:spcPts val="0"/>
              </a:spcAft>
              <a:buClr>
                <a:schemeClr val="dk1"/>
              </a:buClr>
              <a:buSzPts val="1900"/>
              <a:buFont typeface="Muli"/>
              <a:buChar char="■"/>
              <a:defRPr sz="1900">
                <a:latin typeface="Muli"/>
                <a:ea typeface="Muli"/>
                <a:cs typeface="Muli"/>
                <a:sym typeface="Muli"/>
              </a:defRPr>
            </a:lvl6pPr>
            <a:lvl7pPr indent="-349250" lvl="6" marL="3200400" rtl="0">
              <a:spcBef>
                <a:spcPts val="0"/>
              </a:spcBef>
              <a:spcAft>
                <a:spcPts val="0"/>
              </a:spcAft>
              <a:buClr>
                <a:schemeClr val="dk1"/>
              </a:buClr>
              <a:buSzPts val="1900"/>
              <a:buFont typeface="Muli"/>
              <a:buChar char="■"/>
              <a:defRPr sz="1900">
                <a:latin typeface="Muli"/>
                <a:ea typeface="Muli"/>
                <a:cs typeface="Muli"/>
                <a:sym typeface="Muli"/>
              </a:defRPr>
            </a:lvl7pPr>
            <a:lvl8pPr indent="-349250" lvl="7" marL="3657600" rtl="0">
              <a:spcBef>
                <a:spcPts val="0"/>
              </a:spcBef>
              <a:spcAft>
                <a:spcPts val="0"/>
              </a:spcAft>
              <a:buClr>
                <a:schemeClr val="dk1"/>
              </a:buClr>
              <a:buSzPts val="1900"/>
              <a:buFont typeface="Muli"/>
              <a:buChar char="□"/>
              <a:defRPr sz="1900">
                <a:latin typeface="Muli"/>
                <a:ea typeface="Muli"/>
                <a:cs typeface="Muli"/>
                <a:sym typeface="Muli"/>
              </a:defRPr>
            </a:lvl8pPr>
            <a:lvl9pPr indent="-349250" lvl="8" marL="4114800" rtl="0">
              <a:spcBef>
                <a:spcPts val="0"/>
              </a:spcBef>
              <a:spcAft>
                <a:spcPts val="0"/>
              </a:spcAft>
              <a:buClr>
                <a:schemeClr val="dk1"/>
              </a:buClr>
              <a:buSzPts val="1900"/>
              <a:buFont typeface="Muli"/>
              <a:buChar char="■"/>
              <a:defRPr sz="1900">
                <a:latin typeface="Muli"/>
                <a:ea typeface="Muli"/>
                <a:cs typeface="Muli"/>
                <a:sym typeface="Muli"/>
              </a:defRPr>
            </a:lvl9pPr>
          </a:lstStyle>
          <a:p/>
        </p:txBody>
      </p:sp>
      <p:sp>
        <p:nvSpPr>
          <p:cNvPr id="1417" name="Google Shape;1417;p154"/>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500"/>
              <a:buFont typeface="Muli"/>
              <a:buNone/>
              <a:defRPr i="0" sz="31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2pPr>
            <a:lvl3pPr lvl="2"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3pPr>
            <a:lvl4pPr lvl="3"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4pPr>
            <a:lvl5pPr lvl="4"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5pPr>
            <a:lvl6pPr lvl="5"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6pPr>
            <a:lvl7pPr lvl="6"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7pPr>
            <a:lvl8pPr lvl="7"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8pPr>
            <a:lvl9pPr lvl="8" rtl="0">
              <a:spcBef>
                <a:spcPts val="0"/>
              </a:spcBef>
              <a:spcAft>
                <a:spcPts val="0"/>
              </a:spcAft>
              <a:buClr>
                <a:schemeClr val="accent6"/>
              </a:buClr>
              <a:buSzPts val="1500"/>
              <a:buFont typeface="Muli"/>
              <a:buNone/>
              <a:defRPr sz="1900">
                <a:solidFill>
                  <a:schemeClr val="accent6"/>
                </a:solidFill>
                <a:latin typeface="Muli"/>
                <a:ea typeface="Muli"/>
                <a:cs typeface="Muli"/>
                <a:sym typeface="Muli"/>
              </a:defRPr>
            </a:lvl9pPr>
          </a:lstStyle>
          <a:p/>
        </p:txBody>
      </p:sp>
      <p:sp>
        <p:nvSpPr>
          <p:cNvPr id="1418" name="Google Shape;1418;p154"/>
          <p:cNvSpPr txBox="1"/>
          <p:nvPr/>
        </p:nvSpPr>
        <p:spPr>
          <a:xfrm>
            <a:off x="685800" y="6096000"/>
            <a:ext cx="3921300" cy="1533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100">
                <a:latin typeface="Muli"/>
                <a:ea typeface="Muli"/>
                <a:cs typeface="Muli"/>
                <a:sym typeface="Muli"/>
              </a:rPr>
              <a:t>Busara Center For Behavioral Economics | 2022</a:t>
            </a:r>
            <a:endParaRPr sz="1100">
              <a:latin typeface="Muli"/>
              <a:ea typeface="Muli"/>
              <a:cs typeface="Muli"/>
              <a:sym typeface="Muli"/>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1419" name="Shape 1419"/>
        <p:cNvGrpSpPr/>
        <p:nvPr/>
      </p:nvGrpSpPr>
      <p:grpSpPr>
        <a:xfrm>
          <a:off x="0" y="0"/>
          <a:ext cx="0" cy="0"/>
          <a:chOff x="0" y="0"/>
          <a:chExt cx="0" cy="0"/>
        </a:xfrm>
      </p:grpSpPr>
      <p:sp>
        <p:nvSpPr>
          <p:cNvPr id="1420" name="Google Shape;1420;p155"/>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rtl="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rtl="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rtl="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rtl="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rtl="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rtl="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rtl="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rtl="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1421" name="Google Shape;1421;p155"/>
          <p:cNvSpPr/>
          <p:nvPr/>
        </p:nvSpPr>
        <p:spPr>
          <a:xfrm>
            <a:off x="-17350" y="5833650"/>
            <a:ext cx="12209100" cy="1024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1422" name="Shape 1422"/>
        <p:cNvGrpSpPr/>
        <p:nvPr/>
      </p:nvGrpSpPr>
      <p:grpSpPr>
        <a:xfrm>
          <a:off x="0" y="0"/>
          <a:ext cx="0" cy="0"/>
          <a:chOff x="0" y="0"/>
          <a:chExt cx="0" cy="0"/>
        </a:xfrm>
      </p:grpSpPr>
      <p:pic>
        <p:nvPicPr>
          <p:cNvPr id="1423" name="Google Shape;1423;p156"/>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1424" name="Google Shape;1424;p156"/>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1425" name="Shape 1425"/>
        <p:cNvGrpSpPr/>
        <p:nvPr/>
      </p:nvGrpSpPr>
      <p:grpSpPr>
        <a:xfrm>
          <a:off x="0" y="0"/>
          <a:ext cx="0" cy="0"/>
          <a:chOff x="0" y="0"/>
          <a:chExt cx="0" cy="0"/>
        </a:xfrm>
      </p:grpSpPr>
      <p:sp>
        <p:nvSpPr>
          <p:cNvPr id="1426" name="Google Shape;1426;p157"/>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1427" name="Google Shape;1427;p157"/>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1428" name="Google Shape;1428;p157"/>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1429" name="Shape 1429"/>
        <p:cNvGrpSpPr/>
        <p:nvPr/>
      </p:nvGrpSpPr>
      <p:grpSpPr>
        <a:xfrm>
          <a:off x="0" y="0"/>
          <a:ext cx="0" cy="0"/>
          <a:chOff x="0" y="0"/>
          <a:chExt cx="0" cy="0"/>
        </a:xfrm>
      </p:grpSpPr>
      <p:sp>
        <p:nvSpPr>
          <p:cNvPr id="1430" name="Google Shape;1430;p158"/>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431" name="Google Shape;1431;p158"/>
          <p:cNvGrpSpPr/>
          <p:nvPr/>
        </p:nvGrpSpPr>
        <p:grpSpPr>
          <a:xfrm>
            <a:off x="10472612" y="6300976"/>
            <a:ext cx="1450594" cy="352728"/>
            <a:chOff x="17270138" y="10392506"/>
            <a:chExt cx="2392141" cy="581772"/>
          </a:xfrm>
        </p:grpSpPr>
        <p:pic>
          <p:nvPicPr>
            <p:cNvPr id="1432" name="Google Shape;1432;p15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433" name="Google Shape;1433;p15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34" name="Google Shape;1434;p158"/>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35" name="Google Shape;1435;p15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36" name="Google Shape;1436;p15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437" name="Google Shape;1437;p158"/>
            <p:cNvGrpSpPr/>
            <p:nvPr/>
          </p:nvGrpSpPr>
          <p:grpSpPr>
            <a:xfrm>
              <a:off x="17270138" y="10697205"/>
              <a:ext cx="448309" cy="277073"/>
              <a:chOff x="17270138" y="10697205"/>
              <a:chExt cx="448309" cy="277073"/>
            </a:xfrm>
          </p:grpSpPr>
          <p:sp>
            <p:nvSpPr>
              <p:cNvPr id="1438" name="Google Shape;1438;p15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39" name="Google Shape;1439;p15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40" name="Google Shape;1440;p15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441" name="Google Shape;1441;p15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1442" name="Google Shape;1442;p158"/>
          <p:cNvGrpSpPr/>
          <p:nvPr/>
        </p:nvGrpSpPr>
        <p:grpSpPr>
          <a:xfrm>
            <a:off x="0" y="5980278"/>
            <a:ext cx="12191479" cy="127050"/>
            <a:chOff x="0" y="9863563"/>
            <a:chExt cx="20104682" cy="209550"/>
          </a:xfrm>
        </p:grpSpPr>
        <p:sp>
          <p:nvSpPr>
            <p:cNvPr id="1443" name="Google Shape;1443;p15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44" name="Google Shape;1444;p15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45" name="Google Shape;1445;p15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46" name="Google Shape;1446;p15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447" name="Google Shape;1447;p158"/>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448" name="Google Shape;1448;p158"/>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1449" name="Google Shape;1449;p158"/>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1450" name="Google Shape;1450;p158"/>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1451" name="Google Shape;1451;p158"/>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_2">
    <p:spTree>
      <p:nvGrpSpPr>
        <p:cNvPr id="1452" name="Shape 1452"/>
        <p:cNvGrpSpPr/>
        <p:nvPr/>
      </p:nvGrpSpPr>
      <p:grpSpPr>
        <a:xfrm>
          <a:off x="0" y="0"/>
          <a:ext cx="0" cy="0"/>
          <a:chOff x="0" y="0"/>
          <a:chExt cx="0" cy="0"/>
        </a:xfrm>
      </p:grpSpPr>
      <p:grpSp>
        <p:nvGrpSpPr>
          <p:cNvPr id="1453" name="Google Shape;1453;p159"/>
          <p:cNvGrpSpPr/>
          <p:nvPr/>
        </p:nvGrpSpPr>
        <p:grpSpPr>
          <a:xfrm>
            <a:off x="0" y="5980278"/>
            <a:ext cx="12191479" cy="127050"/>
            <a:chOff x="0" y="9863563"/>
            <a:chExt cx="20104682" cy="209550"/>
          </a:xfrm>
        </p:grpSpPr>
        <p:sp>
          <p:nvSpPr>
            <p:cNvPr id="1454" name="Google Shape;1454;p15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55" name="Google Shape;1455;p15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56" name="Google Shape;1456;p15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57" name="Google Shape;1457;p15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458" name="Google Shape;1458;p159"/>
          <p:cNvGrpSpPr/>
          <p:nvPr/>
        </p:nvGrpSpPr>
        <p:grpSpPr>
          <a:xfrm>
            <a:off x="10472612" y="6300976"/>
            <a:ext cx="1450594" cy="352728"/>
            <a:chOff x="17270138" y="10392506"/>
            <a:chExt cx="2392141" cy="581772"/>
          </a:xfrm>
        </p:grpSpPr>
        <p:grpSp>
          <p:nvGrpSpPr>
            <p:cNvPr id="1459" name="Google Shape;1459;p159"/>
            <p:cNvGrpSpPr/>
            <p:nvPr/>
          </p:nvGrpSpPr>
          <p:grpSpPr>
            <a:xfrm>
              <a:off x="17879688" y="10615449"/>
              <a:ext cx="479402" cy="221678"/>
              <a:chOff x="17879688" y="10615449"/>
              <a:chExt cx="479402" cy="221678"/>
            </a:xfrm>
          </p:grpSpPr>
          <p:pic>
            <p:nvPicPr>
              <p:cNvPr id="1460" name="Google Shape;1460;p15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461" name="Google Shape;1461;p15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462" name="Google Shape;1462;p15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63" name="Google Shape;1463;p15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64" name="Google Shape;1464;p15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465" name="Google Shape;1465;p159"/>
            <p:cNvGrpSpPr/>
            <p:nvPr/>
          </p:nvGrpSpPr>
          <p:grpSpPr>
            <a:xfrm>
              <a:off x="17270138" y="10697205"/>
              <a:ext cx="448309" cy="277073"/>
              <a:chOff x="17270138" y="10697205"/>
              <a:chExt cx="448309" cy="277073"/>
            </a:xfrm>
          </p:grpSpPr>
          <p:sp>
            <p:nvSpPr>
              <p:cNvPr id="1466" name="Google Shape;1466;p15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67" name="Google Shape;1467;p15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68" name="Google Shape;1468;p15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469" name="Google Shape;1469;p15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470" name="Google Shape;1470;p159"/>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471" name="Google Shape;1471;p159"/>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1472" name="Shape 1472"/>
        <p:cNvGrpSpPr/>
        <p:nvPr/>
      </p:nvGrpSpPr>
      <p:grpSpPr>
        <a:xfrm>
          <a:off x="0" y="0"/>
          <a:ext cx="0" cy="0"/>
          <a:chOff x="0" y="0"/>
          <a:chExt cx="0" cy="0"/>
        </a:xfrm>
      </p:grpSpPr>
      <p:grpSp>
        <p:nvGrpSpPr>
          <p:cNvPr id="1473" name="Google Shape;1473;p160"/>
          <p:cNvGrpSpPr/>
          <p:nvPr/>
        </p:nvGrpSpPr>
        <p:grpSpPr>
          <a:xfrm>
            <a:off x="0" y="5980278"/>
            <a:ext cx="12191479" cy="127050"/>
            <a:chOff x="0" y="9863563"/>
            <a:chExt cx="20104682" cy="209550"/>
          </a:xfrm>
        </p:grpSpPr>
        <p:sp>
          <p:nvSpPr>
            <p:cNvPr id="1474" name="Google Shape;1474;p16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75" name="Google Shape;1475;p16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76" name="Google Shape;1476;p16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77" name="Google Shape;1477;p16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478" name="Google Shape;1478;p160"/>
          <p:cNvGrpSpPr/>
          <p:nvPr/>
        </p:nvGrpSpPr>
        <p:grpSpPr>
          <a:xfrm>
            <a:off x="10472612" y="6300976"/>
            <a:ext cx="1450594" cy="352728"/>
            <a:chOff x="17270138" y="10392506"/>
            <a:chExt cx="2392141" cy="581772"/>
          </a:xfrm>
        </p:grpSpPr>
        <p:grpSp>
          <p:nvGrpSpPr>
            <p:cNvPr id="1479" name="Google Shape;1479;p160"/>
            <p:cNvGrpSpPr/>
            <p:nvPr/>
          </p:nvGrpSpPr>
          <p:grpSpPr>
            <a:xfrm>
              <a:off x="17879688" y="10615449"/>
              <a:ext cx="479402" cy="221678"/>
              <a:chOff x="17879688" y="10615449"/>
              <a:chExt cx="479402" cy="221678"/>
            </a:xfrm>
          </p:grpSpPr>
          <p:pic>
            <p:nvPicPr>
              <p:cNvPr id="1480" name="Google Shape;1480;p16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481" name="Google Shape;1481;p16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482" name="Google Shape;1482;p16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83" name="Google Shape;1483;p16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84" name="Google Shape;1484;p16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485" name="Google Shape;1485;p160"/>
            <p:cNvGrpSpPr/>
            <p:nvPr/>
          </p:nvGrpSpPr>
          <p:grpSpPr>
            <a:xfrm>
              <a:off x="17270138" y="10697205"/>
              <a:ext cx="448309" cy="277073"/>
              <a:chOff x="17270138" y="10697205"/>
              <a:chExt cx="448309" cy="277073"/>
            </a:xfrm>
          </p:grpSpPr>
          <p:sp>
            <p:nvSpPr>
              <p:cNvPr id="1486" name="Google Shape;1486;p16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87" name="Google Shape;1487;p16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88" name="Google Shape;1488;p16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489" name="Google Shape;1489;p16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490" name="Google Shape;1490;p160"/>
          <p:cNvSpPr txBox="1"/>
          <p:nvPr>
            <p:ph type="title"/>
          </p:nvPr>
        </p:nvSpPr>
        <p:spPr>
          <a:xfrm>
            <a:off x="371388" y="338621"/>
            <a:ext cx="10965900" cy="513300"/>
          </a:xfrm>
          <a:prstGeom prst="rect">
            <a:avLst/>
          </a:prstGeom>
          <a:noFill/>
          <a:ln>
            <a:noFill/>
          </a:ln>
        </p:spPr>
        <p:txBody>
          <a:bodyPr anchorCtr="0" anchor="ctr" bIns="0" lIns="0" spcFirstLastPara="1" rIns="0" wrap="square" tIns="0">
            <a:normAutofit/>
          </a:bodyPr>
          <a:lstStyle>
            <a:lvl1pPr lvl="0" rt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3">
    <p:spTree>
      <p:nvGrpSpPr>
        <p:cNvPr id="1491" name="Shape 1491"/>
        <p:cNvGrpSpPr/>
        <p:nvPr/>
      </p:nvGrpSpPr>
      <p:grpSpPr>
        <a:xfrm>
          <a:off x="0" y="0"/>
          <a:ext cx="0" cy="0"/>
          <a:chOff x="0" y="0"/>
          <a:chExt cx="0" cy="0"/>
        </a:xfrm>
      </p:grpSpPr>
      <p:grpSp>
        <p:nvGrpSpPr>
          <p:cNvPr id="1492" name="Google Shape;1492;p161"/>
          <p:cNvGrpSpPr/>
          <p:nvPr/>
        </p:nvGrpSpPr>
        <p:grpSpPr>
          <a:xfrm>
            <a:off x="0" y="5980278"/>
            <a:ext cx="12191479" cy="127050"/>
            <a:chOff x="0" y="9863563"/>
            <a:chExt cx="20104682" cy="209550"/>
          </a:xfrm>
        </p:grpSpPr>
        <p:sp>
          <p:nvSpPr>
            <p:cNvPr id="1493" name="Google Shape;1493;p16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94" name="Google Shape;1494;p16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95" name="Google Shape;1495;p16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96" name="Google Shape;1496;p16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497" name="Google Shape;1497;p161"/>
          <p:cNvGrpSpPr/>
          <p:nvPr/>
        </p:nvGrpSpPr>
        <p:grpSpPr>
          <a:xfrm>
            <a:off x="10472612" y="6300976"/>
            <a:ext cx="1450594" cy="352728"/>
            <a:chOff x="17270138" y="10392506"/>
            <a:chExt cx="2392141" cy="581772"/>
          </a:xfrm>
        </p:grpSpPr>
        <p:grpSp>
          <p:nvGrpSpPr>
            <p:cNvPr id="1498" name="Google Shape;1498;p161"/>
            <p:cNvGrpSpPr/>
            <p:nvPr/>
          </p:nvGrpSpPr>
          <p:grpSpPr>
            <a:xfrm>
              <a:off x="17879688" y="10615449"/>
              <a:ext cx="479402" cy="221678"/>
              <a:chOff x="17879688" y="10615449"/>
              <a:chExt cx="479402" cy="221678"/>
            </a:xfrm>
          </p:grpSpPr>
          <p:pic>
            <p:nvPicPr>
              <p:cNvPr id="1499" name="Google Shape;1499;p16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500" name="Google Shape;1500;p16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501" name="Google Shape;1501;p16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02" name="Google Shape;1502;p16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03" name="Google Shape;1503;p16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504" name="Google Shape;1504;p161"/>
            <p:cNvGrpSpPr/>
            <p:nvPr/>
          </p:nvGrpSpPr>
          <p:grpSpPr>
            <a:xfrm>
              <a:off x="17270138" y="10697205"/>
              <a:ext cx="448309" cy="277073"/>
              <a:chOff x="17270138" y="10697205"/>
              <a:chExt cx="448309" cy="277073"/>
            </a:xfrm>
          </p:grpSpPr>
          <p:sp>
            <p:nvSpPr>
              <p:cNvPr id="1505" name="Google Shape;1505;p16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06" name="Google Shape;1506;p16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07" name="Google Shape;1507;p16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508" name="Google Shape;1508;p16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509" name="Google Shape;1509;p161"/>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510" name="Google Shape;1510;p161"/>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_3">
    <p:spTree>
      <p:nvGrpSpPr>
        <p:cNvPr id="1511" name="Shape 1511"/>
        <p:cNvGrpSpPr/>
        <p:nvPr/>
      </p:nvGrpSpPr>
      <p:grpSpPr>
        <a:xfrm>
          <a:off x="0" y="0"/>
          <a:ext cx="0" cy="0"/>
          <a:chOff x="0" y="0"/>
          <a:chExt cx="0" cy="0"/>
        </a:xfrm>
      </p:grpSpPr>
      <p:sp>
        <p:nvSpPr>
          <p:cNvPr id="1512" name="Google Shape;1512;p162"/>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1513" name="Google Shape;1513;p162"/>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514" name="Google Shape;1514;p162"/>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grpSp>
        <p:nvGrpSpPr>
          <p:cNvPr id="1515" name="Google Shape;1515;p162"/>
          <p:cNvGrpSpPr/>
          <p:nvPr/>
        </p:nvGrpSpPr>
        <p:grpSpPr>
          <a:xfrm>
            <a:off x="0" y="5981277"/>
            <a:ext cx="12191479" cy="127071"/>
            <a:chOff x="0" y="9863563"/>
            <a:chExt cx="20104682" cy="209550"/>
          </a:xfrm>
        </p:grpSpPr>
        <p:sp>
          <p:nvSpPr>
            <p:cNvPr id="1516" name="Google Shape;1516;p16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17" name="Google Shape;1517;p16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18" name="Google Shape;1518;p16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19" name="Google Shape;1519;p16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520" name="Google Shape;1520;p162"/>
          <p:cNvGrpSpPr/>
          <p:nvPr/>
        </p:nvGrpSpPr>
        <p:grpSpPr>
          <a:xfrm>
            <a:off x="10472611" y="6302012"/>
            <a:ext cx="1450594" cy="352787"/>
            <a:chOff x="17270138" y="10392506"/>
            <a:chExt cx="2392141" cy="581772"/>
          </a:xfrm>
        </p:grpSpPr>
        <p:grpSp>
          <p:nvGrpSpPr>
            <p:cNvPr id="1521" name="Google Shape;1521;p162"/>
            <p:cNvGrpSpPr/>
            <p:nvPr/>
          </p:nvGrpSpPr>
          <p:grpSpPr>
            <a:xfrm>
              <a:off x="17879688" y="10615449"/>
              <a:ext cx="479402" cy="221678"/>
              <a:chOff x="17879688" y="10615449"/>
              <a:chExt cx="479402" cy="221678"/>
            </a:xfrm>
          </p:grpSpPr>
          <p:pic>
            <p:nvPicPr>
              <p:cNvPr id="1522" name="Google Shape;1522;p16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523" name="Google Shape;1523;p16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524" name="Google Shape;1524;p16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25" name="Google Shape;1525;p16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26" name="Google Shape;1526;p16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527" name="Google Shape;1527;p162"/>
            <p:cNvGrpSpPr/>
            <p:nvPr/>
          </p:nvGrpSpPr>
          <p:grpSpPr>
            <a:xfrm>
              <a:off x="17270138" y="10697205"/>
              <a:ext cx="448309" cy="277073"/>
              <a:chOff x="17270138" y="10697205"/>
              <a:chExt cx="448309" cy="277073"/>
            </a:xfrm>
          </p:grpSpPr>
          <p:sp>
            <p:nvSpPr>
              <p:cNvPr id="1528" name="Google Shape;1528;p16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29" name="Google Shape;1529;p16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30" name="Google Shape;1530;p16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531" name="Google Shape;1531;p16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1532" name="Shape 1532"/>
        <p:cNvGrpSpPr/>
        <p:nvPr/>
      </p:nvGrpSpPr>
      <p:grpSpPr>
        <a:xfrm>
          <a:off x="0" y="0"/>
          <a:ext cx="0" cy="0"/>
          <a:chOff x="0" y="0"/>
          <a:chExt cx="0" cy="0"/>
        </a:xfrm>
      </p:grpSpPr>
      <p:grpSp>
        <p:nvGrpSpPr>
          <p:cNvPr id="1533" name="Google Shape;1533;p163"/>
          <p:cNvGrpSpPr/>
          <p:nvPr/>
        </p:nvGrpSpPr>
        <p:grpSpPr>
          <a:xfrm>
            <a:off x="10472612" y="6300976"/>
            <a:ext cx="1450594" cy="352728"/>
            <a:chOff x="17270138" y="10392506"/>
            <a:chExt cx="2392141" cy="581772"/>
          </a:xfrm>
        </p:grpSpPr>
        <p:pic>
          <p:nvPicPr>
            <p:cNvPr id="1534" name="Google Shape;1534;p16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535" name="Google Shape;1535;p16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36" name="Google Shape;1536;p163"/>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37" name="Google Shape;1537;p16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38" name="Google Shape;1538;p16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539" name="Google Shape;1539;p163"/>
            <p:cNvGrpSpPr/>
            <p:nvPr/>
          </p:nvGrpSpPr>
          <p:grpSpPr>
            <a:xfrm>
              <a:off x="17270138" y="10697205"/>
              <a:ext cx="448309" cy="277073"/>
              <a:chOff x="17270138" y="10697205"/>
              <a:chExt cx="448309" cy="277073"/>
            </a:xfrm>
          </p:grpSpPr>
          <p:sp>
            <p:nvSpPr>
              <p:cNvPr id="1540" name="Google Shape;1540;p16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41" name="Google Shape;1541;p16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42" name="Google Shape;1542;p16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543" name="Google Shape;1543;p16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1544" name="Google Shape;1544;p163"/>
          <p:cNvGrpSpPr/>
          <p:nvPr/>
        </p:nvGrpSpPr>
        <p:grpSpPr>
          <a:xfrm>
            <a:off x="0" y="5980278"/>
            <a:ext cx="12191479" cy="127050"/>
            <a:chOff x="0" y="9863563"/>
            <a:chExt cx="20104682" cy="209550"/>
          </a:xfrm>
        </p:grpSpPr>
        <p:sp>
          <p:nvSpPr>
            <p:cNvPr id="1545" name="Google Shape;1545;p16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46" name="Google Shape;1546;p16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47" name="Google Shape;1547;p16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48" name="Google Shape;1548;p16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549" name="Google Shape;1549;p163"/>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550" name="Google Shape;1550;p163"/>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1551" name="Google Shape;1551;p163"/>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1552" name="Google Shape;1552;p163"/>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1553" name="Google Shape;1553;p163"/>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554" name="Google Shape;1554;p163"/>
          <p:cNvSpPr/>
          <p:nvPr>
            <p:ph idx="2" type="pic"/>
          </p:nvPr>
        </p:nvSpPr>
        <p:spPr>
          <a:xfrm>
            <a:off x="0" y="0"/>
            <a:ext cx="12191100" cy="5979900"/>
          </a:xfrm>
          <a:prstGeom prst="rect">
            <a:avLst/>
          </a:prstGeom>
          <a:noFill/>
          <a:ln>
            <a:noFill/>
          </a:ln>
        </p:spPr>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55" name="Shape 1555"/>
        <p:cNvGrpSpPr/>
        <p:nvPr/>
      </p:nvGrpSpPr>
      <p:grpSpPr>
        <a:xfrm>
          <a:off x="0" y="0"/>
          <a:ext cx="0" cy="0"/>
          <a:chOff x="0" y="0"/>
          <a:chExt cx="0" cy="0"/>
        </a:xfrm>
      </p:grpSpPr>
      <p:sp>
        <p:nvSpPr>
          <p:cNvPr id="1556" name="Google Shape;1556;p164"/>
          <p:cNvSpPr txBox="1"/>
          <p:nvPr>
            <p:ph type="title"/>
          </p:nvPr>
        </p:nvSpPr>
        <p:spPr>
          <a:xfrm>
            <a:off x="415600" y="593367"/>
            <a:ext cx="11360700" cy="763500"/>
          </a:xfrm>
          <a:prstGeom prst="rect">
            <a:avLst/>
          </a:prstGeom>
        </p:spPr>
        <p:txBody>
          <a:bodyPr anchorCtr="0" anchor="t" bIns="91425" lIns="91425" spcFirstLastPara="1" rIns="91425" wrap="square" tIns="91425">
            <a:noAutofit/>
          </a:bodyPr>
          <a:lstStyle>
            <a:lvl1pPr lvl="0" rtl="0">
              <a:spcBef>
                <a:spcPts val="0"/>
              </a:spcBef>
              <a:spcAft>
                <a:spcPts val="0"/>
              </a:spcAft>
              <a:buSzPts val="15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557" name="Google Shape;1557;p164"/>
          <p:cNvSpPr txBox="1"/>
          <p:nvPr>
            <p:ph idx="1" type="body"/>
          </p:nvPr>
        </p:nvSpPr>
        <p:spPr>
          <a:xfrm>
            <a:off x="415600" y="1536633"/>
            <a:ext cx="11360700" cy="45552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SzPts val="19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558" name="Google Shape;1558;p164"/>
          <p:cNvSpPr txBox="1"/>
          <p:nvPr>
            <p:ph idx="12" type="sldNum"/>
          </p:nvPr>
        </p:nvSpPr>
        <p:spPr>
          <a:xfrm>
            <a:off x="11296610" y="6217622"/>
            <a:ext cx="731700" cy="5247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59" name="Shape 1559"/>
        <p:cNvGrpSpPr/>
        <p:nvPr/>
      </p:nvGrpSpPr>
      <p:grpSpPr>
        <a:xfrm>
          <a:off x="0" y="0"/>
          <a:ext cx="0" cy="0"/>
          <a:chOff x="0" y="0"/>
          <a:chExt cx="0" cy="0"/>
        </a:xfrm>
      </p:grpSpPr>
      <p:sp>
        <p:nvSpPr>
          <p:cNvPr id="1560" name="Google Shape;1560;p165"/>
          <p:cNvSpPr txBox="1"/>
          <p:nvPr>
            <p:ph type="ctrTitle"/>
          </p:nvPr>
        </p:nvSpPr>
        <p:spPr>
          <a:xfrm>
            <a:off x="415611" y="992767"/>
            <a:ext cx="11360700" cy="2736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700"/>
              <a:buNone/>
              <a:defRPr sz="6700"/>
            </a:lvl1pPr>
            <a:lvl2pPr lvl="1" rtl="0" algn="ctr">
              <a:spcBef>
                <a:spcPts val="0"/>
              </a:spcBef>
              <a:spcAft>
                <a:spcPts val="0"/>
              </a:spcAft>
              <a:buSzPts val="6700"/>
              <a:buNone/>
              <a:defRPr sz="6700"/>
            </a:lvl2pPr>
            <a:lvl3pPr lvl="2" rtl="0" algn="ctr">
              <a:spcBef>
                <a:spcPts val="0"/>
              </a:spcBef>
              <a:spcAft>
                <a:spcPts val="0"/>
              </a:spcAft>
              <a:buSzPts val="6700"/>
              <a:buNone/>
              <a:defRPr sz="6700"/>
            </a:lvl3pPr>
            <a:lvl4pPr lvl="3" rtl="0" algn="ctr">
              <a:spcBef>
                <a:spcPts val="0"/>
              </a:spcBef>
              <a:spcAft>
                <a:spcPts val="0"/>
              </a:spcAft>
              <a:buSzPts val="6700"/>
              <a:buNone/>
              <a:defRPr sz="6700"/>
            </a:lvl4pPr>
            <a:lvl5pPr lvl="4" rtl="0" algn="ctr">
              <a:spcBef>
                <a:spcPts val="0"/>
              </a:spcBef>
              <a:spcAft>
                <a:spcPts val="0"/>
              </a:spcAft>
              <a:buSzPts val="6700"/>
              <a:buNone/>
              <a:defRPr sz="6700"/>
            </a:lvl5pPr>
            <a:lvl6pPr lvl="5" rtl="0" algn="ctr">
              <a:spcBef>
                <a:spcPts val="0"/>
              </a:spcBef>
              <a:spcAft>
                <a:spcPts val="0"/>
              </a:spcAft>
              <a:buSzPts val="6700"/>
              <a:buNone/>
              <a:defRPr sz="6700"/>
            </a:lvl6pPr>
            <a:lvl7pPr lvl="6" rtl="0" algn="ctr">
              <a:spcBef>
                <a:spcPts val="0"/>
              </a:spcBef>
              <a:spcAft>
                <a:spcPts val="0"/>
              </a:spcAft>
              <a:buSzPts val="6700"/>
              <a:buNone/>
              <a:defRPr sz="6700"/>
            </a:lvl7pPr>
            <a:lvl8pPr lvl="7" rtl="0" algn="ctr">
              <a:spcBef>
                <a:spcPts val="0"/>
              </a:spcBef>
              <a:spcAft>
                <a:spcPts val="0"/>
              </a:spcAft>
              <a:buSzPts val="6700"/>
              <a:buNone/>
              <a:defRPr sz="6700"/>
            </a:lvl8pPr>
            <a:lvl9pPr lvl="8" rtl="0" algn="ctr">
              <a:spcBef>
                <a:spcPts val="0"/>
              </a:spcBef>
              <a:spcAft>
                <a:spcPts val="0"/>
              </a:spcAft>
              <a:buSzPts val="6700"/>
              <a:buNone/>
              <a:defRPr sz="6700"/>
            </a:lvl9pPr>
          </a:lstStyle>
          <a:p/>
        </p:txBody>
      </p:sp>
      <p:sp>
        <p:nvSpPr>
          <p:cNvPr id="1561" name="Google Shape;1561;p165"/>
          <p:cNvSpPr txBox="1"/>
          <p:nvPr>
            <p:ph idx="1" type="subTitle"/>
          </p:nvPr>
        </p:nvSpPr>
        <p:spPr>
          <a:xfrm>
            <a:off x="415600" y="3778833"/>
            <a:ext cx="11360700" cy="105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1562" name="Google Shape;1562;p165"/>
          <p:cNvSpPr txBox="1"/>
          <p:nvPr>
            <p:ph idx="12" type="sldNum"/>
          </p:nvPr>
        </p:nvSpPr>
        <p:spPr>
          <a:xfrm>
            <a:off x="11296610" y="6217622"/>
            <a:ext cx="731700" cy="5247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1563" name="Shape 1563"/>
        <p:cNvGrpSpPr/>
        <p:nvPr/>
      </p:nvGrpSpPr>
      <p:grpSpPr>
        <a:xfrm>
          <a:off x="0" y="0"/>
          <a:ext cx="0" cy="0"/>
          <a:chOff x="0" y="0"/>
          <a:chExt cx="0" cy="0"/>
        </a:xfrm>
      </p:grpSpPr>
      <p:sp>
        <p:nvSpPr>
          <p:cNvPr id="1564" name="Google Shape;1564;p166"/>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1565" name="Google Shape;1565;p166"/>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1566" name="Google Shape;1566;p166"/>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567" name="Google Shape;1567;p16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568" name="Google Shape;1568;p166"/>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1569" name="Google Shape;1569;p166"/>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1570" name="Google Shape;1570;p166"/>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1571" name="Google Shape;1571;p166"/>
          <p:cNvGrpSpPr/>
          <p:nvPr/>
        </p:nvGrpSpPr>
        <p:grpSpPr>
          <a:xfrm>
            <a:off x="0" y="5981277"/>
            <a:ext cx="12191479" cy="127071"/>
            <a:chOff x="0" y="9863563"/>
            <a:chExt cx="20104682" cy="209550"/>
          </a:xfrm>
        </p:grpSpPr>
        <p:sp>
          <p:nvSpPr>
            <p:cNvPr id="1572" name="Google Shape;1572;p16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73" name="Google Shape;1573;p16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74" name="Google Shape;1574;p16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75" name="Google Shape;1575;p16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576" name="Google Shape;1576;p166"/>
          <p:cNvGrpSpPr/>
          <p:nvPr/>
        </p:nvGrpSpPr>
        <p:grpSpPr>
          <a:xfrm>
            <a:off x="10472611" y="6302012"/>
            <a:ext cx="1450594" cy="352787"/>
            <a:chOff x="17270138" y="10392506"/>
            <a:chExt cx="2392141" cy="581772"/>
          </a:xfrm>
        </p:grpSpPr>
        <p:grpSp>
          <p:nvGrpSpPr>
            <p:cNvPr id="1577" name="Google Shape;1577;p166"/>
            <p:cNvGrpSpPr/>
            <p:nvPr/>
          </p:nvGrpSpPr>
          <p:grpSpPr>
            <a:xfrm>
              <a:off x="17879688" y="10615449"/>
              <a:ext cx="479402" cy="221678"/>
              <a:chOff x="17879688" y="10615449"/>
              <a:chExt cx="479402" cy="221678"/>
            </a:xfrm>
          </p:grpSpPr>
          <p:pic>
            <p:nvPicPr>
              <p:cNvPr id="1578" name="Google Shape;1578;p16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579" name="Google Shape;1579;p16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580" name="Google Shape;1580;p16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81" name="Google Shape;1581;p16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82" name="Google Shape;1582;p16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583" name="Google Shape;1583;p166"/>
            <p:cNvGrpSpPr/>
            <p:nvPr/>
          </p:nvGrpSpPr>
          <p:grpSpPr>
            <a:xfrm>
              <a:off x="17270138" y="10697205"/>
              <a:ext cx="448309" cy="277073"/>
              <a:chOff x="17270138" y="10697205"/>
              <a:chExt cx="448309" cy="277073"/>
            </a:xfrm>
          </p:grpSpPr>
          <p:sp>
            <p:nvSpPr>
              <p:cNvPr id="1584" name="Google Shape;1584;p16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85" name="Google Shape;1585;p16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86" name="Google Shape;1586;p16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587" name="Google Shape;1587;p16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588" name="Shape 1588"/>
        <p:cNvGrpSpPr/>
        <p:nvPr/>
      </p:nvGrpSpPr>
      <p:grpSpPr>
        <a:xfrm>
          <a:off x="0" y="0"/>
          <a:ext cx="0" cy="0"/>
          <a:chOff x="0" y="0"/>
          <a:chExt cx="0" cy="0"/>
        </a:xfrm>
      </p:grpSpPr>
      <p:sp>
        <p:nvSpPr>
          <p:cNvPr id="1589" name="Google Shape;1589;p167"/>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590" name="Google Shape;1590;p167"/>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1591" name="Google Shape;1591;p167"/>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1592" name="Google Shape;1592;p167"/>
          <p:cNvGrpSpPr/>
          <p:nvPr/>
        </p:nvGrpSpPr>
        <p:grpSpPr>
          <a:xfrm>
            <a:off x="0" y="5981277"/>
            <a:ext cx="12191479" cy="127071"/>
            <a:chOff x="0" y="9863563"/>
            <a:chExt cx="20104682" cy="209550"/>
          </a:xfrm>
        </p:grpSpPr>
        <p:sp>
          <p:nvSpPr>
            <p:cNvPr id="1593" name="Google Shape;1593;p16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94" name="Google Shape;1594;p16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95" name="Google Shape;1595;p16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96" name="Google Shape;1596;p16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597" name="Google Shape;1597;p167"/>
          <p:cNvGrpSpPr/>
          <p:nvPr/>
        </p:nvGrpSpPr>
        <p:grpSpPr>
          <a:xfrm>
            <a:off x="10472611" y="6302012"/>
            <a:ext cx="1450594" cy="352787"/>
            <a:chOff x="17270138" y="10392506"/>
            <a:chExt cx="2392141" cy="581772"/>
          </a:xfrm>
        </p:grpSpPr>
        <p:grpSp>
          <p:nvGrpSpPr>
            <p:cNvPr id="1598" name="Google Shape;1598;p167"/>
            <p:cNvGrpSpPr/>
            <p:nvPr/>
          </p:nvGrpSpPr>
          <p:grpSpPr>
            <a:xfrm>
              <a:off x="17879688" y="10615449"/>
              <a:ext cx="479402" cy="221678"/>
              <a:chOff x="17879688" y="10615449"/>
              <a:chExt cx="479402" cy="221678"/>
            </a:xfrm>
          </p:grpSpPr>
          <p:pic>
            <p:nvPicPr>
              <p:cNvPr id="1599" name="Google Shape;1599;p16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600" name="Google Shape;1600;p16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601" name="Google Shape;1601;p16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02" name="Google Shape;1602;p16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03" name="Google Shape;1603;p16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604" name="Google Shape;1604;p167"/>
            <p:cNvGrpSpPr/>
            <p:nvPr/>
          </p:nvGrpSpPr>
          <p:grpSpPr>
            <a:xfrm>
              <a:off x="17270138" y="10697205"/>
              <a:ext cx="448309" cy="277073"/>
              <a:chOff x="17270138" y="10697205"/>
              <a:chExt cx="448309" cy="277073"/>
            </a:xfrm>
          </p:grpSpPr>
          <p:sp>
            <p:nvSpPr>
              <p:cNvPr id="1605" name="Google Shape;1605;p16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06" name="Google Shape;1606;p16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07" name="Google Shape;1607;p16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608" name="Google Shape;1608;p16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609" name="Google Shape;1609;p167"/>
          <p:cNvSpPr/>
          <p:nvPr>
            <p:ph idx="3" type="pic"/>
          </p:nvPr>
        </p:nvSpPr>
        <p:spPr>
          <a:xfrm>
            <a:off x="-1" y="0"/>
            <a:ext cx="5802300" cy="5981100"/>
          </a:xfrm>
          <a:prstGeom prst="rect">
            <a:avLst/>
          </a:prstGeom>
          <a:noFill/>
          <a:ln>
            <a:noFill/>
          </a:ln>
        </p:spPr>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1610" name="Shape 1610"/>
        <p:cNvGrpSpPr/>
        <p:nvPr/>
      </p:nvGrpSpPr>
      <p:grpSpPr>
        <a:xfrm>
          <a:off x="0" y="0"/>
          <a:ext cx="0" cy="0"/>
          <a:chOff x="0" y="0"/>
          <a:chExt cx="0" cy="0"/>
        </a:xfrm>
      </p:grpSpPr>
      <p:sp>
        <p:nvSpPr>
          <p:cNvPr id="1611" name="Google Shape;1611;p168"/>
          <p:cNvSpPr/>
          <p:nvPr/>
        </p:nvSpPr>
        <p:spPr>
          <a:xfrm>
            <a:off x="0" y="-12750"/>
            <a:ext cx="12192000" cy="688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FFFFFF"/>
        </a:solidFill>
      </p:bgPr>
    </p:bg>
    <p:spTree>
      <p:nvGrpSpPr>
        <p:cNvPr id="1612" name="Shape 1612"/>
        <p:cNvGrpSpPr/>
        <p:nvPr/>
      </p:nvGrpSpPr>
      <p:grpSpPr>
        <a:xfrm>
          <a:off x="0" y="0"/>
          <a:ext cx="0" cy="0"/>
          <a:chOff x="0" y="0"/>
          <a:chExt cx="0" cy="0"/>
        </a:xfrm>
      </p:grpSpPr>
      <p:sp>
        <p:nvSpPr>
          <p:cNvPr id="1613" name="Google Shape;1613;p169"/>
          <p:cNvSpPr txBox="1"/>
          <p:nvPr>
            <p:ph idx="12" type="sldNum"/>
          </p:nvPr>
        </p:nvSpPr>
        <p:spPr>
          <a:xfrm rot="-5400000">
            <a:off x="11582467" y="341400"/>
            <a:ext cx="731700" cy="383100"/>
          </a:xfrm>
          <a:prstGeom prst="rect">
            <a:avLst/>
          </a:prstGeom>
        </p:spPr>
        <p:txBody>
          <a:bodyPr anchorCtr="0" anchor="t" bIns="91425" lIns="91425" spcFirstLastPara="1" rIns="91425" wrap="square" tIns="91425">
            <a:noAutofit/>
          </a:bodyPr>
          <a:lstStyle>
            <a:lvl1pPr lvl="0" rtl="0">
              <a:buNone/>
              <a:defRPr sz="900">
                <a:solidFill>
                  <a:srgbClr val="B7B7B7"/>
                </a:solidFill>
                <a:latin typeface="DM Sans"/>
                <a:ea typeface="DM Sans"/>
                <a:cs typeface="DM Sans"/>
                <a:sym typeface="DM Sans"/>
              </a:defRPr>
            </a:lvl1pPr>
            <a:lvl2pPr lvl="1" rtl="0">
              <a:buNone/>
              <a:defRPr sz="900">
                <a:solidFill>
                  <a:srgbClr val="B7B7B7"/>
                </a:solidFill>
                <a:latin typeface="DM Sans"/>
                <a:ea typeface="DM Sans"/>
                <a:cs typeface="DM Sans"/>
                <a:sym typeface="DM Sans"/>
              </a:defRPr>
            </a:lvl2pPr>
            <a:lvl3pPr lvl="2" rtl="0">
              <a:buNone/>
              <a:defRPr sz="900">
                <a:solidFill>
                  <a:srgbClr val="B7B7B7"/>
                </a:solidFill>
                <a:latin typeface="DM Sans"/>
                <a:ea typeface="DM Sans"/>
                <a:cs typeface="DM Sans"/>
                <a:sym typeface="DM Sans"/>
              </a:defRPr>
            </a:lvl3pPr>
            <a:lvl4pPr lvl="3" rtl="0">
              <a:buNone/>
              <a:defRPr sz="900">
                <a:solidFill>
                  <a:srgbClr val="B7B7B7"/>
                </a:solidFill>
                <a:latin typeface="DM Sans"/>
                <a:ea typeface="DM Sans"/>
                <a:cs typeface="DM Sans"/>
                <a:sym typeface="DM Sans"/>
              </a:defRPr>
            </a:lvl4pPr>
            <a:lvl5pPr lvl="4" rtl="0">
              <a:buNone/>
              <a:defRPr sz="900">
                <a:solidFill>
                  <a:srgbClr val="B7B7B7"/>
                </a:solidFill>
                <a:latin typeface="DM Sans"/>
                <a:ea typeface="DM Sans"/>
                <a:cs typeface="DM Sans"/>
                <a:sym typeface="DM Sans"/>
              </a:defRPr>
            </a:lvl5pPr>
            <a:lvl6pPr lvl="5" rtl="0">
              <a:buNone/>
              <a:defRPr sz="900">
                <a:solidFill>
                  <a:srgbClr val="B7B7B7"/>
                </a:solidFill>
                <a:latin typeface="DM Sans"/>
                <a:ea typeface="DM Sans"/>
                <a:cs typeface="DM Sans"/>
                <a:sym typeface="DM Sans"/>
              </a:defRPr>
            </a:lvl6pPr>
            <a:lvl7pPr lvl="6" rtl="0">
              <a:buNone/>
              <a:defRPr sz="900">
                <a:solidFill>
                  <a:srgbClr val="B7B7B7"/>
                </a:solidFill>
                <a:latin typeface="DM Sans"/>
                <a:ea typeface="DM Sans"/>
                <a:cs typeface="DM Sans"/>
                <a:sym typeface="DM Sans"/>
              </a:defRPr>
            </a:lvl7pPr>
            <a:lvl8pPr lvl="7" rtl="0">
              <a:buNone/>
              <a:defRPr sz="900">
                <a:solidFill>
                  <a:srgbClr val="B7B7B7"/>
                </a:solidFill>
                <a:latin typeface="DM Sans"/>
                <a:ea typeface="DM Sans"/>
                <a:cs typeface="DM Sans"/>
                <a:sym typeface="DM Sans"/>
              </a:defRPr>
            </a:lvl8pPr>
            <a:lvl9pPr lvl="8" rtl="0">
              <a:buNone/>
              <a:defRPr sz="900">
                <a:solidFill>
                  <a:srgbClr val="B7B7B7"/>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20" Type="http://schemas.openxmlformats.org/officeDocument/2006/relationships/slideLayout" Target="../slideLayouts/slideLayout20.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22" Type="http://schemas.openxmlformats.org/officeDocument/2006/relationships/slideLayout" Target="../slideLayouts/slideLayout22.xml"/><Relationship Id="rId66" Type="http://schemas.openxmlformats.org/officeDocument/2006/relationships/slideLayout" Target="../slideLayouts/slideLayout66.xml"/><Relationship Id="rId21" Type="http://schemas.openxmlformats.org/officeDocument/2006/relationships/slideLayout" Target="../slideLayouts/slideLayout21.xml"/><Relationship Id="rId65" Type="http://schemas.openxmlformats.org/officeDocument/2006/relationships/slideLayout" Target="../slideLayouts/slideLayout6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67" Type="http://schemas.openxmlformats.org/officeDocument/2006/relationships/theme" Target="../theme/theme2.xml"/><Relationship Id="rId60" Type="http://schemas.openxmlformats.org/officeDocument/2006/relationships/slideLayout" Target="../slideLayouts/slideLayout60.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slideLayout" Target="../slideLayouts/slideLayout57.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59" Type="http://schemas.openxmlformats.org/officeDocument/2006/relationships/slideLayout" Target="../slideLayouts/slideLayout59.xml"/><Relationship Id="rId14" Type="http://schemas.openxmlformats.org/officeDocument/2006/relationships/slideLayout" Target="../slideLayouts/slideLayout14.xml"/><Relationship Id="rId58" Type="http://schemas.openxmlformats.org/officeDocument/2006/relationships/slideLayout" Target="../slideLayouts/slideLayout5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31" Type="http://schemas.openxmlformats.org/officeDocument/2006/relationships/slideLayout" Target="../slideLayouts/slideLayout97.xml"/><Relationship Id="rId30" Type="http://schemas.openxmlformats.org/officeDocument/2006/relationships/slideLayout" Target="../slideLayouts/slideLayout96.xml"/><Relationship Id="rId33" Type="http://schemas.openxmlformats.org/officeDocument/2006/relationships/slideLayout" Target="../slideLayouts/slideLayout99.xml"/><Relationship Id="rId32" Type="http://schemas.openxmlformats.org/officeDocument/2006/relationships/slideLayout" Target="../slideLayouts/slideLayout98.xml"/><Relationship Id="rId35" Type="http://schemas.openxmlformats.org/officeDocument/2006/relationships/slideLayout" Target="../slideLayouts/slideLayout101.xml"/><Relationship Id="rId34" Type="http://schemas.openxmlformats.org/officeDocument/2006/relationships/slideLayout" Target="../slideLayouts/slideLayout100.xml"/><Relationship Id="rId37" Type="http://schemas.openxmlformats.org/officeDocument/2006/relationships/slideLayout" Target="../slideLayouts/slideLayout103.xml"/><Relationship Id="rId36" Type="http://schemas.openxmlformats.org/officeDocument/2006/relationships/slideLayout" Target="../slideLayouts/slideLayout102.xml"/><Relationship Id="rId39" Type="http://schemas.openxmlformats.org/officeDocument/2006/relationships/theme" Target="../theme/theme4.xml"/><Relationship Id="rId38" Type="http://schemas.openxmlformats.org/officeDocument/2006/relationships/slideLayout" Target="../slideLayouts/slideLayout104.xml"/><Relationship Id="rId20" Type="http://schemas.openxmlformats.org/officeDocument/2006/relationships/slideLayout" Target="../slideLayouts/slideLayout86.xml"/><Relationship Id="rId22" Type="http://schemas.openxmlformats.org/officeDocument/2006/relationships/slideLayout" Target="../slideLayouts/slideLayout88.xml"/><Relationship Id="rId21" Type="http://schemas.openxmlformats.org/officeDocument/2006/relationships/slideLayout" Target="../slideLayouts/slideLayout87.xml"/><Relationship Id="rId24" Type="http://schemas.openxmlformats.org/officeDocument/2006/relationships/slideLayout" Target="../slideLayouts/slideLayout90.xml"/><Relationship Id="rId23" Type="http://schemas.openxmlformats.org/officeDocument/2006/relationships/slideLayout" Target="../slideLayouts/slideLayout89.xml"/><Relationship Id="rId26" Type="http://schemas.openxmlformats.org/officeDocument/2006/relationships/slideLayout" Target="../slideLayouts/slideLayout92.xml"/><Relationship Id="rId25" Type="http://schemas.openxmlformats.org/officeDocument/2006/relationships/slideLayout" Target="../slideLayouts/slideLayout91.xml"/><Relationship Id="rId28" Type="http://schemas.openxmlformats.org/officeDocument/2006/relationships/slideLayout" Target="../slideLayouts/slideLayout94.xml"/><Relationship Id="rId27" Type="http://schemas.openxmlformats.org/officeDocument/2006/relationships/slideLayout" Target="../slideLayouts/slideLayout93.xml"/><Relationship Id="rId29" Type="http://schemas.openxmlformats.org/officeDocument/2006/relationships/slideLayout" Target="../slideLayouts/slideLayout95.xml"/><Relationship Id="rId11" Type="http://schemas.openxmlformats.org/officeDocument/2006/relationships/slideLayout" Target="../slideLayouts/slideLayout77.xml"/><Relationship Id="rId10" Type="http://schemas.openxmlformats.org/officeDocument/2006/relationships/slideLayout" Target="../slideLayouts/slideLayout76.xml"/><Relationship Id="rId13" Type="http://schemas.openxmlformats.org/officeDocument/2006/relationships/slideLayout" Target="../slideLayouts/slideLayout79.xml"/><Relationship Id="rId12" Type="http://schemas.openxmlformats.org/officeDocument/2006/relationships/slideLayout" Target="../slideLayouts/slideLayout78.xml"/><Relationship Id="rId15" Type="http://schemas.openxmlformats.org/officeDocument/2006/relationships/slideLayout" Target="../slideLayouts/slideLayout81.xml"/><Relationship Id="rId14" Type="http://schemas.openxmlformats.org/officeDocument/2006/relationships/slideLayout" Target="../slideLayouts/slideLayout80.xml"/><Relationship Id="rId17" Type="http://schemas.openxmlformats.org/officeDocument/2006/relationships/slideLayout" Target="../slideLayouts/slideLayout83.xml"/><Relationship Id="rId16" Type="http://schemas.openxmlformats.org/officeDocument/2006/relationships/slideLayout" Target="../slideLayouts/slideLayout82.xml"/><Relationship Id="rId19" Type="http://schemas.openxmlformats.org/officeDocument/2006/relationships/slideLayout" Target="../slideLayouts/slideLayout85.xml"/><Relationship Id="rId18" Type="http://schemas.openxmlformats.org/officeDocument/2006/relationships/slideLayout" Target="../slideLayouts/slideLayout84.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144.xml"/><Relationship Id="rId42" Type="http://schemas.openxmlformats.org/officeDocument/2006/relationships/slideLayout" Target="../slideLayouts/slideLayout146.xml"/><Relationship Id="rId41" Type="http://schemas.openxmlformats.org/officeDocument/2006/relationships/slideLayout" Target="../slideLayouts/slideLayout145.xml"/><Relationship Id="rId44" Type="http://schemas.openxmlformats.org/officeDocument/2006/relationships/slideLayout" Target="../slideLayouts/slideLayout148.xml"/><Relationship Id="rId43" Type="http://schemas.openxmlformats.org/officeDocument/2006/relationships/slideLayout" Target="../slideLayouts/slideLayout147.xml"/><Relationship Id="rId46" Type="http://schemas.openxmlformats.org/officeDocument/2006/relationships/slideLayout" Target="../slideLayouts/slideLayout150.xml"/><Relationship Id="rId45" Type="http://schemas.openxmlformats.org/officeDocument/2006/relationships/slideLayout" Target="../slideLayouts/slideLayout149.xml"/><Relationship Id="rId1" Type="http://schemas.openxmlformats.org/officeDocument/2006/relationships/slideLayout" Target="../slideLayouts/slideLayout105.xml"/><Relationship Id="rId2" Type="http://schemas.openxmlformats.org/officeDocument/2006/relationships/slideLayout" Target="../slideLayouts/slideLayout106.xml"/><Relationship Id="rId3" Type="http://schemas.openxmlformats.org/officeDocument/2006/relationships/slideLayout" Target="../slideLayouts/slideLayout107.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48" Type="http://schemas.openxmlformats.org/officeDocument/2006/relationships/slideLayout" Target="../slideLayouts/slideLayout152.xml"/><Relationship Id="rId47" Type="http://schemas.openxmlformats.org/officeDocument/2006/relationships/slideLayout" Target="../slideLayouts/slideLayout151.xml"/><Relationship Id="rId49" Type="http://schemas.openxmlformats.org/officeDocument/2006/relationships/slideLayout" Target="../slideLayouts/slideLayout153.xml"/><Relationship Id="rId5" Type="http://schemas.openxmlformats.org/officeDocument/2006/relationships/slideLayout" Target="../slideLayouts/slideLayout109.xml"/><Relationship Id="rId6" Type="http://schemas.openxmlformats.org/officeDocument/2006/relationships/slideLayout" Target="../slideLayouts/slideLayout110.xml"/><Relationship Id="rId7" Type="http://schemas.openxmlformats.org/officeDocument/2006/relationships/slideLayout" Target="../slideLayouts/slideLayout111.xml"/><Relationship Id="rId8" Type="http://schemas.openxmlformats.org/officeDocument/2006/relationships/slideLayout" Target="../slideLayouts/slideLayout112.xml"/><Relationship Id="rId31" Type="http://schemas.openxmlformats.org/officeDocument/2006/relationships/slideLayout" Target="../slideLayouts/slideLayout135.xml"/><Relationship Id="rId30" Type="http://schemas.openxmlformats.org/officeDocument/2006/relationships/slideLayout" Target="../slideLayouts/slideLayout134.xml"/><Relationship Id="rId33" Type="http://schemas.openxmlformats.org/officeDocument/2006/relationships/slideLayout" Target="../slideLayouts/slideLayout137.xml"/><Relationship Id="rId32" Type="http://schemas.openxmlformats.org/officeDocument/2006/relationships/slideLayout" Target="../slideLayouts/slideLayout136.xml"/><Relationship Id="rId35" Type="http://schemas.openxmlformats.org/officeDocument/2006/relationships/slideLayout" Target="../slideLayouts/slideLayout139.xml"/><Relationship Id="rId34" Type="http://schemas.openxmlformats.org/officeDocument/2006/relationships/slideLayout" Target="../slideLayouts/slideLayout138.xml"/><Relationship Id="rId37" Type="http://schemas.openxmlformats.org/officeDocument/2006/relationships/slideLayout" Target="../slideLayouts/slideLayout141.xml"/><Relationship Id="rId36" Type="http://schemas.openxmlformats.org/officeDocument/2006/relationships/slideLayout" Target="../slideLayouts/slideLayout140.xml"/><Relationship Id="rId39" Type="http://schemas.openxmlformats.org/officeDocument/2006/relationships/slideLayout" Target="../slideLayouts/slideLayout143.xml"/><Relationship Id="rId38" Type="http://schemas.openxmlformats.org/officeDocument/2006/relationships/slideLayout" Target="../slideLayouts/slideLayout142.xml"/><Relationship Id="rId62" Type="http://schemas.openxmlformats.org/officeDocument/2006/relationships/slideLayout" Target="../slideLayouts/slideLayout166.xml"/><Relationship Id="rId61" Type="http://schemas.openxmlformats.org/officeDocument/2006/relationships/slideLayout" Target="../slideLayouts/slideLayout165.xml"/><Relationship Id="rId20" Type="http://schemas.openxmlformats.org/officeDocument/2006/relationships/slideLayout" Target="../slideLayouts/slideLayout124.xml"/><Relationship Id="rId63" Type="http://schemas.openxmlformats.org/officeDocument/2006/relationships/theme" Target="../theme/theme3.xml"/><Relationship Id="rId22" Type="http://schemas.openxmlformats.org/officeDocument/2006/relationships/slideLayout" Target="../slideLayouts/slideLayout126.xml"/><Relationship Id="rId21" Type="http://schemas.openxmlformats.org/officeDocument/2006/relationships/slideLayout" Target="../slideLayouts/slideLayout125.xml"/><Relationship Id="rId24" Type="http://schemas.openxmlformats.org/officeDocument/2006/relationships/slideLayout" Target="../slideLayouts/slideLayout128.xml"/><Relationship Id="rId23" Type="http://schemas.openxmlformats.org/officeDocument/2006/relationships/slideLayout" Target="../slideLayouts/slideLayout127.xml"/><Relationship Id="rId60" Type="http://schemas.openxmlformats.org/officeDocument/2006/relationships/slideLayout" Target="../slideLayouts/slideLayout164.xml"/><Relationship Id="rId26" Type="http://schemas.openxmlformats.org/officeDocument/2006/relationships/slideLayout" Target="../slideLayouts/slideLayout130.xml"/><Relationship Id="rId25" Type="http://schemas.openxmlformats.org/officeDocument/2006/relationships/slideLayout" Target="../slideLayouts/slideLayout129.xml"/><Relationship Id="rId28" Type="http://schemas.openxmlformats.org/officeDocument/2006/relationships/slideLayout" Target="../slideLayouts/slideLayout132.xml"/><Relationship Id="rId27" Type="http://schemas.openxmlformats.org/officeDocument/2006/relationships/slideLayout" Target="../slideLayouts/slideLayout131.xml"/><Relationship Id="rId29" Type="http://schemas.openxmlformats.org/officeDocument/2006/relationships/slideLayout" Target="../slideLayouts/slideLayout133.xml"/><Relationship Id="rId51" Type="http://schemas.openxmlformats.org/officeDocument/2006/relationships/slideLayout" Target="../slideLayouts/slideLayout155.xml"/><Relationship Id="rId50" Type="http://schemas.openxmlformats.org/officeDocument/2006/relationships/slideLayout" Target="../slideLayouts/slideLayout154.xml"/><Relationship Id="rId53" Type="http://schemas.openxmlformats.org/officeDocument/2006/relationships/slideLayout" Target="../slideLayouts/slideLayout157.xml"/><Relationship Id="rId52" Type="http://schemas.openxmlformats.org/officeDocument/2006/relationships/slideLayout" Target="../slideLayouts/slideLayout156.xml"/><Relationship Id="rId11" Type="http://schemas.openxmlformats.org/officeDocument/2006/relationships/slideLayout" Target="../slideLayouts/slideLayout115.xml"/><Relationship Id="rId55" Type="http://schemas.openxmlformats.org/officeDocument/2006/relationships/slideLayout" Target="../slideLayouts/slideLayout159.xml"/><Relationship Id="rId10" Type="http://schemas.openxmlformats.org/officeDocument/2006/relationships/slideLayout" Target="../slideLayouts/slideLayout114.xml"/><Relationship Id="rId54" Type="http://schemas.openxmlformats.org/officeDocument/2006/relationships/slideLayout" Target="../slideLayouts/slideLayout158.xml"/><Relationship Id="rId13" Type="http://schemas.openxmlformats.org/officeDocument/2006/relationships/slideLayout" Target="../slideLayouts/slideLayout117.xml"/><Relationship Id="rId57" Type="http://schemas.openxmlformats.org/officeDocument/2006/relationships/slideLayout" Target="../slideLayouts/slideLayout161.xml"/><Relationship Id="rId12" Type="http://schemas.openxmlformats.org/officeDocument/2006/relationships/slideLayout" Target="../slideLayouts/slideLayout116.xml"/><Relationship Id="rId56" Type="http://schemas.openxmlformats.org/officeDocument/2006/relationships/slideLayout" Target="../slideLayouts/slideLayout160.xml"/><Relationship Id="rId15" Type="http://schemas.openxmlformats.org/officeDocument/2006/relationships/slideLayout" Target="../slideLayouts/slideLayout119.xml"/><Relationship Id="rId59" Type="http://schemas.openxmlformats.org/officeDocument/2006/relationships/slideLayout" Target="../slideLayouts/slideLayout163.xml"/><Relationship Id="rId14" Type="http://schemas.openxmlformats.org/officeDocument/2006/relationships/slideLayout" Target="../slideLayouts/slideLayout118.xml"/><Relationship Id="rId58" Type="http://schemas.openxmlformats.org/officeDocument/2006/relationships/slideLayout" Target="../slideLayouts/slideLayout162.xml"/><Relationship Id="rId17" Type="http://schemas.openxmlformats.org/officeDocument/2006/relationships/slideLayout" Target="../slideLayouts/slideLayout121.xml"/><Relationship Id="rId16" Type="http://schemas.openxmlformats.org/officeDocument/2006/relationships/slideLayout" Target="../slideLayouts/slideLayout120.xml"/><Relationship Id="rId19" Type="http://schemas.openxmlformats.org/officeDocument/2006/relationships/slideLayout" Target="../slideLayouts/slideLayout123.xml"/><Relationship Id="rId18"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7" name="Google Shape;7;p1"/>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 name="Google Shape;8;p1"/>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5" name="Shape 705"/>
        <p:cNvGrpSpPr/>
        <p:nvPr/>
      </p:nvGrpSpPr>
      <p:grpSpPr>
        <a:xfrm>
          <a:off x="0" y="0"/>
          <a:ext cx="0" cy="0"/>
          <a:chOff x="0" y="0"/>
          <a:chExt cx="0" cy="0"/>
        </a:xfrm>
      </p:grpSpPr>
      <p:sp>
        <p:nvSpPr>
          <p:cNvPr id="706" name="Google Shape;706;p68"/>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800"/>
              <a:buNone/>
              <a:defRPr sz="1100"/>
            </a:lvl2pPr>
            <a:lvl3pPr lvl="2" rtl="0">
              <a:spcBef>
                <a:spcPts val="0"/>
              </a:spcBef>
              <a:spcAft>
                <a:spcPts val="0"/>
              </a:spcAft>
              <a:buSzPts val="800"/>
              <a:buNone/>
              <a:defRPr sz="1100"/>
            </a:lvl3pPr>
            <a:lvl4pPr lvl="3" rtl="0">
              <a:spcBef>
                <a:spcPts val="0"/>
              </a:spcBef>
              <a:spcAft>
                <a:spcPts val="0"/>
              </a:spcAft>
              <a:buSzPts val="800"/>
              <a:buNone/>
              <a:defRPr sz="1100"/>
            </a:lvl4pPr>
            <a:lvl5pPr lvl="4" rtl="0">
              <a:spcBef>
                <a:spcPts val="0"/>
              </a:spcBef>
              <a:spcAft>
                <a:spcPts val="0"/>
              </a:spcAft>
              <a:buSzPts val="800"/>
              <a:buNone/>
              <a:defRPr sz="1100"/>
            </a:lvl5pPr>
            <a:lvl6pPr lvl="5" rtl="0">
              <a:spcBef>
                <a:spcPts val="0"/>
              </a:spcBef>
              <a:spcAft>
                <a:spcPts val="0"/>
              </a:spcAft>
              <a:buSzPts val="800"/>
              <a:buNone/>
              <a:defRPr sz="1100"/>
            </a:lvl6pPr>
            <a:lvl7pPr lvl="6" rtl="0">
              <a:spcBef>
                <a:spcPts val="0"/>
              </a:spcBef>
              <a:spcAft>
                <a:spcPts val="0"/>
              </a:spcAft>
              <a:buSzPts val="800"/>
              <a:buNone/>
              <a:defRPr sz="1100"/>
            </a:lvl7pPr>
            <a:lvl8pPr lvl="7" rtl="0">
              <a:spcBef>
                <a:spcPts val="0"/>
              </a:spcBef>
              <a:spcAft>
                <a:spcPts val="0"/>
              </a:spcAft>
              <a:buSzPts val="800"/>
              <a:buNone/>
              <a:defRPr sz="1100"/>
            </a:lvl8pPr>
            <a:lvl9pPr lvl="8" rtl="0">
              <a:spcBef>
                <a:spcPts val="0"/>
              </a:spcBef>
              <a:spcAft>
                <a:spcPts val="0"/>
              </a:spcAft>
              <a:buSzPts val="800"/>
              <a:buNone/>
              <a:defRPr sz="1100"/>
            </a:lvl9pPr>
          </a:lstStyle>
          <a:p/>
        </p:txBody>
      </p:sp>
      <p:sp>
        <p:nvSpPr>
          <p:cNvPr id="707" name="Google Shape;707;p68"/>
          <p:cNvSpPr txBox="1"/>
          <p:nvPr>
            <p:ph idx="1" type="body"/>
          </p:nvPr>
        </p:nvSpPr>
        <p:spPr>
          <a:xfrm>
            <a:off x="838201" y="1825627"/>
            <a:ext cx="10515600" cy="4351200"/>
          </a:xfrm>
          <a:prstGeom prst="rect">
            <a:avLst/>
          </a:prstGeom>
          <a:noFill/>
          <a:ln>
            <a:noFill/>
          </a:ln>
        </p:spPr>
        <p:txBody>
          <a:bodyPr anchorCtr="0" anchor="t" bIns="27700" lIns="55425" spcFirstLastPara="1" rIns="55425" wrap="square" tIns="27700">
            <a:normAutofit/>
          </a:bodyPr>
          <a:lstStyle>
            <a:lvl1pPr indent="-406400" lvl="0" marL="457200" marR="0" rtl="0" algn="l">
              <a:lnSpc>
                <a:spcPct val="90000"/>
              </a:lnSpc>
              <a:spcBef>
                <a:spcPts val="9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36550" lvl="3" marL="18288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4pPr>
            <a:lvl5pPr indent="-336550" lvl="4" marL="22860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5pPr>
            <a:lvl6pPr indent="-336550" lvl="5" marL="27432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6pPr>
            <a:lvl7pPr indent="-336550" lvl="6" marL="32004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7pPr>
            <a:lvl8pPr indent="-336550" lvl="7" marL="36576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8pPr>
            <a:lvl9pPr indent="-336550" lvl="8" marL="41148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9pPr>
          </a:lstStyle>
          <a:p/>
        </p:txBody>
      </p:sp>
      <p:sp>
        <p:nvSpPr>
          <p:cNvPr id="708" name="Google Shape;708;p68"/>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marR="0" rtl="0" algn="l">
              <a:spcBef>
                <a:spcPts val="0"/>
              </a:spcBef>
              <a:spcAft>
                <a:spcPts val="0"/>
              </a:spcAft>
              <a:buSzPts val="8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2pPr>
            <a:lvl3pPr lvl="2"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3pPr>
            <a:lvl4pPr lvl="3"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4pPr>
            <a:lvl5pPr lvl="4"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5pPr>
            <a:lvl6pPr lvl="5"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6pPr>
            <a:lvl7pPr lvl="6"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7pPr>
            <a:lvl8pPr lvl="7"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8pPr>
            <a:lvl9pPr lvl="8"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9pPr>
          </a:lstStyle>
          <a:p/>
        </p:txBody>
      </p:sp>
      <p:sp>
        <p:nvSpPr>
          <p:cNvPr id="709" name="Google Shape;709;p68"/>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marR="0" rtl="0" algn="ctr">
              <a:spcBef>
                <a:spcPts val="0"/>
              </a:spcBef>
              <a:spcAft>
                <a:spcPts val="0"/>
              </a:spcAft>
              <a:buSzPts val="8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2pPr>
            <a:lvl3pPr lvl="2"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3pPr>
            <a:lvl4pPr lvl="3"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4pPr>
            <a:lvl5pPr lvl="4"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5pPr>
            <a:lvl6pPr lvl="5"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6pPr>
            <a:lvl7pPr lvl="6"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7pPr>
            <a:lvl8pPr lvl="7"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8pPr>
            <a:lvl9pPr lvl="8" marR="0" rtl="0" algn="l">
              <a:spcBef>
                <a:spcPts val="0"/>
              </a:spcBef>
              <a:spcAft>
                <a:spcPts val="0"/>
              </a:spcAft>
              <a:buSzPts val="800"/>
              <a:buNone/>
              <a:defRPr b="0" i="0" sz="1100" u="none" cap="none" strike="noStrike">
                <a:solidFill>
                  <a:schemeClr val="dk1"/>
                </a:solidFill>
                <a:latin typeface="Calibri"/>
                <a:ea typeface="Calibri"/>
                <a:cs typeface="Calibri"/>
                <a:sym typeface="Calibri"/>
              </a:defRPr>
            </a:lvl9pPr>
          </a:lstStyle>
          <a:p/>
        </p:txBody>
      </p:sp>
      <p:sp>
        <p:nvSpPr>
          <p:cNvPr id="710" name="Google Shape;710;p68"/>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36" r:id="rId23"/>
    <p:sldLayoutId id="2147483737" r:id="rId24"/>
    <p:sldLayoutId id="2147483738" r:id="rId25"/>
    <p:sldLayoutId id="2147483739" r:id="rId26"/>
    <p:sldLayoutId id="2147483740" r:id="rId27"/>
    <p:sldLayoutId id="2147483741" r:id="rId28"/>
    <p:sldLayoutId id="2147483742" r:id="rId29"/>
    <p:sldLayoutId id="2147483743" r:id="rId30"/>
    <p:sldLayoutId id="2147483744" r:id="rId31"/>
    <p:sldLayoutId id="2147483745" r:id="rId32"/>
    <p:sldLayoutId id="2147483746" r:id="rId33"/>
    <p:sldLayoutId id="2147483747" r:id="rId34"/>
    <p:sldLayoutId id="2147483748" r:id="rId35"/>
    <p:sldLayoutId id="2147483749" r:id="rId36"/>
    <p:sldLayoutId id="2147483750" r:id="rId37"/>
    <p:sldLayoutId id="2147483751" r:id="rId3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16" name="Shape 1116"/>
        <p:cNvGrpSpPr/>
        <p:nvPr/>
      </p:nvGrpSpPr>
      <p:grpSpPr>
        <a:xfrm>
          <a:off x="0" y="0"/>
          <a:ext cx="0" cy="0"/>
          <a:chOff x="0" y="0"/>
          <a:chExt cx="0" cy="0"/>
        </a:xfrm>
      </p:grpSpPr>
      <p:sp>
        <p:nvSpPr>
          <p:cNvPr id="1117" name="Google Shape;1117;p10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500"/>
              <a:buFont typeface="Muli"/>
              <a:buNone/>
              <a:defRPr b="1" i="0" sz="3100" u="none" cap="none" strike="noStrike">
                <a:solidFill>
                  <a:schemeClr val="dk2"/>
                </a:solidFill>
                <a:latin typeface="Muli"/>
                <a:ea typeface="Muli"/>
                <a:cs typeface="Muli"/>
                <a:sym typeface="Muli"/>
              </a:defRPr>
            </a:lvl1pPr>
            <a:lvl2pPr lvl="1" rtl="0">
              <a:spcBef>
                <a:spcPts val="0"/>
              </a:spcBef>
              <a:spcAft>
                <a:spcPts val="0"/>
              </a:spcAft>
              <a:buSzPts val="1500"/>
              <a:buFont typeface="Muli"/>
              <a:buNone/>
              <a:defRPr b="1" sz="1900">
                <a:latin typeface="Muli"/>
                <a:ea typeface="Muli"/>
                <a:cs typeface="Muli"/>
                <a:sym typeface="Muli"/>
              </a:defRPr>
            </a:lvl2pPr>
            <a:lvl3pPr lvl="2" rtl="0">
              <a:spcBef>
                <a:spcPts val="0"/>
              </a:spcBef>
              <a:spcAft>
                <a:spcPts val="0"/>
              </a:spcAft>
              <a:buSzPts val="1500"/>
              <a:buFont typeface="Muli"/>
              <a:buNone/>
              <a:defRPr b="1" sz="1900">
                <a:latin typeface="Muli"/>
                <a:ea typeface="Muli"/>
                <a:cs typeface="Muli"/>
                <a:sym typeface="Muli"/>
              </a:defRPr>
            </a:lvl3pPr>
            <a:lvl4pPr lvl="3" rtl="0">
              <a:spcBef>
                <a:spcPts val="0"/>
              </a:spcBef>
              <a:spcAft>
                <a:spcPts val="0"/>
              </a:spcAft>
              <a:buSzPts val="1500"/>
              <a:buFont typeface="Muli"/>
              <a:buNone/>
              <a:defRPr b="1" sz="1900">
                <a:latin typeface="Muli"/>
                <a:ea typeface="Muli"/>
                <a:cs typeface="Muli"/>
                <a:sym typeface="Muli"/>
              </a:defRPr>
            </a:lvl4pPr>
            <a:lvl5pPr lvl="4" rtl="0">
              <a:spcBef>
                <a:spcPts val="0"/>
              </a:spcBef>
              <a:spcAft>
                <a:spcPts val="0"/>
              </a:spcAft>
              <a:buSzPts val="1500"/>
              <a:buFont typeface="Muli"/>
              <a:buNone/>
              <a:defRPr b="1" sz="1900">
                <a:latin typeface="Muli"/>
                <a:ea typeface="Muli"/>
                <a:cs typeface="Muli"/>
                <a:sym typeface="Muli"/>
              </a:defRPr>
            </a:lvl5pPr>
            <a:lvl6pPr lvl="5" rtl="0">
              <a:spcBef>
                <a:spcPts val="0"/>
              </a:spcBef>
              <a:spcAft>
                <a:spcPts val="0"/>
              </a:spcAft>
              <a:buSzPts val="1500"/>
              <a:buFont typeface="Muli"/>
              <a:buNone/>
              <a:defRPr b="1" sz="1900">
                <a:latin typeface="Muli"/>
                <a:ea typeface="Muli"/>
                <a:cs typeface="Muli"/>
                <a:sym typeface="Muli"/>
              </a:defRPr>
            </a:lvl6pPr>
            <a:lvl7pPr lvl="6" rtl="0">
              <a:spcBef>
                <a:spcPts val="0"/>
              </a:spcBef>
              <a:spcAft>
                <a:spcPts val="0"/>
              </a:spcAft>
              <a:buSzPts val="1500"/>
              <a:buFont typeface="Muli"/>
              <a:buNone/>
              <a:defRPr b="1" sz="1900">
                <a:latin typeface="Muli"/>
                <a:ea typeface="Muli"/>
                <a:cs typeface="Muli"/>
                <a:sym typeface="Muli"/>
              </a:defRPr>
            </a:lvl7pPr>
            <a:lvl8pPr lvl="7" rtl="0">
              <a:spcBef>
                <a:spcPts val="0"/>
              </a:spcBef>
              <a:spcAft>
                <a:spcPts val="0"/>
              </a:spcAft>
              <a:buSzPts val="1500"/>
              <a:buFont typeface="Muli"/>
              <a:buNone/>
              <a:defRPr b="1" sz="1900">
                <a:latin typeface="Muli"/>
                <a:ea typeface="Muli"/>
                <a:cs typeface="Muli"/>
                <a:sym typeface="Muli"/>
              </a:defRPr>
            </a:lvl8pPr>
            <a:lvl9pPr lvl="8" rtl="0">
              <a:spcBef>
                <a:spcPts val="0"/>
              </a:spcBef>
              <a:spcAft>
                <a:spcPts val="0"/>
              </a:spcAft>
              <a:buSzPts val="1500"/>
              <a:buFont typeface="Muli"/>
              <a:buNone/>
              <a:defRPr b="1" sz="1900">
                <a:latin typeface="Muli"/>
                <a:ea typeface="Muli"/>
                <a:cs typeface="Muli"/>
                <a:sym typeface="Muli"/>
              </a:defRPr>
            </a:lvl9pPr>
          </a:lstStyle>
          <a:p/>
        </p:txBody>
      </p:sp>
      <p:sp>
        <p:nvSpPr>
          <p:cNvPr id="1118" name="Google Shape;1118;p107"/>
          <p:cNvSpPr txBox="1"/>
          <p:nvPr>
            <p:ph idx="12" type="sldNum"/>
          </p:nvPr>
        </p:nvSpPr>
        <p:spPr>
          <a:xfrm>
            <a:off x="10955126" y="6068075"/>
            <a:ext cx="428400" cy="524700"/>
          </a:xfrm>
          <a:prstGeom prst="rect">
            <a:avLst/>
          </a:prstGeom>
          <a:noFill/>
          <a:ln>
            <a:noFill/>
          </a:ln>
        </p:spPr>
        <p:txBody>
          <a:bodyPr anchorCtr="0" anchor="t" bIns="91425" lIns="91425" spcFirstLastPara="1" rIns="91425" wrap="square" tIns="91425">
            <a:noAutofit/>
          </a:bodyPr>
          <a:lstStyle>
            <a:lvl1pPr lvl="0" rtl="0" algn="ctr">
              <a:buNone/>
              <a:defRPr sz="1300">
                <a:solidFill>
                  <a:schemeClr val="dk1"/>
                </a:solidFill>
                <a:latin typeface="Muli"/>
                <a:ea typeface="Muli"/>
                <a:cs typeface="Muli"/>
                <a:sym typeface="Muli"/>
              </a:defRPr>
            </a:lvl1pPr>
            <a:lvl2pPr lvl="1" rtl="0" algn="ctr">
              <a:buNone/>
              <a:defRPr sz="1300">
                <a:solidFill>
                  <a:schemeClr val="dk1"/>
                </a:solidFill>
                <a:latin typeface="Muli"/>
                <a:ea typeface="Muli"/>
                <a:cs typeface="Muli"/>
                <a:sym typeface="Muli"/>
              </a:defRPr>
            </a:lvl2pPr>
            <a:lvl3pPr lvl="2" rtl="0" algn="ctr">
              <a:buNone/>
              <a:defRPr sz="1300">
                <a:solidFill>
                  <a:schemeClr val="dk1"/>
                </a:solidFill>
                <a:latin typeface="Muli"/>
                <a:ea typeface="Muli"/>
                <a:cs typeface="Muli"/>
                <a:sym typeface="Muli"/>
              </a:defRPr>
            </a:lvl3pPr>
            <a:lvl4pPr lvl="3" rtl="0" algn="ctr">
              <a:buNone/>
              <a:defRPr sz="1300">
                <a:solidFill>
                  <a:schemeClr val="dk1"/>
                </a:solidFill>
                <a:latin typeface="Muli"/>
                <a:ea typeface="Muli"/>
                <a:cs typeface="Muli"/>
                <a:sym typeface="Muli"/>
              </a:defRPr>
            </a:lvl4pPr>
            <a:lvl5pPr lvl="4" rtl="0" algn="ctr">
              <a:buNone/>
              <a:defRPr sz="1300">
                <a:solidFill>
                  <a:schemeClr val="dk1"/>
                </a:solidFill>
                <a:latin typeface="Muli"/>
                <a:ea typeface="Muli"/>
                <a:cs typeface="Muli"/>
                <a:sym typeface="Muli"/>
              </a:defRPr>
            </a:lvl5pPr>
            <a:lvl6pPr lvl="5" rtl="0" algn="ctr">
              <a:buNone/>
              <a:defRPr sz="1300">
                <a:solidFill>
                  <a:schemeClr val="dk1"/>
                </a:solidFill>
                <a:latin typeface="Muli"/>
                <a:ea typeface="Muli"/>
                <a:cs typeface="Muli"/>
                <a:sym typeface="Muli"/>
              </a:defRPr>
            </a:lvl6pPr>
            <a:lvl7pPr lvl="6" rtl="0" algn="ctr">
              <a:buNone/>
              <a:defRPr sz="1300">
                <a:solidFill>
                  <a:schemeClr val="dk1"/>
                </a:solidFill>
                <a:latin typeface="Muli"/>
                <a:ea typeface="Muli"/>
                <a:cs typeface="Muli"/>
                <a:sym typeface="Muli"/>
              </a:defRPr>
            </a:lvl7pPr>
            <a:lvl8pPr lvl="7" rtl="0" algn="ctr">
              <a:buNone/>
              <a:defRPr sz="1300">
                <a:solidFill>
                  <a:schemeClr val="dk1"/>
                </a:solidFill>
                <a:latin typeface="Muli"/>
                <a:ea typeface="Muli"/>
                <a:cs typeface="Muli"/>
                <a:sym typeface="Muli"/>
              </a:defRPr>
            </a:lvl8pPr>
            <a:lvl9pPr lvl="8" rtl="0"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1119" name="Google Shape;1119;p107"/>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9250" lvl="0" marL="457200" rtl="0">
              <a:lnSpc>
                <a:spcPct val="115000"/>
              </a:lnSpc>
              <a:spcBef>
                <a:spcPts val="0"/>
              </a:spcBef>
              <a:spcAft>
                <a:spcPts val="0"/>
              </a:spcAft>
              <a:buClr>
                <a:schemeClr val="dk2"/>
              </a:buClr>
              <a:buSzPts val="1900"/>
              <a:buFont typeface="Muli"/>
              <a:buChar char="■"/>
              <a:defRPr sz="1900">
                <a:latin typeface="Muli"/>
                <a:ea typeface="Muli"/>
                <a:cs typeface="Muli"/>
                <a:sym typeface="Muli"/>
              </a:defRPr>
            </a:lvl1pPr>
            <a:lvl2pPr indent="-349250" lvl="1" marL="914400" rtl="0">
              <a:lnSpc>
                <a:spcPct val="115000"/>
              </a:lnSpc>
              <a:spcBef>
                <a:spcPts val="0"/>
              </a:spcBef>
              <a:spcAft>
                <a:spcPts val="0"/>
              </a:spcAft>
              <a:buSzPts val="1900"/>
              <a:buFont typeface="Muli"/>
              <a:buChar char="□"/>
              <a:defRPr sz="1900">
                <a:latin typeface="Muli"/>
                <a:ea typeface="Muli"/>
                <a:cs typeface="Muli"/>
                <a:sym typeface="Muli"/>
              </a:defRPr>
            </a:lvl2pPr>
            <a:lvl3pPr indent="-349250" lvl="2" marL="1371600" rtl="0">
              <a:lnSpc>
                <a:spcPct val="115000"/>
              </a:lnSpc>
              <a:spcBef>
                <a:spcPts val="0"/>
              </a:spcBef>
              <a:spcAft>
                <a:spcPts val="0"/>
              </a:spcAft>
              <a:buClr>
                <a:schemeClr val="dk2"/>
              </a:buClr>
              <a:buSzPts val="1900"/>
              <a:buFont typeface="Muli"/>
              <a:buChar char="■"/>
              <a:defRPr sz="1900">
                <a:latin typeface="Muli"/>
                <a:ea typeface="Muli"/>
                <a:cs typeface="Muli"/>
                <a:sym typeface="Muli"/>
              </a:defRPr>
            </a:lvl3pPr>
            <a:lvl4pPr indent="-349250" lvl="3" marL="1828800" rtl="0">
              <a:lnSpc>
                <a:spcPct val="115000"/>
              </a:lnSpc>
              <a:spcBef>
                <a:spcPts val="0"/>
              </a:spcBef>
              <a:spcAft>
                <a:spcPts val="0"/>
              </a:spcAft>
              <a:buClr>
                <a:schemeClr val="dk2"/>
              </a:buClr>
              <a:buSzPts val="1900"/>
              <a:buFont typeface="Muli"/>
              <a:buChar char="■"/>
              <a:defRPr sz="1900">
                <a:latin typeface="Muli"/>
                <a:ea typeface="Muli"/>
                <a:cs typeface="Muli"/>
                <a:sym typeface="Muli"/>
              </a:defRPr>
            </a:lvl4pPr>
            <a:lvl5pPr indent="-349250" lvl="4" marL="2286000" rtl="0">
              <a:lnSpc>
                <a:spcPct val="115000"/>
              </a:lnSpc>
              <a:spcBef>
                <a:spcPts val="0"/>
              </a:spcBef>
              <a:spcAft>
                <a:spcPts val="0"/>
              </a:spcAft>
              <a:buSzPts val="1900"/>
              <a:buFont typeface="Muli"/>
              <a:buChar char="□"/>
              <a:defRPr sz="1900">
                <a:latin typeface="Muli"/>
                <a:ea typeface="Muli"/>
                <a:cs typeface="Muli"/>
                <a:sym typeface="Muli"/>
              </a:defRPr>
            </a:lvl5pPr>
            <a:lvl6pPr indent="-349250" lvl="5" marL="2743200" rtl="0">
              <a:lnSpc>
                <a:spcPct val="115000"/>
              </a:lnSpc>
              <a:spcBef>
                <a:spcPts val="0"/>
              </a:spcBef>
              <a:spcAft>
                <a:spcPts val="0"/>
              </a:spcAft>
              <a:buClr>
                <a:schemeClr val="dk2"/>
              </a:buClr>
              <a:buSzPts val="1900"/>
              <a:buFont typeface="Muli"/>
              <a:buChar char="■"/>
              <a:defRPr sz="1900">
                <a:latin typeface="Muli"/>
                <a:ea typeface="Muli"/>
                <a:cs typeface="Muli"/>
                <a:sym typeface="Muli"/>
              </a:defRPr>
            </a:lvl6pPr>
            <a:lvl7pPr indent="-349250" lvl="6" marL="3200400" rtl="0">
              <a:lnSpc>
                <a:spcPct val="115000"/>
              </a:lnSpc>
              <a:spcBef>
                <a:spcPts val="0"/>
              </a:spcBef>
              <a:spcAft>
                <a:spcPts val="0"/>
              </a:spcAft>
              <a:buClr>
                <a:schemeClr val="dk2"/>
              </a:buClr>
              <a:buSzPts val="1900"/>
              <a:buFont typeface="Muli"/>
              <a:buChar char="■"/>
              <a:defRPr sz="1900">
                <a:latin typeface="Muli"/>
                <a:ea typeface="Muli"/>
                <a:cs typeface="Muli"/>
                <a:sym typeface="Muli"/>
              </a:defRPr>
            </a:lvl7pPr>
            <a:lvl8pPr indent="-349250" lvl="7" marL="3657600" rtl="0">
              <a:lnSpc>
                <a:spcPct val="115000"/>
              </a:lnSpc>
              <a:spcBef>
                <a:spcPts val="0"/>
              </a:spcBef>
              <a:spcAft>
                <a:spcPts val="0"/>
              </a:spcAft>
              <a:buClr>
                <a:schemeClr val="dk2"/>
              </a:buClr>
              <a:buSzPts val="1900"/>
              <a:buFont typeface="Muli"/>
              <a:buChar char="□"/>
              <a:defRPr sz="1900">
                <a:latin typeface="Muli"/>
                <a:ea typeface="Muli"/>
                <a:cs typeface="Muli"/>
                <a:sym typeface="Muli"/>
              </a:defRPr>
            </a:lvl8pPr>
            <a:lvl9pPr indent="-349250" lvl="8" marL="4114800" rtl="0">
              <a:lnSpc>
                <a:spcPct val="115000"/>
              </a:lnSpc>
              <a:spcBef>
                <a:spcPts val="0"/>
              </a:spcBef>
              <a:spcAft>
                <a:spcPts val="0"/>
              </a:spcAft>
              <a:buClr>
                <a:schemeClr val="dk2"/>
              </a:buClr>
              <a:buSzPts val="1900"/>
              <a:buFont typeface="Muli"/>
              <a:buChar char="■"/>
              <a:defRPr sz="19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 id="2147483778" r:id="rId27"/>
    <p:sldLayoutId id="2147483779" r:id="rId28"/>
    <p:sldLayoutId id="2147483780" r:id="rId29"/>
    <p:sldLayoutId id="2147483781" r:id="rId30"/>
    <p:sldLayoutId id="2147483782" r:id="rId31"/>
    <p:sldLayoutId id="2147483783" r:id="rId32"/>
    <p:sldLayoutId id="2147483784" r:id="rId33"/>
    <p:sldLayoutId id="2147483785" r:id="rId34"/>
    <p:sldLayoutId id="2147483786" r:id="rId35"/>
    <p:sldLayoutId id="2147483787" r:id="rId36"/>
    <p:sldLayoutId id="2147483788" r:id="rId37"/>
    <p:sldLayoutId id="2147483789" r:id="rId38"/>
    <p:sldLayoutId id="2147483790" r:id="rId39"/>
    <p:sldLayoutId id="2147483791" r:id="rId40"/>
    <p:sldLayoutId id="2147483792" r:id="rId41"/>
    <p:sldLayoutId id="2147483793" r:id="rId42"/>
    <p:sldLayoutId id="2147483794" r:id="rId43"/>
    <p:sldLayoutId id="2147483795" r:id="rId44"/>
    <p:sldLayoutId id="2147483796" r:id="rId45"/>
    <p:sldLayoutId id="2147483797" r:id="rId46"/>
    <p:sldLayoutId id="2147483798" r:id="rId47"/>
    <p:sldLayoutId id="2147483799" r:id="rId48"/>
    <p:sldLayoutId id="2147483800" r:id="rId49"/>
    <p:sldLayoutId id="2147483801" r:id="rId50"/>
    <p:sldLayoutId id="2147483802" r:id="rId51"/>
    <p:sldLayoutId id="2147483803" r:id="rId52"/>
    <p:sldLayoutId id="2147483804" r:id="rId53"/>
    <p:sldLayoutId id="2147483805" r:id="rId54"/>
    <p:sldLayoutId id="2147483806" r:id="rId55"/>
    <p:sldLayoutId id="2147483807" r:id="rId56"/>
    <p:sldLayoutId id="2147483808" r:id="rId57"/>
    <p:sldLayoutId id="2147483809" r:id="rId58"/>
    <p:sldLayoutId id="2147483810" r:id="rId59"/>
    <p:sldLayoutId id="2147483811" r:id="rId60"/>
    <p:sldLayoutId id="2147483812" r:id="rId61"/>
    <p:sldLayoutId id="2147483813" r:id="rId6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xml"/><Relationship Id="rId3" Type="http://schemas.openxmlformats.org/officeDocument/2006/relationships/image" Target="../media/image6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xml"/><Relationship Id="rId3" Type="http://schemas.openxmlformats.org/officeDocument/2006/relationships/image" Target="../media/image72.png"/><Relationship Id="rId4" Type="http://schemas.openxmlformats.org/officeDocument/2006/relationships/image" Target="../media/image63.png"/><Relationship Id="rId5" Type="http://schemas.openxmlformats.org/officeDocument/2006/relationships/image" Target="../media/image6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4.xml"/><Relationship Id="rId3" Type="http://schemas.openxmlformats.org/officeDocument/2006/relationships/image" Target="../media/image7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5.xml"/><Relationship Id="rId3" Type="http://schemas.openxmlformats.org/officeDocument/2006/relationships/image" Target="../media/image6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8.xml"/><Relationship Id="rId3" Type="http://schemas.openxmlformats.org/officeDocument/2006/relationships/image" Target="../media/image82.png"/><Relationship Id="rId4" Type="http://schemas.openxmlformats.org/officeDocument/2006/relationships/image" Target="../media/image70.png"/><Relationship Id="rId5" Type="http://schemas.openxmlformats.org/officeDocument/2006/relationships/image" Target="../media/image7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9.xml"/><Relationship Id="rId3" Type="http://schemas.openxmlformats.org/officeDocument/2006/relationships/image" Target="../media/image66.png"/><Relationship Id="rId4" Type="http://schemas.openxmlformats.org/officeDocument/2006/relationships/image" Target="../media/image6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1.xml"/><Relationship Id="rId3" Type="http://schemas.openxmlformats.org/officeDocument/2006/relationships/image" Target="../media/image7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9.xml"/><Relationship Id="rId3" Type="http://schemas.openxmlformats.org/officeDocument/2006/relationships/image" Target="../media/image8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0.xml"/><Relationship Id="rId3" Type="http://schemas.openxmlformats.org/officeDocument/2006/relationships/image" Target="../media/image7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2.xml"/><Relationship Id="rId3" Type="http://schemas.openxmlformats.org/officeDocument/2006/relationships/image" Target="../media/image8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4.xml"/><Relationship Id="rId3" Type="http://schemas.openxmlformats.org/officeDocument/2006/relationships/image" Target="../media/image76.png"/><Relationship Id="rId4" Type="http://schemas.openxmlformats.org/officeDocument/2006/relationships/image" Target="../media/image8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5.xml"/><Relationship Id="rId3" Type="http://schemas.openxmlformats.org/officeDocument/2006/relationships/image" Target="../media/image89.png"/><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7.xml"/><Relationship Id="rId3" Type="http://schemas.openxmlformats.org/officeDocument/2006/relationships/image" Target="../media/image7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9.xml"/><Relationship Id="rId3" Type="http://schemas.openxmlformats.org/officeDocument/2006/relationships/image" Target="../media/image90.png"/><Relationship Id="rId4" Type="http://schemas.openxmlformats.org/officeDocument/2006/relationships/image" Target="../media/image87.png"/><Relationship Id="rId5" Type="http://schemas.openxmlformats.org/officeDocument/2006/relationships/image" Target="../media/image9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31.xml"/><Relationship Id="rId3" Type="http://schemas.openxmlformats.org/officeDocument/2006/relationships/image" Target="../media/image8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33.xml"/><Relationship Id="rId3" Type="http://schemas.openxmlformats.org/officeDocument/2006/relationships/image" Target="../media/image100.png"/><Relationship Id="rId4" Type="http://schemas.openxmlformats.org/officeDocument/2006/relationships/image" Target="../media/image99.png"/><Relationship Id="rId5" Type="http://schemas.openxmlformats.org/officeDocument/2006/relationships/image" Target="../media/image10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35.xml"/><Relationship Id="rId3" Type="http://schemas.openxmlformats.org/officeDocument/2006/relationships/image" Target="../media/image119.png"/><Relationship Id="rId4" Type="http://schemas.openxmlformats.org/officeDocument/2006/relationships/image" Target="../media/image103.png"/><Relationship Id="rId5" Type="http://schemas.openxmlformats.org/officeDocument/2006/relationships/image" Target="../media/image97.png"/><Relationship Id="rId6" Type="http://schemas.openxmlformats.org/officeDocument/2006/relationships/image" Target="../media/image108.png"/><Relationship Id="rId7" Type="http://schemas.openxmlformats.org/officeDocument/2006/relationships/image" Target="../media/image10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36.xml"/><Relationship Id="rId3" Type="http://schemas.openxmlformats.org/officeDocument/2006/relationships/image" Target="../media/image12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7.xml"/><Relationship Id="rId3" Type="http://schemas.openxmlformats.org/officeDocument/2006/relationships/image" Target="../media/image94.png"/><Relationship Id="rId4" Type="http://schemas.openxmlformats.org/officeDocument/2006/relationships/image" Target="../media/image101.png"/><Relationship Id="rId5" Type="http://schemas.openxmlformats.org/officeDocument/2006/relationships/image" Target="../media/image107.png"/><Relationship Id="rId6" Type="http://schemas.openxmlformats.org/officeDocument/2006/relationships/image" Target="../media/image1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0.xml"/><Relationship Id="rId3" Type="http://schemas.openxmlformats.org/officeDocument/2006/relationships/image" Target="../media/image12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42.xml"/><Relationship Id="rId3" Type="http://schemas.openxmlformats.org/officeDocument/2006/relationships/image" Target="../media/image63.png"/><Relationship Id="rId4" Type="http://schemas.openxmlformats.org/officeDocument/2006/relationships/hyperlink" Target="https://drive.google.com/drive/folders/1vPPl0RwVGZZO1PFJ8rWsXnfEoFBsStt4" TargetMode="External"/><Relationship Id="rId9" Type="http://schemas.openxmlformats.org/officeDocument/2006/relationships/image" Target="../media/image106.png"/><Relationship Id="rId5" Type="http://schemas.openxmlformats.org/officeDocument/2006/relationships/image" Target="../media/image129.png"/><Relationship Id="rId6" Type="http://schemas.openxmlformats.org/officeDocument/2006/relationships/image" Target="../media/image102.png"/><Relationship Id="rId7" Type="http://schemas.openxmlformats.org/officeDocument/2006/relationships/image" Target="../media/image110.png"/><Relationship Id="rId8" Type="http://schemas.openxmlformats.org/officeDocument/2006/relationships/image" Target="../media/image118.png"/><Relationship Id="rId11" Type="http://schemas.openxmlformats.org/officeDocument/2006/relationships/image" Target="../media/image113.png"/><Relationship Id="rId10" Type="http://schemas.openxmlformats.org/officeDocument/2006/relationships/image" Target="../media/image112.png"/><Relationship Id="rId13" Type="http://schemas.openxmlformats.org/officeDocument/2006/relationships/image" Target="../media/image121.png"/><Relationship Id="rId12" Type="http://schemas.openxmlformats.org/officeDocument/2006/relationships/image" Target="../media/image111.png"/><Relationship Id="rId15" Type="http://schemas.openxmlformats.org/officeDocument/2006/relationships/image" Target="../media/image72.png"/><Relationship Id="rId14" Type="http://schemas.openxmlformats.org/officeDocument/2006/relationships/image" Target="../media/image1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43.xml"/><Relationship Id="rId3" Type="http://schemas.openxmlformats.org/officeDocument/2006/relationships/image" Target="../media/image63.png"/><Relationship Id="rId4" Type="http://schemas.openxmlformats.org/officeDocument/2006/relationships/image" Target="../media/image117.png"/><Relationship Id="rId5" Type="http://schemas.openxmlformats.org/officeDocument/2006/relationships/image" Target="../media/image109.png"/><Relationship Id="rId6" Type="http://schemas.openxmlformats.org/officeDocument/2006/relationships/image" Target="../media/image72.png"/><Relationship Id="rId7" Type="http://schemas.openxmlformats.org/officeDocument/2006/relationships/image" Target="../media/image115.png"/><Relationship Id="rId8" Type="http://schemas.openxmlformats.org/officeDocument/2006/relationships/image" Target="../media/image12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44.xml"/><Relationship Id="rId3" Type="http://schemas.openxmlformats.org/officeDocument/2006/relationships/image" Target="../media/image63.png"/><Relationship Id="rId4" Type="http://schemas.openxmlformats.org/officeDocument/2006/relationships/image" Target="../media/image126.png"/><Relationship Id="rId5" Type="http://schemas.openxmlformats.org/officeDocument/2006/relationships/image" Target="../media/image7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45.xml"/><Relationship Id="rId3" Type="http://schemas.openxmlformats.org/officeDocument/2006/relationships/image" Target="../media/image63.png"/><Relationship Id="rId4" Type="http://schemas.openxmlformats.org/officeDocument/2006/relationships/image" Target="../media/image135.png"/><Relationship Id="rId5" Type="http://schemas.openxmlformats.org/officeDocument/2006/relationships/image" Target="../media/image114.png"/><Relationship Id="rId6" Type="http://schemas.openxmlformats.org/officeDocument/2006/relationships/image" Target="../media/image131.png"/><Relationship Id="rId7" Type="http://schemas.openxmlformats.org/officeDocument/2006/relationships/image" Target="../media/image7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46.xml"/><Relationship Id="rId3" Type="http://schemas.openxmlformats.org/officeDocument/2006/relationships/image" Target="../media/image63.png"/><Relationship Id="rId4" Type="http://schemas.openxmlformats.org/officeDocument/2006/relationships/image" Target="../media/image128.png"/><Relationship Id="rId5" Type="http://schemas.openxmlformats.org/officeDocument/2006/relationships/image" Target="../media/image130.png"/><Relationship Id="rId6" Type="http://schemas.openxmlformats.org/officeDocument/2006/relationships/image" Target="../media/image132.png"/><Relationship Id="rId7" Type="http://schemas.openxmlformats.org/officeDocument/2006/relationships/image" Target="../media/image125.png"/><Relationship Id="rId8" Type="http://schemas.openxmlformats.org/officeDocument/2006/relationships/image" Target="../media/image7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47.xml"/><Relationship Id="rId3" Type="http://schemas.openxmlformats.org/officeDocument/2006/relationships/image" Target="../media/image63.png"/><Relationship Id="rId4" Type="http://schemas.openxmlformats.org/officeDocument/2006/relationships/image" Target="../media/image72.png"/><Relationship Id="rId5" Type="http://schemas.openxmlformats.org/officeDocument/2006/relationships/image" Target="../media/image133.jpg"/><Relationship Id="rId6" Type="http://schemas.openxmlformats.org/officeDocument/2006/relationships/image" Target="../media/image127.jpg"/><Relationship Id="rId7" Type="http://schemas.openxmlformats.org/officeDocument/2006/relationships/image" Target="../media/image13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7" name="Shape 1617"/>
        <p:cNvGrpSpPr/>
        <p:nvPr/>
      </p:nvGrpSpPr>
      <p:grpSpPr>
        <a:xfrm>
          <a:off x="0" y="0"/>
          <a:ext cx="0" cy="0"/>
          <a:chOff x="0" y="0"/>
          <a:chExt cx="0" cy="0"/>
        </a:xfrm>
      </p:grpSpPr>
      <p:grpSp>
        <p:nvGrpSpPr>
          <p:cNvPr id="1618" name="Google Shape;1618;p170"/>
          <p:cNvGrpSpPr/>
          <p:nvPr/>
        </p:nvGrpSpPr>
        <p:grpSpPr>
          <a:xfrm>
            <a:off x="0" y="0"/>
            <a:ext cx="12191485" cy="5790023"/>
            <a:chOff x="0" y="0"/>
            <a:chExt cx="20104692" cy="9549765"/>
          </a:xfrm>
        </p:grpSpPr>
        <p:sp>
          <p:nvSpPr>
            <p:cNvPr id="1619" name="Google Shape;1619;p170"/>
            <p:cNvSpPr/>
            <p:nvPr/>
          </p:nvSpPr>
          <p:spPr>
            <a:xfrm>
              <a:off x="0" y="0"/>
              <a:ext cx="20104100" cy="9549765"/>
            </a:xfrm>
            <a:custGeom>
              <a:rect b="b" l="l" r="r" t="t"/>
              <a:pathLst>
                <a:path extrusionOk="0" h="9549765" w="20104100">
                  <a:moveTo>
                    <a:pt x="20104099" y="0"/>
                  </a:moveTo>
                  <a:lnTo>
                    <a:pt x="0" y="0"/>
                  </a:lnTo>
                  <a:lnTo>
                    <a:pt x="0" y="9549436"/>
                  </a:lnTo>
                  <a:lnTo>
                    <a:pt x="20104099" y="9549436"/>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0" name="Google Shape;1620;p170"/>
            <p:cNvSpPr/>
            <p:nvPr/>
          </p:nvSpPr>
          <p:spPr>
            <a:xfrm>
              <a:off x="9280454" y="3836153"/>
              <a:ext cx="1543684" cy="189229"/>
            </a:xfrm>
            <a:custGeom>
              <a:rect b="b" l="l" r="r" t="t"/>
              <a:pathLst>
                <a:path extrusionOk="0" h="189229" w="1543684">
                  <a:moveTo>
                    <a:pt x="1517493" y="0"/>
                  </a:moveTo>
                  <a:lnTo>
                    <a:pt x="25695" y="0"/>
                  </a:lnTo>
                  <a:lnTo>
                    <a:pt x="15189" y="41506"/>
                  </a:lnTo>
                  <a:lnTo>
                    <a:pt x="7374" y="83687"/>
                  </a:lnTo>
                  <a:lnTo>
                    <a:pt x="2295" y="126415"/>
                  </a:lnTo>
                  <a:lnTo>
                    <a:pt x="0" y="169565"/>
                  </a:lnTo>
                  <a:lnTo>
                    <a:pt x="251" y="189051"/>
                  </a:lnTo>
                  <a:lnTo>
                    <a:pt x="1542947" y="189051"/>
                  </a:lnTo>
                  <a:lnTo>
                    <a:pt x="1543188" y="169565"/>
                  </a:lnTo>
                  <a:lnTo>
                    <a:pt x="1540893" y="126415"/>
                  </a:lnTo>
                  <a:lnTo>
                    <a:pt x="1535814" y="83687"/>
                  </a:lnTo>
                  <a:lnTo>
                    <a:pt x="1527998" y="41506"/>
                  </a:lnTo>
                  <a:lnTo>
                    <a:pt x="1517493"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1" name="Google Shape;1621;p170"/>
            <p:cNvSpPr/>
            <p:nvPr/>
          </p:nvSpPr>
          <p:spPr>
            <a:xfrm>
              <a:off x="9287012" y="4106537"/>
              <a:ext cx="1530350" cy="189864"/>
            </a:xfrm>
            <a:custGeom>
              <a:rect b="b" l="l" r="r" t="t"/>
              <a:pathLst>
                <a:path extrusionOk="0" h="189864" w="1530350">
                  <a:moveTo>
                    <a:pt x="1530079" y="0"/>
                  </a:moveTo>
                  <a:lnTo>
                    <a:pt x="0" y="0"/>
                  </a:lnTo>
                  <a:lnTo>
                    <a:pt x="8023" y="49049"/>
                  </a:lnTo>
                  <a:lnTo>
                    <a:pt x="19083" y="97008"/>
                  </a:lnTo>
                  <a:lnTo>
                    <a:pt x="33071" y="143776"/>
                  </a:lnTo>
                  <a:lnTo>
                    <a:pt x="49883" y="189250"/>
                  </a:lnTo>
                  <a:lnTo>
                    <a:pt x="1480195" y="189250"/>
                  </a:lnTo>
                  <a:lnTo>
                    <a:pt x="1497007" y="143776"/>
                  </a:lnTo>
                  <a:lnTo>
                    <a:pt x="1510995" y="97008"/>
                  </a:lnTo>
                  <a:lnTo>
                    <a:pt x="1522055" y="49049"/>
                  </a:lnTo>
                  <a:lnTo>
                    <a:pt x="1530079"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2" name="Google Shape;1622;p170"/>
            <p:cNvSpPr/>
            <p:nvPr/>
          </p:nvSpPr>
          <p:spPr>
            <a:xfrm>
              <a:off x="9363379" y="4366494"/>
              <a:ext cx="1377950" cy="423545"/>
            </a:xfrm>
            <a:custGeom>
              <a:rect b="b" l="l" r="r" t="t"/>
              <a:pathLst>
                <a:path extrusionOk="0" h="423545" w="1377950">
                  <a:moveTo>
                    <a:pt x="1377340" y="0"/>
                  </a:moveTo>
                  <a:lnTo>
                    <a:pt x="0" y="0"/>
                  </a:lnTo>
                  <a:lnTo>
                    <a:pt x="22429" y="41113"/>
                  </a:lnTo>
                  <a:lnTo>
                    <a:pt x="47231" y="80667"/>
                  </a:lnTo>
                  <a:lnTo>
                    <a:pt x="74311" y="118567"/>
                  </a:lnTo>
                  <a:lnTo>
                    <a:pt x="103572" y="154716"/>
                  </a:lnTo>
                  <a:lnTo>
                    <a:pt x="134919" y="189019"/>
                  </a:lnTo>
                  <a:lnTo>
                    <a:pt x="168257" y="221380"/>
                  </a:lnTo>
                  <a:lnTo>
                    <a:pt x="203488" y="251703"/>
                  </a:lnTo>
                  <a:lnTo>
                    <a:pt x="240518" y="279891"/>
                  </a:lnTo>
                  <a:lnTo>
                    <a:pt x="279251" y="305850"/>
                  </a:lnTo>
                  <a:lnTo>
                    <a:pt x="319591" y="329483"/>
                  </a:lnTo>
                  <a:lnTo>
                    <a:pt x="361443" y="350695"/>
                  </a:lnTo>
                  <a:lnTo>
                    <a:pt x="404709" y="369390"/>
                  </a:lnTo>
                  <a:lnTo>
                    <a:pt x="449296" y="385471"/>
                  </a:lnTo>
                  <a:lnTo>
                    <a:pt x="495106" y="398844"/>
                  </a:lnTo>
                  <a:lnTo>
                    <a:pt x="542044" y="409411"/>
                  </a:lnTo>
                  <a:lnTo>
                    <a:pt x="590015" y="417078"/>
                  </a:lnTo>
                  <a:lnTo>
                    <a:pt x="638922" y="421749"/>
                  </a:lnTo>
                  <a:lnTo>
                    <a:pt x="688670" y="423327"/>
                  </a:lnTo>
                  <a:lnTo>
                    <a:pt x="738418" y="421749"/>
                  </a:lnTo>
                  <a:lnTo>
                    <a:pt x="787325" y="417078"/>
                  </a:lnTo>
                  <a:lnTo>
                    <a:pt x="835295" y="409411"/>
                  </a:lnTo>
                  <a:lnTo>
                    <a:pt x="882233" y="398844"/>
                  </a:lnTo>
                  <a:lnTo>
                    <a:pt x="928044" y="385471"/>
                  </a:lnTo>
                  <a:lnTo>
                    <a:pt x="972630" y="369390"/>
                  </a:lnTo>
                  <a:lnTo>
                    <a:pt x="1015897" y="350695"/>
                  </a:lnTo>
                  <a:lnTo>
                    <a:pt x="1057748" y="329483"/>
                  </a:lnTo>
                  <a:lnTo>
                    <a:pt x="1098088" y="305850"/>
                  </a:lnTo>
                  <a:lnTo>
                    <a:pt x="1136821" y="279891"/>
                  </a:lnTo>
                  <a:lnTo>
                    <a:pt x="1173851" y="251703"/>
                  </a:lnTo>
                  <a:lnTo>
                    <a:pt x="1209083" y="221380"/>
                  </a:lnTo>
                  <a:lnTo>
                    <a:pt x="1242420" y="189019"/>
                  </a:lnTo>
                  <a:lnTo>
                    <a:pt x="1273767" y="154716"/>
                  </a:lnTo>
                  <a:lnTo>
                    <a:pt x="1303029" y="118567"/>
                  </a:lnTo>
                  <a:lnTo>
                    <a:pt x="1330108" y="80667"/>
                  </a:lnTo>
                  <a:lnTo>
                    <a:pt x="1354911" y="41113"/>
                  </a:lnTo>
                  <a:lnTo>
                    <a:pt x="1377340"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3" name="Google Shape;1623;p170"/>
            <p:cNvSpPr/>
            <p:nvPr/>
          </p:nvSpPr>
          <p:spPr>
            <a:xfrm>
              <a:off x="9377833" y="2786017"/>
              <a:ext cx="1348740" cy="887729"/>
            </a:xfrm>
            <a:custGeom>
              <a:rect b="b" l="l" r="r" t="t"/>
              <a:pathLst>
                <a:path extrusionOk="0" h="887729" w="1348740">
                  <a:moveTo>
                    <a:pt x="545007" y="887463"/>
                  </a:moveTo>
                  <a:lnTo>
                    <a:pt x="244106" y="586549"/>
                  </a:lnTo>
                  <a:lnTo>
                    <a:pt x="41719" y="827087"/>
                  </a:lnTo>
                  <a:lnTo>
                    <a:pt x="30632" y="841781"/>
                  </a:lnTo>
                  <a:lnTo>
                    <a:pt x="19989" y="856742"/>
                  </a:lnTo>
                  <a:lnTo>
                    <a:pt x="9779" y="871982"/>
                  </a:lnTo>
                  <a:lnTo>
                    <a:pt x="0" y="887463"/>
                  </a:lnTo>
                  <a:lnTo>
                    <a:pt x="545007" y="887463"/>
                  </a:lnTo>
                  <a:close/>
                </a:path>
                <a:path extrusionOk="0" h="887729" w="1348740">
                  <a:moveTo>
                    <a:pt x="999197" y="461606"/>
                  </a:moveTo>
                  <a:lnTo>
                    <a:pt x="715187" y="124066"/>
                  </a:lnTo>
                  <a:lnTo>
                    <a:pt x="692696" y="107467"/>
                  </a:lnTo>
                  <a:lnTo>
                    <a:pt x="776478" y="8102"/>
                  </a:lnTo>
                  <a:lnTo>
                    <a:pt x="772693" y="0"/>
                  </a:lnTo>
                  <a:lnTo>
                    <a:pt x="575716" y="0"/>
                  </a:lnTo>
                  <a:lnTo>
                    <a:pt x="571944" y="8102"/>
                  </a:lnTo>
                  <a:lnTo>
                    <a:pt x="655713" y="107467"/>
                  </a:lnTo>
                  <a:lnTo>
                    <a:pt x="649465" y="110312"/>
                  </a:lnTo>
                  <a:lnTo>
                    <a:pt x="643572" y="114033"/>
                  </a:lnTo>
                  <a:lnTo>
                    <a:pt x="638136" y="118605"/>
                  </a:lnTo>
                  <a:lnTo>
                    <a:pt x="633234" y="124066"/>
                  </a:lnTo>
                  <a:lnTo>
                    <a:pt x="349224" y="461606"/>
                  </a:lnTo>
                  <a:lnTo>
                    <a:pt x="674204" y="786599"/>
                  </a:lnTo>
                  <a:lnTo>
                    <a:pt x="999197" y="461606"/>
                  </a:lnTo>
                  <a:close/>
                </a:path>
                <a:path extrusionOk="0" h="887729" w="1348740">
                  <a:moveTo>
                    <a:pt x="1348422" y="887463"/>
                  </a:moveTo>
                  <a:lnTo>
                    <a:pt x="1317790" y="841781"/>
                  </a:lnTo>
                  <a:lnTo>
                    <a:pt x="1104315" y="586549"/>
                  </a:lnTo>
                  <a:lnTo>
                    <a:pt x="803414" y="887463"/>
                  </a:lnTo>
                  <a:lnTo>
                    <a:pt x="1348422" y="887463"/>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4" name="Google Shape;1624;p170"/>
            <p:cNvSpPr/>
            <p:nvPr/>
          </p:nvSpPr>
          <p:spPr>
            <a:xfrm>
              <a:off x="6994779" y="5299855"/>
              <a:ext cx="6115050" cy="781050"/>
            </a:xfrm>
            <a:custGeom>
              <a:rect b="b" l="l" r="r" t="t"/>
              <a:pathLst>
                <a:path extrusionOk="0" h="781050" w="6115050">
                  <a:moveTo>
                    <a:pt x="568337" y="17081"/>
                  </a:moveTo>
                  <a:lnTo>
                    <a:pt x="485673" y="17081"/>
                  </a:lnTo>
                  <a:lnTo>
                    <a:pt x="433044" y="19723"/>
                  </a:lnTo>
                  <a:lnTo>
                    <a:pt x="384365" y="27597"/>
                  </a:lnTo>
                  <a:lnTo>
                    <a:pt x="339750" y="40652"/>
                  </a:lnTo>
                  <a:lnTo>
                    <a:pt x="299262" y="58813"/>
                  </a:lnTo>
                  <a:lnTo>
                    <a:pt x="263004" y="82042"/>
                  </a:lnTo>
                  <a:lnTo>
                    <a:pt x="231063" y="110261"/>
                  </a:lnTo>
                  <a:lnTo>
                    <a:pt x="203504" y="143421"/>
                  </a:lnTo>
                  <a:lnTo>
                    <a:pt x="180441" y="181457"/>
                  </a:lnTo>
                  <a:lnTo>
                    <a:pt x="161937" y="224320"/>
                  </a:lnTo>
                  <a:lnTo>
                    <a:pt x="144907" y="22085"/>
                  </a:lnTo>
                  <a:lnTo>
                    <a:pt x="0" y="22085"/>
                  </a:lnTo>
                  <a:lnTo>
                    <a:pt x="0" y="746899"/>
                  </a:lnTo>
                  <a:lnTo>
                    <a:pt x="167843" y="746899"/>
                  </a:lnTo>
                  <a:lnTo>
                    <a:pt x="167843" y="501523"/>
                  </a:lnTo>
                  <a:lnTo>
                    <a:pt x="170167" y="437896"/>
                  </a:lnTo>
                  <a:lnTo>
                    <a:pt x="177279" y="382663"/>
                  </a:lnTo>
                  <a:lnTo>
                    <a:pt x="189420" y="335318"/>
                  </a:lnTo>
                  <a:lnTo>
                    <a:pt x="206806" y="295351"/>
                  </a:lnTo>
                  <a:lnTo>
                    <a:pt x="229666" y="262216"/>
                  </a:lnTo>
                  <a:lnTo>
                    <a:pt x="258216" y="235432"/>
                  </a:lnTo>
                  <a:lnTo>
                    <a:pt x="292684" y="214452"/>
                  </a:lnTo>
                  <a:lnTo>
                    <a:pt x="330403" y="199250"/>
                  </a:lnTo>
                  <a:lnTo>
                    <a:pt x="374078" y="188468"/>
                  </a:lnTo>
                  <a:lnTo>
                    <a:pt x="424065" y="182041"/>
                  </a:lnTo>
                  <a:lnTo>
                    <a:pt x="480669" y="179920"/>
                  </a:lnTo>
                  <a:lnTo>
                    <a:pt x="568337" y="179920"/>
                  </a:lnTo>
                  <a:lnTo>
                    <a:pt x="568337" y="17081"/>
                  </a:lnTo>
                  <a:close/>
                </a:path>
                <a:path extrusionOk="0" h="781050" w="6115050">
                  <a:moveTo>
                    <a:pt x="1668056" y="386537"/>
                  </a:moveTo>
                  <a:lnTo>
                    <a:pt x="1665274" y="335457"/>
                  </a:lnTo>
                  <a:lnTo>
                    <a:pt x="1656969" y="287477"/>
                  </a:lnTo>
                  <a:lnTo>
                    <a:pt x="1643202" y="242684"/>
                  </a:lnTo>
                  <a:lnTo>
                    <a:pt x="1624050" y="201206"/>
                  </a:lnTo>
                  <a:lnTo>
                    <a:pt x="1599577" y="163144"/>
                  </a:lnTo>
                  <a:lnTo>
                    <a:pt x="1572133" y="131254"/>
                  </a:lnTo>
                  <a:lnTo>
                    <a:pt x="1569847" y="128587"/>
                  </a:lnTo>
                  <a:lnTo>
                    <a:pt x="1534922" y="97650"/>
                  </a:lnTo>
                  <a:lnTo>
                    <a:pt x="1504543" y="77012"/>
                  </a:lnTo>
                  <a:lnTo>
                    <a:pt x="1504543" y="330365"/>
                  </a:lnTo>
                  <a:lnTo>
                    <a:pt x="873391" y="330365"/>
                  </a:lnTo>
                  <a:lnTo>
                    <a:pt x="885761" y="289217"/>
                  </a:lnTo>
                  <a:lnTo>
                    <a:pt x="904328" y="252691"/>
                  </a:lnTo>
                  <a:lnTo>
                    <a:pt x="928992" y="220840"/>
                  </a:lnTo>
                  <a:lnTo>
                    <a:pt x="959650" y="193713"/>
                  </a:lnTo>
                  <a:lnTo>
                    <a:pt x="996213" y="171386"/>
                  </a:lnTo>
                  <a:lnTo>
                    <a:pt x="1038580" y="153924"/>
                  </a:lnTo>
                  <a:lnTo>
                    <a:pt x="1086662" y="141363"/>
                  </a:lnTo>
                  <a:lnTo>
                    <a:pt x="1140345" y="133781"/>
                  </a:lnTo>
                  <a:lnTo>
                    <a:pt x="1199553" y="131254"/>
                  </a:lnTo>
                  <a:lnTo>
                    <a:pt x="1257668" y="133667"/>
                  </a:lnTo>
                  <a:lnTo>
                    <a:pt x="1309624" y="140944"/>
                  </a:lnTo>
                  <a:lnTo>
                    <a:pt x="1355458" y="153098"/>
                  </a:lnTo>
                  <a:lnTo>
                    <a:pt x="1395222" y="170180"/>
                  </a:lnTo>
                  <a:lnTo>
                    <a:pt x="1428965" y="192201"/>
                  </a:lnTo>
                  <a:lnTo>
                    <a:pt x="1456715" y="219202"/>
                  </a:lnTo>
                  <a:lnTo>
                    <a:pt x="1478534" y="251206"/>
                  </a:lnTo>
                  <a:lnTo>
                    <a:pt x="1494459" y="288251"/>
                  </a:lnTo>
                  <a:lnTo>
                    <a:pt x="1504543" y="330365"/>
                  </a:lnTo>
                  <a:lnTo>
                    <a:pt x="1504543" y="77012"/>
                  </a:lnTo>
                  <a:lnTo>
                    <a:pt x="1449781" y="47053"/>
                  </a:lnTo>
                  <a:lnTo>
                    <a:pt x="1405750" y="29997"/>
                  </a:lnTo>
                  <a:lnTo>
                    <a:pt x="1358557" y="16814"/>
                  </a:lnTo>
                  <a:lnTo>
                    <a:pt x="1307985" y="7442"/>
                  </a:lnTo>
                  <a:lnTo>
                    <a:pt x="1253794" y="1854"/>
                  </a:lnTo>
                  <a:lnTo>
                    <a:pt x="1195768" y="0"/>
                  </a:lnTo>
                  <a:lnTo>
                    <a:pt x="1138364" y="2044"/>
                  </a:lnTo>
                  <a:lnTo>
                    <a:pt x="1083792" y="8153"/>
                  </a:lnTo>
                  <a:lnTo>
                    <a:pt x="1032230" y="18237"/>
                  </a:lnTo>
                  <a:lnTo>
                    <a:pt x="983843" y="32219"/>
                  </a:lnTo>
                  <a:lnTo>
                    <a:pt x="938796" y="50025"/>
                  </a:lnTo>
                  <a:lnTo>
                    <a:pt x="897267" y="71589"/>
                  </a:lnTo>
                  <a:lnTo>
                    <a:pt x="859396" y="96812"/>
                  </a:lnTo>
                  <a:lnTo>
                    <a:pt x="825385" y="125653"/>
                  </a:lnTo>
                  <a:lnTo>
                    <a:pt x="795375" y="158013"/>
                  </a:lnTo>
                  <a:lnTo>
                    <a:pt x="769531" y="193814"/>
                  </a:lnTo>
                  <a:lnTo>
                    <a:pt x="744283" y="242582"/>
                  </a:lnTo>
                  <a:lnTo>
                    <a:pt x="726363" y="293243"/>
                  </a:lnTo>
                  <a:lnTo>
                    <a:pt x="715683" y="346151"/>
                  </a:lnTo>
                  <a:lnTo>
                    <a:pt x="712152" y="401662"/>
                  </a:lnTo>
                  <a:lnTo>
                    <a:pt x="714616" y="453720"/>
                  </a:lnTo>
                  <a:lnTo>
                    <a:pt x="722033" y="501904"/>
                  </a:lnTo>
                  <a:lnTo>
                    <a:pt x="734441" y="546265"/>
                  </a:lnTo>
                  <a:lnTo>
                    <a:pt x="751865" y="586841"/>
                  </a:lnTo>
                  <a:lnTo>
                    <a:pt x="774331" y="623697"/>
                  </a:lnTo>
                  <a:lnTo>
                    <a:pt x="801878" y="656869"/>
                  </a:lnTo>
                  <a:lnTo>
                    <a:pt x="834542" y="686422"/>
                  </a:lnTo>
                  <a:lnTo>
                    <a:pt x="872350" y="712406"/>
                  </a:lnTo>
                  <a:lnTo>
                    <a:pt x="915327" y="734872"/>
                  </a:lnTo>
                  <a:lnTo>
                    <a:pt x="959751" y="751459"/>
                  </a:lnTo>
                  <a:lnTo>
                    <a:pt x="1008507" y="764286"/>
                  </a:lnTo>
                  <a:lnTo>
                    <a:pt x="1061821" y="773391"/>
                  </a:lnTo>
                  <a:lnTo>
                    <a:pt x="1119962" y="778827"/>
                  </a:lnTo>
                  <a:lnTo>
                    <a:pt x="1183157" y="780630"/>
                  </a:lnTo>
                  <a:lnTo>
                    <a:pt x="1244066" y="779145"/>
                  </a:lnTo>
                  <a:lnTo>
                    <a:pt x="1300657" y="774623"/>
                  </a:lnTo>
                  <a:lnTo>
                    <a:pt x="1353019" y="767016"/>
                  </a:lnTo>
                  <a:lnTo>
                    <a:pt x="1401305" y="756259"/>
                  </a:lnTo>
                  <a:lnTo>
                    <a:pt x="1445615" y="742302"/>
                  </a:lnTo>
                  <a:lnTo>
                    <a:pt x="1486090" y="725081"/>
                  </a:lnTo>
                  <a:lnTo>
                    <a:pt x="1522831" y="704532"/>
                  </a:lnTo>
                  <a:lnTo>
                    <a:pt x="1555991" y="680605"/>
                  </a:lnTo>
                  <a:lnTo>
                    <a:pt x="1585658" y="653224"/>
                  </a:lnTo>
                  <a:lnTo>
                    <a:pt x="1590014" y="648106"/>
                  </a:lnTo>
                  <a:lnTo>
                    <a:pt x="1611985" y="622338"/>
                  </a:lnTo>
                  <a:lnTo>
                    <a:pt x="1635061" y="587883"/>
                  </a:lnTo>
                  <a:lnTo>
                    <a:pt x="1655051" y="549808"/>
                  </a:lnTo>
                  <a:lnTo>
                    <a:pt x="1657985" y="543471"/>
                  </a:lnTo>
                  <a:lnTo>
                    <a:pt x="1474495" y="543471"/>
                  </a:lnTo>
                  <a:lnTo>
                    <a:pt x="1473187" y="545566"/>
                  </a:lnTo>
                  <a:lnTo>
                    <a:pt x="1447495" y="577786"/>
                  </a:lnTo>
                  <a:lnTo>
                    <a:pt x="1414348" y="603669"/>
                  </a:lnTo>
                  <a:lnTo>
                    <a:pt x="1373174" y="623430"/>
                  </a:lnTo>
                  <a:lnTo>
                    <a:pt x="1323416" y="637286"/>
                  </a:lnTo>
                  <a:lnTo>
                    <a:pt x="1264475" y="645439"/>
                  </a:lnTo>
                  <a:lnTo>
                    <a:pt x="1195768" y="648106"/>
                  </a:lnTo>
                  <a:lnTo>
                    <a:pt x="1133538" y="645756"/>
                  </a:lnTo>
                  <a:lnTo>
                    <a:pt x="1077937" y="638670"/>
                  </a:lnTo>
                  <a:lnTo>
                    <a:pt x="1028928" y="626821"/>
                  </a:lnTo>
                  <a:lnTo>
                    <a:pt x="986472" y="610171"/>
                  </a:lnTo>
                  <a:lnTo>
                    <a:pt x="950506" y="588708"/>
                  </a:lnTo>
                  <a:lnTo>
                    <a:pt x="920991" y="562394"/>
                  </a:lnTo>
                  <a:lnTo>
                    <a:pt x="897864" y="531202"/>
                  </a:lnTo>
                  <a:lnTo>
                    <a:pt x="881100" y="495096"/>
                  </a:lnTo>
                  <a:lnTo>
                    <a:pt x="870635" y="454050"/>
                  </a:lnTo>
                  <a:lnTo>
                    <a:pt x="1668056" y="454050"/>
                  </a:lnTo>
                  <a:lnTo>
                    <a:pt x="1668056" y="386537"/>
                  </a:lnTo>
                  <a:close/>
                </a:path>
                <a:path extrusionOk="0" h="781050" w="6115050">
                  <a:moveTo>
                    <a:pt x="2798711" y="23393"/>
                  </a:moveTo>
                  <a:lnTo>
                    <a:pt x="2635326" y="23393"/>
                  </a:lnTo>
                  <a:lnTo>
                    <a:pt x="2635326" y="552653"/>
                  </a:lnTo>
                  <a:lnTo>
                    <a:pt x="2044877" y="23393"/>
                  </a:lnTo>
                  <a:lnTo>
                    <a:pt x="1874405" y="23393"/>
                  </a:lnTo>
                  <a:lnTo>
                    <a:pt x="1874405" y="746912"/>
                  </a:lnTo>
                  <a:lnTo>
                    <a:pt x="2038794" y="746912"/>
                  </a:lnTo>
                  <a:lnTo>
                    <a:pt x="2038794" y="211556"/>
                  </a:lnTo>
                  <a:lnTo>
                    <a:pt x="2635326" y="746912"/>
                  </a:lnTo>
                  <a:lnTo>
                    <a:pt x="2798711" y="746912"/>
                  </a:lnTo>
                  <a:lnTo>
                    <a:pt x="2798711" y="23393"/>
                  </a:lnTo>
                  <a:close/>
                </a:path>
                <a:path extrusionOk="0" h="781050" w="6115050">
                  <a:moveTo>
                    <a:pt x="3971721" y="396709"/>
                  </a:moveTo>
                  <a:lnTo>
                    <a:pt x="3968762" y="343471"/>
                  </a:lnTo>
                  <a:lnTo>
                    <a:pt x="3959961" y="293598"/>
                  </a:lnTo>
                  <a:lnTo>
                    <a:pt x="3945369" y="247230"/>
                  </a:lnTo>
                  <a:lnTo>
                    <a:pt x="3925062" y="204457"/>
                  </a:lnTo>
                  <a:lnTo>
                    <a:pt x="3899103" y="165392"/>
                  </a:lnTo>
                  <a:lnTo>
                    <a:pt x="3874960" y="138391"/>
                  </a:lnTo>
                  <a:lnTo>
                    <a:pt x="3867581" y="130136"/>
                  </a:lnTo>
                  <a:lnTo>
                    <a:pt x="3830561" y="98806"/>
                  </a:lnTo>
                  <a:lnTo>
                    <a:pt x="3803408" y="81343"/>
                  </a:lnTo>
                  <a:lnTo>
                    <a:pt x="3803408" y="396709"/>
                  </a:lnTo>
                  <a:lnTo>
                    <a:pt x="3800297" y="443547"/>
                  </a:lnTo>
                  <a:lnTo>
                    <a:pt x="3790950" y="485330"/>
                  </a:lnTo>
                  <a:lnTo>
                    <a:pt x="3775329" y="522097"/>
                  </a:lnTo>
                  <a:lnTo>
                    <a:pt x="3753396" y="553872"/>
                  </a:lnTo>
                  <a:lnTo>
                    <a:pt x="3725113" y="580682"/>
                  </a:lnTo>
                  <a:lnTo>
                    <a:pt x="3690442" y="602551"/>
                  </a:lnTo>
                  <a:lnTo>
                    <a:pt x="3649357" y="619518"/>
                  </a:lnTo>
                  <a:lnTo>
                    <a:pt x="3601821" y="631596"/>
                  </a:lnTo>
                  <a:lnTo>
                    <a:pt x="3547808" y="638822"/>
                  </a:lnTo>
                  <a:lnTo>
                    <a:pt x="3487255" y="641235"/>
                  </a:lnTo>
                  <a:lnTo>
                    <a:pt x="3427679" y="638822"/>
                  </a:lnTo>
                  <a:lnTo>
                    <a:pt x="3374517" y="631596"/>
                  </a:lnTo>
                  <a:lnTo>
                    <a:pt x="3327743" y="619518"/>
                  </a:lnTo>
                  <a:lnTo>
                    <a:pt x="3287306" y="602551"/>
                  </a:lnTo>
                  <a:lnTo>
                    <a:pt x="3253194" y="580682"/>
                  </a:lnTo>
                  <a:lnTo>
                    <a:pt x="3225368" y="553872"/>
                  </a:lnTo>
                  <a:lnTo>
                    <a:pt x="3203778" y="522097"/>
                  </a:lnTo>
                  <a:lnTo>
                    <a:pt x="3188398" y="485330"/>
                  </a:lnTo>
                  <a:lnTo>
                    <a:pt x="3179203" y="443547"/>
                  </a:lnTo>
                  <a:lnTo>
                    <a:pt x="3176143" y="396709"/>
                  </a:lnTo>
                  <a:lnTo>
                    <a:pt x="3179470" y="348996"/>
                  </a:lnTo>
                  <a:lnTo>
                    <a:pt x="3189389" y="305879"/>
                  </a:lnTo>
                  <a:lnTo>
                    <a:pt x="3205772" y="267449"/>
                  </a:lnTo>
                  <a:lnTo>
                    <a:pt x="3228492" y="233819"/>
                  </a:lnTo>
                  <a:lnTo>
                    <a:pt x="3257435" y="205079"/>
                  </a:lnTo>
                  <a:lnTo>
                    <a:pt x="3292462" y="181343"/>
                  </a:lnTo>
                  <a:lnTo>
                    <a:pt x="3333458" y="162699"/>
                  </a:lnTo>
                  <a:lnTo>
                    <a:pt x="3380295" y="149263"/>
                  </a:lnTo>
                  <a:lnTo>
                    <a:pt x="3432860" y="141122"/>
                  </a:lnTo>
                  <a:lnTo>
                    <a:pt x="3491014" y="138391"/>
                  </a:lnTo>
                  <a:lnTo>
                    <a:pt x="3548723" y="141122"/>
                  </a:lnTo>
                  <a:lnTo>
                    <a:pt x="3600869" y="149263"/>
                  </a:lnTo>
                  <a:lnTo>
                    <a:pt x="3647338" y="162699"/>
                  </a:lnTo>
                  <a:lnTo>
                    <a:pt x="3688003" y="181343"/>
                  </a:lnTo>
                  <a:lnTo>
                    <a:pt x="3722763" y="205079"/>
                  </a:lnTo>
                  <a:lnTo>
                    <a:pt x="3751465" y="233819"/>
                  </a:lnTo>
                  <a:lnTo>
                    <a:pt x="3774008" y="267449"/>
                  </a:lnTo>
                  <a:lnTo>
                    <a:pt x="3790264" y="305879"/>
                  </a:lnTo>
                  <a:lnTo>
                    <a:pt x="3800106" y="348996"/>
                  </a:lnTo>
                  <a:lnTo>
                    <a:pt x="3803408" y="396709"/>
                  </a:lnTo>
                  <a:lnTo>
                    <a:pt x="3803408" y="81343"/>
                  </a:lnTo>
                  <a:lnTo>
                    <a:pt x="3740289" y="48323"/>
                  </a:lnTo>
                  <a:lnTo>
                    <a:pt x="3694785" y="31813"/>
                  </a:lnTo>
                  <a:lnTo>
                    <a:pt x="3647084" y="19037"/>
                  </a:lnTo>
                  <a:lnTo>
                    <a:pt x="3596957" y="9956"/>
                  </a:lnTo>
                  <a:lnTo>
                    <a:pt x="3544176" y="4546"/>
                  </a:lnTo>
                  <a:lnTo>
                    <a:pt x="3488512" y="2743"/>
                  </a:lnTo>
                  <a:lnTo>
                    <a:pt x="3432594" y="4622"/>
                  </a:lnTo>
                  <a:lnTo>
                    <a:pt x="3379520" y="10236"/>
                  </a:lnTo>
                  <a:lnTo>
                    <a:pt x="3329394" y="19519"/>
                  </a:lnTo>
                  <a:lnTo>
                    <a:pt x="3282315" y="32461"/>
                  </a:lnTo>
                  <a:lnTo>
                    <a:pt x="3238360" y="48996"/>
                  </a:lnTo>
                  <a:lnTo>
                    <a:pt x="3197644" y="69100"/>
                  </a:lnTo>
                  <a:lnTo>
                    <a:pt x="3160255" y="92722"/>
                  </a:lnTo>
                  <a:lnTo>
                    <a:pt x="3126270" y="119837"/>
                  </a:lnTo>
                  <a:lnTo>
                    <a:pt x="3095815" y="150393"/>
                  </a:lnTo>
                  <a:lnTo>
                    <a:pt x="3068955" y="184340"/>
                  </a:lnTo>
                  <a:lnTo>
                    <a:pt x="3042043" y="230682"/>
                  </a:lnTo>
                  <a:lnTo>
                    <a:pt x="3022955" y="281279"/>
                  </a:lnTo>
                  <a:lnTo>
                    <a:pt x="3011589" y="336499"/>
                  </a:lnTo>
                  <a:lnTo>
                    <a:pt x="3007817" y="396709"/>
                  </a:lnTo>
                  <a:lnTo>
                    <a:pt x="3009950" y="445985"/>
                  </a:lnTo>
                  <a:lnTo>
                    <a:pt x="3016351" y="491909"/>
                  </a:lnTo>
                  <a:lnTo>
                    <a:pt x="3026994" y="534466"/>
                  </a:lnTo>
                  <a:lnTo>
                    <a:pt x="3041878" y="573659"/>
                  </a:lnTo>
                  <a:lnTo>
                    <a:pt x="3061004" y="609473"/>
                  </a:lnTo>
                  <a:lnTo>
                    <a:pt x="3084360" y="641908"/>
                  </a:lnTo>
                  <a:lnTo>
                    <a:pt x="3111931" y="670953"/>
                  </a:lnTo>
                  <a:lnTo>
                    <a:pt x="3143720" y="696607"/>
                  </a:lnTo>
                  <a:lnTo>
                    <a:pt x="3179711" y="718858"/>
                  </a:lnTo>
                  <a:lnTo>
                    <a:pt x="3219894" y="737704"/>
                  </a:lnTo>
                  <a:lnTo>
                    <a:pt x="3264268" y="753148"/>
                  </a:lnTo>
                  <a:lnTo>
                    <a:pt x="3312820" y="765162"/>
                  </a:lnTo>
                  <a:lnTo>
                    <a:pt x="3365550" y="773747"/>
                  </a:lnTo>
                  <a:lnTo>
                    <a:pt x="3422446" y="778903"/>
                  </a:lnTo>
                  <a:lnTo>
                    <a:pt x="3483495" y="780630"/>
                  </a:lnTo>
                  <a:lnTo>
                    <a:pt x="3544570" y="778814"/>
                  </a:lnTo>
                  <a:lnTo>
                    <a:pt x="3601809" y="773417"/>
                  </a:lnTo>
                  <a:lnTo>
                    <a:pt x="3655161" y="764476"/>
                  </a:lnTo>
                  <a:lnTo>
                    <a:pt x="3704577" y="752017"/>
                  </a:lnTo>
                  <a:lnTo>
                    <a:pt x="3749992" y="736117"/>
                  </a:lnTo>
                  <a:lnTo>
                    <a:pt x="3791356" y="716788"/>
                  </a:lnTo>
                  <a:lnTo>
                    <a:pt x="3828605" y="694105"/>
                  </a:lnTo>
                  <a:lnTo>
                    <a:pt x="3861689" y="668096"/>
                  </a:lnTo>
                  <a:lnTo>
                    <a:pt x="3890530" y="638810"/>
                  </a:lnTo>
                  <a:lnTo>
                    <a:pt x="3915105" y="606285"/>
                  </a:lnTo>
                  <a:lnTo>
                    <a:pt x="3935336" y="570572"/>
                  </a:lnTo>
                  <a:lnTo>
                    <a:pt x="3951160" y="531710"/>
                  </a:lnTo>
                  <a:lnTo>
                    <a:pt x="3962539" y="489750"/>
                  </a:lnTo>
                  <a:lnTo>
                    <a:pt x="3969410" y="444741"/>
                  </a:lnTo>
                  <a:lnTo>
                    <a:pt x="3971721" y="396709"/>
                  </a:lnTo>
                  <a:close/>
                </a:path>
                <a:path extrusionOk="0" h="781050" w="6115050">
                  <a:moveTo>
                    <a:pt x="5094998" y="746175"/>
                  </a:moveTo>
                  <a:lnTo>
                    <a:pt x="4722266" y="308775"/>
                  </a:lnTo>
                  <a:lnTo>
                    <a:pt x="5076418" y="20878"/>
                  </a:lnTo>
                  <a:lnTo>
                    <a:pt x="4848974" y="20878"/>
                  </a:lnTo>
                  <a:lnTo>
                    <a:pt x="4343362" y="436003"/>
                  </a:lnTo>
                  <a:lnTo>
                    <a:pt x="4343362" y="20878"/>
                  </a:lnTo>
                  <a:lnTo>
                    <a:pt x="4182580" y="20878"/>
                  </a:lnTo>
                  <a:lnTo>
                    <a:pt x="4182580" y="746175"/>
                  </a:lnTo>
                  <a:lnTo>
                    <a:pt x="4343362" y="746175"/>
                  </a:lnTo>
                  <a:lnTo>
                    <a:pt x="4343362" y="594372"/>
                  </a:lnTo>
                  <a:lnTo>
                    <a:pt x="4596066" y="394665"/>
                  </a:lnTo>
                  <a:lnTo>
                    <a:pt x="4893780" y="746175"/>
                  </a:lnTo>
                  <a:lnTo>
                    <a:pt x="5094998" y="746175"/>
                  </a:lnTo>
                  <a:close/>
                </a:path>
                <a:path extrusionOk="0" h="781050" w="6115050">
                  <a:moveTo>
                    <a:pt x="6114529" y="279831"/>
                  </a:moveTo>
                  <a:lnTo>
                    <a:pt x="6111862" y="234124"/>
                  </a:lnTo>
                  <a:lnTo>
                    <a:pt x="6103772" y="192773"/>
                  </a:lnTo>
                  <a:lnTo>
                    <a:pt x="6090170" y="155702"/>
                  </a:lnTo>
                  <a:lnTo>
                    <a:pt x="6045987" y="94094"/>
                  </a:lnTo>
                  <a:lnTo>
                    <a:pt x="6015177" y="69430"/>
                  </a:lnTo>
                  <a:lnTo>
                    <a:pt x="5978436" y="48755"/>
                  </a:lnTo>
                  <a:lnTo>
                    <a:pt x="5958789" y="41071"/>
                  </a:lnTo>
                  <a:lnTo>
                    <a:pt x="5958789" y="379095"/>
                  </a:lnTo>
                  <a:lnTo>
                    <a:pt x="5958789" y="397992"/>
                  </a:lnTo>
                  <a:lnTo>
                    <a:pt x="5951906" y="444373"/>
                  </a:lnTo>
                  <a:lnTo>
                    <a:pt x="5931649" y="489927"/>
                  </a:lnTo>
                  <a:lnTo>
                    <a:pt x="5898693" y="533577"/>
                  </a:lnTo>
                  <a:lnTo>
                    <a:pt x="5853671" y="574243"/>
                  </a:lnTo>
                  <a:lnTo>
                    <a:pt x="5815381" y="599719"/>
                  </a:lnTo>
                  <a:lnTo>
                    <a:pt x="5773178" y="620763"/>
                  </a:lnTo>
                  <a:lnTo>
                    <a:pt x="5727344" y="637286"/>
                  </a:lnTo>
                  <a:lnTo>
                    <a:pt x="5678170" y="649198"/>
                  </a:lnTo>
                  <a:lnTo>
                    <a:pt x="5625960" y="656399"/>
                  </a:lnTo>
                  <a:lnTo>
                    <a:pt x="5571007" y="658825"/>
                  </a:lnTo>
                  <a:lnTo>
                    <a:pt x="5509272" y="655091"/>
                  </a:lnTo>
                  <a:lnTo>
                    <a:pt x="5461520" y="643801"/>
                  </a:lnTo>
                  <a:lnTo>
                    <a:pt x="5427599" y="624903"/>
                  </a:lnTo>
                  <a:lnTo>
                    <a:pt x="5407368" y="598297"/>
                  </a:lnTo>
                  <a:lnTo>
                    <a:pt x="5400649" y="563892"/>
                  </a:lnTo>
                  <a:lnTo>
                    <a:pt x="5400649" y="562622"/>
                  </a:lnTo>
                  <a:lnTo>
                    <a:pt x="5412765" y="516559"/>
                  </a:lnTo>
                  <a:lnTo>
                    <a:pt x="5448960" y="482053"/>
                  </a:lnTo>
                  <a:lnTo>
                    <a:pt x="5505247" y="458228"/>
                  </a:lnTo>
                  <a:lnTo>
                    <a:pt x="5545467" y="449287"/>
                  </a:lnTo>
                  <a:lnTo>
                    <a:pt x="5595721" y="441985"/>
                  </a:lnTo>
                  <a:lnTo>
                    <a:pt x="5657443" y="436054"/>
                  </a:lnTo>
                  <a:lnTo>
                    <a:pt x="5732145" y="431228"/>
                  </a:lnTo>
                  <a:lnTo>
                    <a:pt x="5801880" y="425665"/>
                  </a:lnTo>
                  <a:lnTo>
                    <a:pt x="5858294" y="417957"/>
                  </a:lnTo>
                  <a:lnTo>
                    <a:pt x="5902503" y="407822"/>
                  </a:lnTo>
                  <a:lnTo>
                    <a:pt x="5935624" y="394970"/>
                  </a:lnTo>
                  <a:lnTo>
                    <a:pt x="5958789" y="379095"/>
                  </a:lnTo>
                  <a:lnTo>
                    <a:pt x="5958789" y="41071"/>
                  </a:lnTo>
                  <a:lnTo>
                    <a:pt x="5886666" y="19100"/>
                  </a:lnTo>
                  <a:lnTo>
                    <a:pt x="5831421" y="9969"/>
                  </a:lnTo>
                  <a:lnTo>
                    <a:pt x="5769813" y="4546"/>
                  </a:lnTo>
                  <a:lnTo>
                    <a:pt x="5701716" y="2755"/>
                  </a:lnTo>
                  <a:lnTo>
                    <a:pt x="5638241" y="4419"/>
                  </a:lnTo>
                  <a:lnTo>
                    <a:pt x="5579554" y="9423"/>
                  </a:lnTo>
                  <a:lnTo>
                    <a:pt x="5525605" y="17792"/>
                  </a:lnTo>
                  <a:lnTo>
                    <a:pt x="5476392" y="29540"/>
                  </a:lnTo>
                  <a:lnTo>
                    <a:pt x="5431891" y="44665"/>
                  </a:lnTo>
                  <a:lnTo>
                    <a:pt x="5392064" y="63195"/>
                  </a:lnTo>
                  <a:lnTo>
                    <a:pt x="5356898" y="85140"/>
                  </a:lnTo>
                  <a:lnTo>
                    <a:pt x="5326367" y="110515"/>
                  </a:lnTo>
                  <a:lnTo>
                    <a:pt x="5300446" y="139331"/>
                  </a:lnTo>
                  <a:lnTo>
                    <a:pt x="5279110" y="171615"/>
                  </a:lnTo>
                  <a:lnTo>
                    <a:pt x="5262346" y="207378"/>
                  </a:lnTo>
                  <a:lnTo>
                    <a:pt x="5250129" y="246621"/>
                  </a:lnTo>
                  <a:lnTo>
                    <a:pt x="5242420" y="289369"/>
                  </a:lnTo>
                  <a:lnTo>
                    <a:pt x="5241836" y="294246"/>
                  </a:lnTo>
                  <a:lnTo>
                    <a:pt x="5411432" y="294246"/>
                  </a:lnTo>
                  <a:lnTo>
                    <a:pt x="5411927" y="290461"/>
                  </a:lnTo>
                  <a:lnTo>
                    <a:pt x="5421084" y="249682"/>
                  </a:lnTo>
                  <a:lnTo>
                    <a:pt x="5461139" y="187109"/>
                  </a:lnTo>
                  <a:lnTo>
                    <a:pt x="5493143" y="164693"/>
                  </a:lnTo>
                  <a:lnTo>
                    <a:pt x="5533910" y="147789"/>
                  </a:lnTo>
                  <a:lnTo>
                    <a:pt x="5583974" y="136093"/>
                  </a:lnTo>
                  <a:lnTo>
                    <a:pt x="5643905" y="129298"/>
                  </a:lnTo>
                  <a:lnTo>
                    <a:pt x="5714276" y="127088"/>
                  </a:lnTo>
                  <a:lnTo>
                    <a:pt x="5789219" y="130860"/>
                  </a:lnTo>
                  <a:lnTo>
                    <a:pt x="5846292" y="140868"/>
                  </a:lnTo>
                  <a:lnTo>
                    <a:pt x="5887923" y="155257"/>
                  </a:lnTo>
                  <a:lnTo>
                    <a:pt x="5934595" y="189547"/>
                  </a:lnTo>
                  <a:lnTo>
                    <a:pt x="5954941" y="230670"/>
                  </a:lnTo>
                  <a:lnTo>
                    <a:pt x="5956287" y="244652"/>
                  </a:lnTo>
                  <a:lnTo>
                    <a:pt x="5956287" y="245897"/>
                  </a:lnTo>
                  <a:lnTo>
                    <a:pt x="5934875" y="289598"/>
                  </a:lnTo>
                  <a:lnTo>
                    <a:pt x="5863247" y="311988"/>
                  </a:lnTo>
                  <a:lnTo>
                    <a:pt x="5796292" y="319798"/>
                  </a:lnTo>
                  <a:lnTo>
                    <a:pt x="5647283" y="330403"/>
                  </a:lnTo>
                  <a:lnTo>
                    <a:pt x="5585396" y="335775"/>
                  </a:lnTo>
                  <a:lnTo>
                    <a:pt x="5531497" y="341947"/>
                  </a:lnTo>
                  <a:lnTo>
                    <a:pt x="5484965" y="349021"/>
                  </a:lnTo>
                  <a:lnTo>
                    <a:pt x="5445150" y="357060"/>
                  </a:lnTo>
                  <a:lnTo>
                    <a:pt x="5389537" y="373202"/>
                  </a:lnTo>
                  <a:lnTo>
                    <a:pt x="5349024" y="390283"/>
                  </a:lnTo>
                  <a:lnTo>
                    <a:pt x="5284736" y="432295"/>
                  </a:lnTo>
                  <a:lnTo>
                    <a:pt x="5252199" y="472147"/>
                  </a:lnTo>
                  <a:lnTo>
                    <a:pt x="5232603" y="519823"/>
                  </a:lnTo>
                  <a:lnTo>
                    <a:pt x="5226164" y="574243"/>
                  </a:lnTo>
                  <a:lnTo>
                    <a:pt x="5226050" y="576440"/>
                  </a:lnTo>
                  <a:lnTo>
                    <a:pt x="5229809" y="619125"/>
                  </a:lnTo>
                  <a:lnTo>
                    <a:pt x="5241087" y="656856"/>
                  </a:lnTo>
                  <a:lnTo>
                    <a:pt x="5286057" y="717346"/>
                  </a:lnTo>
                  <a:lnTo>
                    <a:pt x="5319712" y="740092"/>
                  </a:lnTo>
                  <a:lnTo>
                    <a:pt x="5360784" y="757809"/>
                  </a:lnTo>
                  <a:lnTo>
                    <a:pt x="5409247" y="770483"/>
                  </a:lnTo>
                  <a:lnTo>
                    <a:pt x="5465076" y="778090"/>
                  </a:lnTo>
                  <a:lnTo>
                    <a:pt x="5528259" y="780630"/>
                  </a:lnTo>
                  <a:lnTo>
                    <a:pt x="5582755" y="778891"/>
                  </a:lnTo>
                  <a:lnTo>
                    <a:pt x="5634380" y="773684"/>
                  </a:lnTo>
                  <a:lnTo>
                    <a:pt x="5683097" y="765022"/>
                  </a:lnTo>
                  <a:lnTo>
                    <a:pt x="5728868" y="752906"/>
                  </a:lnTo>
                  <a:lnTo>
                    <a:pt x="5771667" y="737362"/>
                  </a:lnTo>
                  <a:lnTo>
                    <a:pt x="5811444" y="718388"/>
                  </a:lnTo>
                  <a:lnTo>
                    <a:pt x="5848147" y="696010"/>
                  </a:lnTo>
                  <a:lnTo>
                    <a:pt x="5881802" y="670217"/>
                  </a:lnTo>
                  <a:lnTo>
                    <a:pt x="5928626" y="622465"/>
                  </a:lnTo>
                  <a:lnTo>
                    <a:pt x="5963742" y="570725"/>
                  </a:lnTo>
                  <a:lnTo>
                    <a:pt x="5977941" y="756754"/>
                  </a:lnTo>
                  <a:lnTo>
                    <a:pt x="6114529" y="756754"/>
                  </a:lnTo>
                  <a:lnTo>
                    <a:pt x="6114529" y="570725"/>
                  </a:lnTo>
                  <a:lnTo>
                    <a:pt x="6114529" y="379095"/>
                  </a:lnTo>
                  <a:lnTo>
                    <a:pt x="6114529" y="27983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5" name="Google Shape;1625;p170"/>
            <p:cNvSpPr/>
            <p:nvPr/>
          </p:nvSpPr>
          <p:spPr>
            <a:xfrm>
              <a:off x="7756385" y="6499777"/>
              <a:ext cx="4353559" cy="577850"/>
            </a:xfrm>
            <a:custGeom>
              <a:rect b="b" l="l" r="r" t="t"/>
              <a:pathLst>
                <a:path extrusionOk="0" h="577850" w="4353559">
                  <a:moveTo>
                    <a:pt x="619112" y="82664"/>
                  </a:moveTo>
                  <a:lnTo>
                    <a:pt x="616419" y="76377"/>
                  </a:lnTo>
                  <a:lnTo>
                    <a:pt x="609231" y="72783"/>
                  </a:lnTo>
                  <a:lnTo>
                    <a:pt x="604735" y="71894"/>
                  </a:lnTo>
                  <a:lnTo>
                    <a:pt x="603834" y="70993"/>
                  </a:lnTo>
                  <a:lnTo>
                    <a:pt x="601141" y="70993"/>
                  </a:lnTo>
                  <a:lnTo>
                    <a:pt x="584327" y="75882"/>
                  </a:lnTo>
                  <a:lnTo>
                    <a:pt x="566991" y="89865"/>
                  </a:lnTo>
                  <a:lnTo>
                    <a:pt x="550341" y="111925"/>
                  </a:lnTo>
                  <a:lnTo>
                    <a:pt x="534631" y="142836"/>
                  </a:lnTo>
                  <a:lnTo>
                    <a:pt x="515315" y="180479"/>
                  </a:lnTo>
                  <a:lnTo>
                    <a:pt x="493725" y="221170"/>
                  </a:lnTo>
                  <a:lnTo>
                    <a:pt x="470547" y="263563"/>
                  </a:lnTo>
                  <a:lnTo>
                    <a:pt x="445503" y="308051"/>
                  </a:lnTo>
                  <a:lnTo>
                    <a:pt x="418350" y="355066"/>
                  </a:lnTo>
                  <a:lnTo>
                    <a:pt x="388848" y="405003"/>
                  </a:lnTo>
                  <a:lnTo>
                    <a:pt x="356730" y="458266"/>
                  </a:lnTo>
                  <a:lnTo>
                    <a:pt x="350443" y="466356"/>
                  </a:lnTo>
                  <a:lnTo>
                    <a:pt x="346849" y="466356"/>
                  </a:lnTo>
                  <a:lnTo>
                    <a:pt x="341388" y="413639"/>
                  </a:lnTo>
                  <a:lnTo>
                    <a:pt x="340550" y="396278"/>
                  </a:lnTo>
                  <a:lnTo>
                    <a:pt x="339369" y="375526"/>
                  </a:lnTo>
                  <a:lnTo>
                    <a:pt x="338429" y="349542"/>
                  </a:lnTo>
                  <a:lnTo>
                    <a:pt x="337654" y="318173"/>
                  </a:lnTo>
                  <a:lnTo>
                    <a:pt x="336677" y="266877"/>
                  </a:lnTo>
                  <a:lnTo>
                    <a:pt x="336283" y="246989"/>
                  </a:lnTo>
                  <a:lnTo>
                    <a:pt x="335610" y="222846"/>
                  </a:lnTo>
                  <a:lnTo>
                    <a:pt x="334937" y="205435"/>
                  </a:lnTo>
                  <a:lnTo>
                    <a:pt x="334264" y="191389"/>
                  </a:lnTo>
                  <a:lnTo>
                    <a:pt x="337146" y="184010"/>
                  </a:lnTo>
                  <a:lnTo>
                    <a:pt x="339090" y="176796"/>
                  </a:lnTo>
                  <a:lnTo>
                    <a:pt x="340207" y="169913"/>
                  </a:lnTo>
                  <a:lnTo>
                    <a:pt x="340550" y="163537"/>
                  </a:lnTo>
                  <a:lnTo>
                    <a:pt x="336702" y="144068"/>
                  </a:lnTo>
                  <a:lnTo>
                    <a:pt x="326631" y="128384"/>
                  </a:lnTo>
                  <a:lnTo>
                    <a:pt x="312508" y="117932"/>
                  </a:lnTo>
                  <a:lnTo>
                    <a:pt x="296519" y="114122"/>
                  </a:lnTo>
                  <a:lnTo>
                    <a:pt x="295617" y="114122"/>
                  </a:lnTo>
                  <a:lnTo>
                    <a:pt x="283171" y="117576"/>
                  </a:lnTo>
                  <a:lnTo>
                    <a:pt x="274167" y="126936"/>
                  </a:lnTo>
                  <a:lnTo>
                    <a:pt x="268706" y="142684"/>
                  </a:lnTo>
                  <a:lnTo>
                    <a:pt x="266865" y="165341"/>
                  </a:lnTo>
                  <a:lnTo>
                    <a:pt x="266865" y="172529"/>
                  </a:lnTo>
                  <a:lnTo>
                    <a:pt x="243090" y="209092"/>
                  </a:lnTo>
                  <a:lnTo>
                    <a:pt x="216103" y="250024"/>
                  </a:lnTo>
                  <a:lnTo>
                    <a:pt x="185750" y="295351"/>
                  </a:lnTo>
                  <a:lnTo>
                    <a:pt x="151853" y="345046"/>
                  </a:lnTo>
                  <a:lnTo>
                    <a:pt x="75336" y="456476"/>
                  </a:lnTo>
                  <a:lnTo>
                    <a:pt x="63792" y="473544"/>
                  </a:lnTo>
                  <a:lnTo>
                    <a:pt x="70396" y="403948"/>
                  </a:lnTo>
                  <a:lnTo>
                    <a:pt x="75476" y="347408"/>
                  </a:lnTo>
                  <a:lnTo>
                    <a:pt x="79222" y="303847"/>
                  </a:lnTo>
                  <a:lnTo>
                    <a:pt x="82956" y="250253"/>
                  </a:lnTo>
                  <a:lnTo>
                    <a:pt x="84277" y="209092"/>
                  </a:lnTo>
                  <a:lnTo>
                    <a:pt x="84340" y="203073"/>
                  </a:lnTo>
                  <a:lnTo>
                    <a:pt x="84264" y="167259"/>
                  </a:lnTo>
                  <a:lnTo>
                    <a:pt x="79971" y="118605"/>
                  </a:lnTo>
                  <a:lnTo>
                    <a:pt x="56210" y="75145"/>
                  </a:lnTo>
                  <a:lnTo>
                    <a:pt x="44932" y="71894"/>
                  </a:lnTo>
                  <a:lnTo>
                    <a:pt x="39535" y="71894"/>
                  </a:lnTo>
                  <a:lnTo>
                    <a:pt x="38633" y="72783"/>
                  </a:lnTo>
                  <a:lnTo>
                    <a:pt x="23914" y="79908"/>
                  </a:lnTo>
                  <a:lnTo>
                    <a:pt x="12573" y="93332"/>
                  </a:lnTo>
                  <a:lnTo>
                    <a:pt x="5270" y="111315"/>
                  </a:lnTo>
                  <a:lnTo>
                    <a:pt x="2692" y="132080"/>
                  </a:lnTo>
                  <a:lnTo>
                    <a:pt x="3505" y="142836"/>
                  </a:lnTo>
                  <a:lnTo>
                    <a:pt x="5842" y="152082"/>
                  </a:lnTo>
                  <a:lnTo>
                    <a:pt x="9525" y="159639"/>
                  </a:lnTo>
                  <a:lnTo>
                    <a:pt x="14376" y="165341"/>
                  </a:lnTo>
                  <a:lnTo>
                    <a:pt x="15125" y="176796"/>
                  </a:lnTo>
                  <a:lnTo>
                    <a:pt x="15608" y="184873"/>
                  </a:lnTo>
                  <a:lnTo>
                    <a:pt x="16027" y="194144"/>
                  </a:lnTo>
                  <a:lnTo>
                    <a:pt x="16103" y="221170"/>
                  </a:lnTo>
                  <a:lnTo>
                    <a:pt x="16002" y="230136"/>
                  </a:lnTo>
                  <a:lnTo>
                    <a:pt x="14274" y="272910"/>
                  </a:lnTo>
                  <a:lnTo>
                    <a:pt x="10591" y="322160"/>
                  </a:lnTo>
                  <a:lnTo>
                    <a:pt x="8001" y="355066"/>
                  </a:lnTo>
                  <a:lnTo>
                    <a:pt x="5715" y="385902"/>
                  </a:lnTo>
                  <a:lnTo>
                    <a:pt x="2654" y="435165"/>
                  </a:lnTo>
                  <a:lnTo>
                    <a:pt x="558" y="481291"/>
                  </a:lnTo>
                  <a:lnTo>
                    <a:pt x="0" y="504710"/>
                  </a:lnTo>
                  <a:lnTo>
                    <a:pt x="0" y="515785"/>
                  </a:lnTo>
                  <a:lnTo>
                    <a:pt x="4597" y="541769"/>
                  </a:lnTo>
                  <a:lnTo>
                    <a:pt x="13919" y="561263"/>
                  </a:lnTo>
                  <a:lnTo>
                    <a:pt x="27292" y="573519"/>
                  </a:lnTo>
                  <a:lnTo>
                    <a:pt x="44030" y="577773"/>
                  </a:lnTo>
                  <a:lnTo>
                    <a:pt x="44932" y="577773"/>
                  </a:lnTo>
                  <a:lnTo>
                    <a:pt x="79070" y="555320"/>
                  </a:lnTo>
                  <a:lnTo>
                    <a:pt x="106362" y="515213"/>
                  </a:lnTo>
                  <a:lnTo>
                    <a:pt x="134467" y="473544"/>
                  </a:lnTo>
                  <a:lnTo>
                    <a:pt x="167017" y="424903"/>
                  </a:lnTo>
                  <a:lnTo>
                    <a:pt x="252945" y="295173"/>
                  </a:lnTo>
                  <a:lnTo>
                    <a:pt x="266344" y="275132"/>
                  </a:lnTo>
                  <a:lnTo>
                    <a:pt x="272262" y="266877"/>
                  </a:lnTo>
                  <a:lnTo>
                    <a:pt x="272796" y="277177"/>
                  </a:lnTo>
                  <a:lnTo>
                    <a:pt x="273164" y="290690"/>
                  </a:lnTo>
                  <a:lnTo>
                    <a:pt x="273545" y="308051"/>
                  </a:lnTo>
                  <a:lnTo>
                    <a:pt x="274599" y="349034"/>
                  </a:lnTo>
                  <a:lnTo>
                    <a:pt x="275856" y="397167"/>
                  </a:lnTo>
                  <a:lnTo>
                    <a:pt x="278079" y="440766"/>
                  </a:lnTo>
                  <a:lnTo>
                    <a:pt x="284200" y="504710"/>
                  </a:lnTo>
                  <a:lnTo>
                    <a:pt x="295884" y="546519"/>
                  </a:lnTo>
                  <a:lnTo>
                    <a:pt x="336067" y="574192"/>
                  </a:lnTo>
                  <a:lnTo>
                    <a:pt x="345795" y="572884"/>
                  </a:lnTo>
                  <a:lnTo>
                    <a:pt x="396570" y="513524"/>
                  </a:lnTo>
                  <a:lnTo>
                    <a:pt x="425805" y="467588"/>
                  </a:lnTo>
                  <a:lnTo>
                    <a:pt x="456234" y="417449"/>
                  </a:lnTo>
                  <a:lnTo>
                    <a:pt x="487921" y="363016"/>
                  </a:lnTo>
                  <a:lnTo>
                    <a:pt x="512940" y="318173"/>
                  </a:lnTo>
                  <a:lnTo>
                    <a:pt x="536816" y="274066"/>
                  </a:lnTo>
                  <a:lnTo>
                    <a:pt x="559866" y="230136"/>
                  </a:lnTo>
                  <a:lnTo>
                    <a:pt x="581926" y="186677"/>
                  </a:lnTo>
                  <a:lnTo>
                    <a:pt x="602945" y="143776"/>
                  </a:lnTo>
                  <a:lnTo>
                    <a:pt x="618096" y="102577"/>
                  </a:lnTo>
                  <a:lnTo>
                    <a:pt x="619036" y="93332"/>
                  </a:lnTo>
                  <a:lnTo>
                    <a:pt x="619112" y="82664"/>
                  </a:lnTo>
                  <a:close/>
                </a:path>
                <a:path extrusionOk="0" h="577850" w="4353559">
                  <a:moveTo>
                    <a:pt x="889342" y="240817"/>
                  </a:moveTo>
                  <a:lnTo>
                    <a:pt x="884174" y="212039"/>
                  </a:lnTo>
                  <a:lnTo>
                    <a:pt x="869581" y="187807"/>
                  </a:lnTo>
                  <a:lnTo>
                    <a:pt x="846886" y="170307"/>
                  </a:lnTo>
                  <a:lnTo>
                    <a:pt x="817460" y="161734"/>
                  </a:lnTo>
                  <a:lnTo>
                    <a:pt x="808482" y="161734"/>
                  </a:lnTo>
                  <a:lnTo>
                    <a:pt x="766991" y="168884"/>
                  </a:lnTo>
                  <a:lnTo>
                    <a:pt x="723900" y="189255"/>
                  </a:lnTo>
                  <a:lnTo>
                    <a:pt x="681990" y="221259"/>
                  </a:lnTo>
                  <a:lnTo>
                    <a:pt x="644042" y="263271"/>
                  </a:lnTo>
                  <a:lnTo>
                    <a:pt x="615315" y="307251"/>
                  </a:lnTo>
                  <a:lnTo>
                    <a:pt x="594169" y="353580"/>
                  </a:lnTo>
                  <a:lnTo>
                    <a:pt x="581113" y="401269"/>
                  </a:lnTo>
                  <a:lnTo>
                    <a:pt x="576643" y="449275"/>
                  </a:lnTo>
                  <a:lnTo>
                    <a:pt x="583615" y="498348"/>
                  </a:lnTo>
                  <a:lnTo>
                    <a:pt x="603491" y="536562"/>
                  </a:lnTo>
                  <a:lnTo>
                    <a:pt x="634644" y="562127"/>
                  </a:lnTo>
                  <a:lnTo>
                    <a:pt x="675487" y="573290"/>
                  </a:lnTo>
                  <a:lnTo>
                    <a:pt x="684466" y="573290"/>
                  </a:lnTo>
                  <a:lnTo>
                    <a:pt x="724916" y="567220"/>
                  </a:lnTo>
                  <a:lnTo>
                    <a:pt x="768045" y="549021"/>
                  </a:lnTo>
                  <a:lnTo>
                    <a:pt x="806564" y="523417"/>
                  </a:lnTo>
                  <a:lnTo>
                    <a:pt x="833640" y="495109"/>
                  </a:lnTo>
                  <a:lnTo>
                    <a:pt x="843076" y="484466"/>
                  </a:lnTo>
                  <a:lnTo>
                    <a:pt x="849807" y="473989"/>
                  </a:lnTo>
                  <a:lnTo>
                    <a:pt x="853859" y="463524"/>
                  </a:lnTo>
                  <a:lnTo>
                    <a:pt x="855205" y="452882"/>
                  </a:lnTo>
                  <a:lnTo>
                    <a:pt x="855205" y="442099"/>
                  </a:lnTo>
                  <a:lnTo>
                    <a:pt x="850709" y="436702"/>
                  </a:lnTo>
                  <a:lnTo>
                    <a:pt x="837234" y="436702"/>
                  </a:lnTo>
                  <a:lnTo>
                    <a:pt x="831837" y="439407"/>
                  </a:lnTo>
                  <a:lnTo>
                    <a:pt x="824661" y="445693"/>
                  </a:lnTo>
                  <a:lnTo>
                    <a:pt x="792314" y="472859"/>
                  </a:lnTo>
                  <a:lnTo>
                    <a:pt x="759396" y="493204"/>
                  </a:lnTo>
                  <a:lnTo>
                    <a:pt x="726973" y="505968"/>
                  </a:lnTo>
                  <a:lnTo>
                    <a:pt x="696163" y="510387"/>
                  </a:lnTo>
                  <a:lnTo>
                    <a:pt x="685368" y="510387"/>
                  </a:lnTo>
                  <a:lnTo>
                    <a:pt x="684466" y="509485"/>
                  </a:lnTo>
                  <a:lnTo>
                    <a:pt x="666127" y="501726"/>
                  </a:lnTo>
                  <a:lnTo>
                    <a:pt x="652919" y="487807"/>
                  </a:lnTo>
                  <a:lnTo>
                    <a:pt x="644931" y="467664"/>
                  </a:lnTo>
                  <a:lnTo>
                    <a:pt x="642239" y="441198"/>
                  </a:lnTo>
                  <a:lnTo>
                    <a:pt x="645261" y="407339"/>
                  </a:lnTo>
                  <a:lnTo>
                    <a:pt x="669163" y="337959"/>
                  </a:lnTo>
                  <a:lnTo>
                    <a:pt x="689864" y="304609"/>
                  </a:lnTo>
                  <a:lnTo>
                    <a:pt x="717804" y="270840"/>
                  </a:lnTo>
                  <a:lnTo>
                    <a:pt x="747598" y="244741"/>
                  </a:lnTo>
                  <a:lnTo>
                    <a:pt x="803986" y="221945"/>
                  </a:lnTo>
                  <a:lnTo>
                    <a:pt x="805776" y="221945"/>
                  </a:lnTo>
                  <a:lnTo>
                    <a:pt x="816013" y="224066"/>
                  </a:lnTo>
                  <a:lnTo>
                    <a:pt x="823633" y="230136"/>
                  </a:lnTo>
                  <a:lnTo>
                    <a:pt x="828395" y="239763"/>
                  </a:lnTo>
                  <a:lnTo>
                    <a:pt x="830033" y="252501"/>
                  </a:lnTo>
                  <a:lnTo>
                    <a:pt x="830033" y="257886"/>
                  </a:lnTo>
                  <a:lnTo>
                    <a:pt x="789381" y="312928"/>
                  </a:lnTo>
                  <a:lnTo>
                    <a:pt x="749681" y="336486"/>
                  </a:lnTo>
                  <a:lnTo>
                    <a:pt x="698855" y="355841"/>
                  </a:lnTo>
                  <a:lnTo>
                    <a:pt x="697052" y="355841"/>
                  </a:lnTo>
                  <a:lnTo>
                    <a:pt x="680123" y="357746"/>
                  </a:lnTo>
                  <a:lnTo>
                    <a:pt x="667397" y="363016"/>
                  </a:lnTo>
                  <a:lnTo>
                    <a:pt x="659396" y="370992"/>
                  </a:lnTo>
                  <a:lnTo>
                    <a:pt x="656615" y="380987"/>
                  </a:lnTo>
                  <a:lnTo>
                    <a:pt x="656615" y="385495"/>
                  </a:lnTo>
                  <a:lnTo>
                    <a:pt x="659307" y="389966"/>
                  </a:lnTo>
                  <a:lnTo>
                    <a:pt x="662914" y="392671"/>
                  </a:lnTo>
                  <a:lnTo>
                    <a:pt x="666457" y="395693"/>
                  </a:lnTo>
                  <a:lnTo>
                    <a:pt x="671779" y="397954"/>
                  </a:lnTo>
                  <a:lnTo>
                    <a:pt x="678954" y="399376"/>
                  </a:lnTo>
                  <a:lnTo>
                    <a:pt x="688073" y="399872"/>
                  </a:lnTo>
                  <a:lnTo>
                    <a:pt x="710463" y="397802"/>
                  </a:lnTo>
                  <a:lnTo>
                    <a:pt x="763003" y="383565"/>
                  </a:lnTo>
                  <a:lnTo>
                    <a:pt x="830211" y="346303"/>
                  </a:lnTo>
                  <a:lnTo>
                    <a:pt x="861720" y="316407"/>
                  </a:lnTo>
                  <a:lnTo>
                    <a:pt x="881430" y="283311"/>
                  </a:lnTo>
                  <a:lnTo>
                    <a:pt x="889342" y="247103"/>
                  </a:lnTo>
                  <a:lnTo>
                    <a:pt x="889342" y="240817"/>
                  </a:lnTo>
                  <a:close/>
                </a:path>
                <a:path extrusionOk="0" h="577850" w="4353559">
                  <a:moveTo>
                    <a:pt x="1438402" y="234518"/>
                  </a:moveTo>
                  <a:lnTo>
                    <a:pt x="1437068" y="226504"/>
                  </a:lnTo>
                  <a:lnTo>
                    <a:pt x="1435887" y="224650"/>
                  </a:lnTo>
                  <a:lnTo>
                    <a:pt x="1433118" y="220256"/>
                  </a:lnTo>
                  <a:lnTo>
                    <a:pt x="1430070" y="218351"/>
                  </a:lnTo>
                  <a:lnTo>
                    <a:pt x="1426654" y="216204"/>
                  </a:lnTo>
                  <a:lnTo>
                    <a:pt x="1417739" y="214757"/>
                  </a:lnTo>
                  <a:lnTo>
                    <a:pt x="1414132" y="214757"/>
                  </a:lnTo>
                  <a:lnTo>
                    <a:pt x="1409649" y="215658"/>
                  </a:lnTo>
                  <a:lnTo>
                    <a:pt x="1401559" y="218351"/>
                  </a:lnTo>
                  <a:lnTo>
                    <a:pt x="1380197" y="194716"/>
                  </a:lnTo>
                  <a:lnTo>
                    <a:pt x="1365618" y="184531"/>
                  </a:lnTo>
                  <a:lnTo>
                    <a:pt x="1365618" y="254292"/>
                  </a:lnTo>
                  <a:lnTo>
                    <a:pt x="1359598" y="269176"/>
                  </a:lnTo>
                  <a:lnTo>
                    <a:pt x="1352473" y="287769"/>
                  </a:lnTo>
                  <a:lnTo>
                    <a:pt x="1344510" y="309384"/>
                  </a:lnTo>
                  <a:lnTo>
                    <a:pt x="1335951" y="333362"/>
                  </a:lnTo>
                  <a:lnTo>
                    <a:pt x="1331087" y="335927"/>
                  </a:lnTo>
                  <a:lnTo>
                    <a:pt x="1325968" y="339661"/>
                  </a:lnTo>
                  <a:lnTo>
                    <a:pt x="1320673" y="344741"/>
                  </a:lnTo>
                  <a:lnTo>
                    <a:pt x="1315300" y="351345"/>
                  </a:lnTo>
                  <a:lnTo>
                    <a:pt x="1296606" y="382333"/>
                  </a:lnTo>
                  <a:lnTo>
                    <a:pt x="1276985" y="410540"/>
                  </a:lnTo>
                  <a:lnTo>
                    <a:pt x="1235316" y="458266"/>
                  </a:lnTo>
                  <a:lnTo>
                    <a:pt x="1195666" y="489953"/>
                  </a:lnTo>
                  <a:lnTo>
                    <a:pt x="1163421" y="501408"/>
                  </a:lnTo>
                  <a:lnTo>
                    <a:pt x="1150835" y="498081"/>
                  </a:lnTo>
                  <a:lnTo>
                    <a:pt x="1141526" y="488264"/>
                  </a:lnTo>
                  <a:lnTo>
                    <a:pt x="1135761" y="472211"/>
                  </a:lnTo>
                  <a:lnTo>
                    <a:pt x="1133779" y="450189"/>
                  </a:lnTo>
                  <a:lnTo>
                    <a:pt x="1134249" y="438302"/>
                  </a:lnTo>
                  <a:lnTo>
                    <a:pt x="1150670" y="367118"/>
                  </a:lnTo>
                  <a:lnTo>
                    <a:pt x="1182649" y="305117"/>
                  </a:lnTo>
                  <a:lnTo>
                    <a:pt x="1226439" y="254584"/>
                  </a:lnTo>
                  <a:lnTo>
                    <a:pt x="1273619" y="228003"/>
                  </a:lnTo>
                  <a:lnTo>
                    <a:pt x="1298219" y="224650"/>
                  </a:lnTo>
                  <a:lnTo>
                    <a:pt x="1312672" y="226618"/>
                  </a:lnTo>
                  <a:lnTo>
                    <a:pt x="1328204" y="231724"/>
                  </a:lnTo>
                  <a:lnTo>
                    <a:pt x="1345603" y="240690"/>
                  </a:lnTo>
                  <a:lnTo>
                    <a:pt x="1365618" y="254292"/>
                  </a:lnTo>
                  <a:lnTo>
                    <a:pt x="1365618" y="184531"/>
                  </a:lnTo>
                  <a:lnTo>
                    <a:pt x="1354721" y="176898"/>
                  </a:lnTo>
                  <a:lnTo>
                    <a:pt x="1326362" y="165658"/>
                  </a:lnTo>
                  <a:lnTo>
                    <a:pt x="1296416" y="161734"/>
                  </a:lnTo>
                  <a:lnTo>
                    <a:pt x="1295527" y="161734"/>
                  </a:lnTo>
                  <a:lnTo>
                    <a:pt x="1228026" y="179260"/>
                  </a:lnTo>
                  <a:lnTo>
                    <a:pt x="1195070" y="201168"/>
                  </a:lnTo>
                  <a:lnTo>
                    <a:pt x="1162532" y="231825"/>
                  </a:lnTo>
                  <a:lnTo>
                    <a:pt x="1132725" y="268541"/>
                  </a:lnTo>
                  <a:lnTo>
                    <a:pt x="1108049" y="308546"/>
                  </a:lnTo>
                  <a:lnTo>
                    <a:pt x="1088605" y="351739"/>
                  </a:lnTo>
                  <a:lnTo>
                    <a:pt x="1074483" y="398068"/>
                  </a:lnTo>
                  <a:lnTo>
                    <a:pt x="1067015" y="446341"/>
                  </a:lnTo>
                  <a:lnTo>
                    <a:pt x="1066380" y="461860"/>
                  </a:lnTo>
                  <a:lnTo>
                    <a:pt x="1071587" y="506666"/>
                  </a:lnTo>
                  <a:lnTo>
                    <a:pt x="1086485" y="541274"/>
                  </a:lnTo>
                  <a:lnTo>
                    <a:pt x="1109980" y="563587"/>
                  </a:lnTo>
                  <a:lnTo>
                    <a:pt x="1140968" y="571487"/>
                  </a:lnTo>
                  <a:lnTo>
                    <a:pt x="1172324" y="565467"/>
                  </a:lnTo>
                  <a:lnTo>
                    <a:pt x="1239507" y="519468"/>
                  </a:lnTo>
                  <a:lnTo>
                    <a:pt x="1273695" y="480974"/>
                  </a:lnTo>
                  <a:lnTo>
                    <a:pt x="1307198" y="433108"/>
                  </a:lnTo>
                  <a:lnTo>
                    <a:pt x="1301813" y="461137"/>
                  </a:lnTo>
                  <a:lnTo>
                    <a:pt x="1297774" y="486130"/>
                  </a:lnTo>
                  <a:lnTo>
                    <a:pt x="1295082" y="508431"/>
                  </a:lnTo>
                  <a:lnTo>
                    <a:pt x="1293723" y="528358"/>
                  </a:lnTo>
                  <a:lnTo>
                    <a:pt x="1295679" y="545160"/>
                  </a:lnTo>
                  <a:lnTo>
                    <a:pt x="1301254" y="557568"/>
                  </a:lnTo>
                  <a:lnTo>
                    <a:pt x="1310030" y="565264"/>
                  </a:lnTo>
                  <a:lnTo>
                    <a:pt x="1321574" y="567905"/>
                  </a:lnTo>
                  <a:lnTo>
                    <a:pt x="1337741" y="563257"/>
                  </a:lnTo>
                  <a:lnTo>
                    <a:pt x="1353146" y="551611"/>
                  </a:lnTo>
                  <a:lnTo>
                    <a:pt x="1364665" y="536435"/>
                  </a:lnTo>
                  <a:lnTo>
                    <a:pt x="1369199" y="521169"/>
                  </a:lnTo>
                  <a:lnTo>
                    <a:pt x="1369199" y="513981"/>
                  </a:lnTo>
                  <a:lnTo>
                    <a:pt x="1366507" y="510387"/>
                  </a:lnTo>
                  <a:lnTo>
                    <a:pt x="1362024" y="506793"/>
                  </a:lnTo>
                  <a:lnTo>
                    <a:pt x="1364221" y="491642"/>
                  </a:lnTo>
                  <a:lnTo>
                    <a:pt x="1373708" y="443001"/>
                  </a:lnTo>
                  <a:lnTo>
                    <a:pt x="1385150" y="397624"/>
                  </a:lnTo>
                  <a:lnTo>
                    <a:pt x="1406055" y="327977"/>
                  </a:lnTo>
                  <a:lnTo>
                    <a:pt x="1423619" y="279958"/>
                  </a:lnTo>
                  <a:lnTo>
                    <a:pt x="1437500" y="244411"/>
                  </a:lnTo>
                  <a:lnTo>
                    <a:pt x="1438402" y="238125"/>
                  </a:lnTo>
                  <a:lnTo>
                    <a:pt x="1438402" y="234518"/>
                  </a:lnTo>
                  <a:close/>
                </a:path>
                <a:path extrusionOk="0" h="577850" w="4353559">
                  <a:moveTo>
                    <a:pt x="1806562" y="191389"/>
                  </a:moveTo>
                  <a:lnTo>
                    <a:pt x="1804555" y="177482"/>
                  </a:lnTo>
                  <a:lnTo>
                    <a:pt x="1798599" y="167030"/>
                  </a:lnTo>
                  <a:lnTo>
                    <a:pt x="1788744" y="160439"/>
                  </a:lnTo>
                  <a:lnTo>
                    <a:pt x="1775117" y="158153"/>
                  </a:lnTo>
                  <a:lnTo>
                    <a:pt x="1762721" y="159651"/>
                  </a:lnTo>
                  <a:lnTo>
                    <a:pt x="1717598" y="181521"/>
                  </a:lnTo>
                  <a:lnTo>
                    <a:pt x="1669084" y="217906"/>
                  </a:lnTo>
                  <a:lnTo>
                    <a:pt x="1609775" y="267779"/>
                  </a:lnTo>
                  <a:lnTo>
                    <a:pt x="1611693" y="262369"/>
                  </a:lnTo>
                  <a:lnTo>
                    <a:pt x="1615846" y="248183"/>
                  </a:lnTo>
                  <a:lnTo>
                    <a:pt x="1621459" y="226441"/>
                  </a:lnTo>
                  <a:lnTo>
                    <a:pt x="1623263" y="222846"/>
                  </a:lnTo>
                  <a:lnTo>
                    <a:pt x="1624152" y="218351"/>
                  </a:lnTo>
                  <a:lnTo>
                    <a:pt x="1625053" y="211175"/>
                  </a:lnTo>
                  <a:lnTo>
                    <a:pt x="1625955" y="207568"/>
                  </a:lnTo>
                  <a:lnTo>
                    <a:pt x="1625955" y="203962"/>
                  </a:lnTo>
                  <a:lnTo>
                    <a:pt x="1623288" y="188315"/>
                  </a:lnTo>
                  <a:lnTo>
                    <a:pt x="1616062" y="175780"/>
                  </a:lnTo>
                  <a:lnTo>
                    <a:pt x="1605483" y="167462"/>
                  </a:lnTo>
                  <a:lnTo>
                    <a:pt x="1592707" y="164439"/>
                  </a:lnTo>
                  <a:lnTo>
                    <a:pt x="1580946" y="166560"/>
                  </a:lnTo>
                  <a:lnTo>
                    <a:pt x="1571472" y="172631"/>
                  </a:lnTo>
                  <a:lnTo>
                    <a:pt x="1564525" y="182257"/>
                  </a:lnTo>
                  <a:lnTo>
                    <a:pt x="1560347" y="194995"/>
                  </a:lnTo>
                  <a:lnTo>
                    <a:pt x="1548879" y="233159"/>
                  </a:lnTo>
                  <a:lnTo>
                    <a:pt x="1535303" y="275869"/>
                  </a:lnTo>
                  <a:lnTo>
                    <a:pt x="1518526" y="326656"/>
                  </a:lnTo>
                  <a:lnTo>
                    <a:pt x="1497457" y="389077"/>
                  </a:lnTo>
                  <a:lnTo>
                    <a:pt x="1490383" y="401434"/>
                  </a:lnTo>
                  <a:lnTo>
                    <a:pt x="1486966" y="408038"/>
                  </a:lnTo>
                  <a:lnTo>
                    <a:pt x="1483982" y="415137"/>
                  </a:lnTo>
                  <a:lnTo>
                    <a:pt x="1483982" y="416039"/>
                  </a:lnTo>
                  <a:lnTo>
                    <a:pt x="1483080" y="420522"/>
                  </a:lnTo>
                  <a:lnTo>
                    <a:pt x="1483080" y="424129"/>
                  </a:lnTo>
                  <a:lnTo>
                    <a:pt x="1483982" y="428625"/>
                  </a:lnTo>
                  <a:lnTo>
                    <a:pt x="1483982" y="429514"/>
                  </a:lnTo>
                  <a:lnTo>
                    <a:pt x="1475917" y="455498"/>
                  </a:lnTo>
                  <a:lnTo>
                    <a:pt x="1469377" y="475564"/>
                  </a:lnTo>
                  <a:lnTo>
                    <a:pt x="1461503" y="498716"/>
                  </a:lnTo>
                  <a:lnTo>
                    <a:pt x="1458493" y="509816"/>
                  </a:lnTo>
                  <a:lnTo>
                    <a:pt x="1456232" y="520166"/>
                  </a:lnTo>
                  <a:lnTo>
                    <a:pt x="1454823" y="529666"/>
                  </a:lnTo>
                  <a:lnTo>
                    <a:pt x="1454327" y="538238"/>
                  </a:lnTo>
                  <a:lnTo>
                    <a:pt x="1455331" y="549706"/>
                  </a:lnTo>
                  <a:lnTo>
                    <a:pt x="1458366" y="558571"/>
                  </a:lnTo>
                  <a:lnTo>
                    <a:pt x="1463421" y="564908"/>
                  </a:lnTo>
                  <a:lnTo>
                    <a:pt x="1470507" y="568794"/>
                  </a:lnTo>
                  <a:lnTo>
                    <a:pt x="1474089" y="569696"/>
                  </a:lnTo>
                  <a:lnTo>
                    <a:pt x="1476781" y="570598"/>
                  </a:lnTo>
                  <a:lnTo>
                    <a:pt x="1483080" y="570598"/>
                  </a:lnTo>
                  <a:lnTo>
                    <a:pt x="1495564" y="568223"/>
                  </a:lnTo>
                  <a:lnTo>
                    <a:pt x="1521714" y="531952"/>
                  </a:lnTo>
                  <a:lnTo>
                    <a:pt x="1538960" y="482193"/>
                  </a:lnTo>
                  <a:lnTo>
                    <a:pt x="1581924" y="355841"/>
                  </a:lnTo>
                  <a:lnTo>
                    <a:pt x="1614690" y="324510"/>
                  </a:lnTo>
                  <a:lnTo>
                    <a:pt x="1648637" y="294614"/>
                  </a:lnTo>
                  <a:lnTo>
                    <a:pt x="1682254" y="267258"/>
                  </a:lnTo>
                  <a:lnTo>
                    <a:pt x="1714017" y="243509"/>
                  </a:lnTo>
                  <a:lnTo>
                    <a:pt x="1714017" y="247992"/>
                  </a:lnTo>
                  <a:lnTo>
                    <a:pt x="1717636" y="255219"/>
                  </a:lnTo>
                  <a:lnTo>
                    <a:pt x="1724126" y="260578"/>
                  </a:lnTo>
                  <a:lnTo>
                    <a:pt x="1732965" y="263918"/>
                  </a:lnTo>
                  <a:lnTo>
                    <a:pt x="1743671" y="265074"/>
                  </a:lnTo>
                  <a:lnTo>
                    <a:pt x="1746351" y="265074"/>
                  </a:lnTo>
                  <a:lnTo>
                    <a:pt x="1789823" y="237782"/>
                  </a:lnTo>
                  <a:lnTo>
                    <a:pt x="1806092" y="197243"/>
                  </a:lnTo>
                  <a:lnTo>
                    <a:pt x="1806562" y="191389"/>
                  </a:lnTo>
                  <a:close/>
                </a:path>
                <a:path extrusionOk="0" h="577850" w="4353559">
                  <a:moveTo>
                    <a:pt x="2089708" y="240817"/>
                  </a:moveTo>
                  <a:lnTo>
                    <a:pt x="2084552" y="212039"/>
                  </a:lnTo>
                  <a:lnTo>
                    <a:pt x="2069947" y="187807"/>
                  </a:lnTo>
                  <a:lnTo>
                    <a:pt x="2047265" y="170307"/>
                  </a:lnTo>
                  <a:lnTo>
                    <a:pt x="2017826" y="161734"/>
                  </a:lnTo>
                  <a:lnTo>
                    <a:pt x="2008847" y="161734"/>
                  </a:lnTo>
                  <a:lnTo>
                    <a:pt x="1967357" y="168884"/>
                  </a:lnTo>
                  <a:lnTo>
                    <a:pt x="1924265" y="189255"/>
                  </a:lnTo>
                  <a:lnTo>
                    <a:pt x="1882355" y="221259"/>
                  </a:lnTo>
                  <a:lnTo>
                    <a:pt x="1844408" y="263271"/>
                  </a:lnTo>
                  <a:lnTo>
                    <a:pt x="1815680" y="307251"/>
                  </a:lnTo>
                  <a:lnTo>
                    <a:pt x="1794535" y="353580"/>
                  </a:lnTo>
                  <a:lnTo>
                    <a:pt x="1781479" y="401269"/>
                  </a:lnTo>
                  <a:lnTo>
                    <a:pt x="1777009" y="449275"/>
                  </a:lnTo>
                  <a:lnTo>
                    <a:pt x="1783994" y="498348"/>
                  </a:lnTo>
                  <a:lnTo>
                    <a:pt x="1803857" y="536562"/>
                  </a:lnTo>
                  <a:lnTo>
                    <a:pt x="1835010" y="562127"/>
                  </a:lnTo>
                  <a:lnTo>
                    <a:pt x="1875853" y="573290"/>
                  </a:lnTo>
                  <a:lnTo>
                    <a:pt x="1884845" y="573290"/>
                  </a:lnTo>
                  <a:lnTo>
                    <a:pt x="1925281" y="567220"/>
                  </a:lnTo>
                  <a:lnTo>
                    <a:pt x="1968411" y="549021"/>
                  </a:lnTo>
                  <a:lnTo>
                    <a:pt x="2006942" y="523417"/>
                  </a:lnTo>
                  <a:lnTo>
                    <a:pt x="2034006" y="495109"/>
                  </a:lnTo>
                  <a:lnTo>
                    <a:pt x="2043442" y="484466"/>
                  </a:lnTo>
                  <a:lnTo>
                    <a:pt x="2050186" y="473989"/>
                  </a:lnTo>
                  <a:lnTo>
                    <a:pt x="2054225" y="463524"/>
                  </a:lnTo>
                  <a:lnTo>
                    <a:pt x="2055571" y="452882"/>
                  </a:lnTo>
                  <a:lnTo>
                    <a:pt x="2055571" y="442099"/>
                  </a:lnTo>
                  <a:lnTo>
                    <a:pt x="2051088" y="436702"/>
                  </a:lnTo>
                  <a:lnTo>
                    <a:pt x="2037600" y="436702"/>
                  </a:lnTo>
                  <a:lnTo>
                    <a:pt x="2032203" y="439407"/>
                  </a:lnTo>
                  <a:lnTo>
                    <a:pt x="2025027" y="445693"/>
                  </a:lnTo>
                  <a:lnTo>
                    <a:pt x="1992693" y="472859"/>
                  </a:lnTo>
                  <a:lnTo>
                    <a:pt x="1959762" y="493204"/>
                  </a:lnTo>
                  <a:lnTo>
                    <a:pt x="1927339" y="505968"/>
                  </a:lnTo>
                  <a:lnTo>
                    <a:pt x="1896529" y="510387"/>
                  </a:lnTo>
                  <a:lnTo>
                    <a:pt x="1885746" y="510387"/>
                  </a:lnTo>
                  <a:lnTo>
                    <a:pt x="1884845" y="509485"/>
                  </a:lnTo>
                  <a:lnTo>
                    <a:pt x="1866493" y="501726"/>
                  </a:lnTo>
                  <a:lnTo>
                    <a:pt x="1853285" y="487807"/>
                  </a:lnTo>
                  <a:lnTo>
                    <a:pt x="1845297" y="467664"/>
                  </a:lnTo>
                  <a:lnTo>
                    <a:pt x="1842617" y="441198"/>
                  </a:lnTo>
                  <a:lnTo>
                    <a:pt x="1845627" y="407339"/>
                  </a:lnTo>
                  <a:lnTo>
                    <a:pt x="1869528" y="337959"/>
                  </a:lnTo>
                  <a:lnTo>
                    <a:pt x="1890229" y="304609"/>
                  </a:lnTo>
                  <a:lnTo>
                    <a:pt x="1918169" y="270840"/>
                  </a:lnTo>
                  <a:lnTo>
                    <a:pt x="1947976" y="244741"/>
                  </a:lnTo>
                  <a:lnTo>
                    <a:pt x="2004352" y="221945"/>
                  </a:lnTo>
                  <a:lnTo>
                    <a:pt x="2006155" y="221945"/>
                  </a:lnTo>
                  <a:lnTo>
                    <a:pt x="2016391" y="224066"/>
                  </a:lnTo>
                  <a:lnTo>
                    <a:pt x="2024011" y="230136"/>
                  </a:lnTo>
                  <a:lnTo>
                    <a:pt x="2028761" y="239763"/>
                  </a:lnTo>
                  <a:lnTo>
                    <a:pt x="2030412" y="252501"/>
                  </a:lnTo>
                  <a:lnTo>
                    <a:pt x="2030412" y="257886"/>
                  </a:lnTo>
                  <a:lnTo>
                    <a:pt x="1989747" y="312928"/>
                  </a:lnTo>
                  <a:lnTo>
                    <a:pt x="1950046" y="336486"/>
                  </a:lnTo>
                  <a:lnTo>
                    <a:pt x="1899221" y="355841"/>
                  </a:lnTo>
                  <a:lnTo>
                    <a:pt x="1897430" y="355841"/>
                  </a:lnTo>
                  <a:lnTo>
                    <a:pt x="1880489" y="357746"/>
                  </a:lnTo>
                  <a:lnTo>
                    <a:pt x="1867776" y="363016"/>
                  </a:lnTo>
                  <a:lnTo>
                    <a:pt x="1859775" y="370992"/>
                  </a:lnTo>
                  <a:lnTo>
                    <a:pt x="1856994" y="380987"/>
                  </a:lnTo>
                  <a:lnTo>
                    <a:pt x="1856994" y="385495"/>
                  </a:lnTo>
                  <a:lnTo>
                    <a:pt x="1859673" y="389966"/>
                  </a:lnTo>
                  <a:lnTo>
                    <a:pt x="1863280" y="392671"/>
                  </a:lnTo>
                  <a:lnTo>
                    <a:pt x="1866836" y="395693"/>
                  </a:lnTo>
                  <a:lnTo>
                    <a:pt x="1872157" y="397954"/>
                  </a:lnTo>
                  <a:lnTo>
                    <a:pt x="1879333" y="399376"/>
                  </a:lnTo>
                  <a:lnTo>
                    <a:pt x="1888439" y="399872"/>
                  </a:lnTo>
                  <a:lnTo>
                    <a:pt x="1910829" y="397802"/>
                  </a:lnTo>
                  <a:lnTo>
                    <a:pt x="1963369" y="383565"/>
                  </a:lnTo>
                  <a:lnTo>
                    <a:pt x="2030577" y="346303"/>
                  </a:lnTo>
                  <a:lnTo>
                    <a:pt x="2062086" y="316407"/>
                  </a:lnTo>
                  <a:lnTo>
                    <a:pt x="2081796" y="283311"/>
                  </a:lnTo>
                  <a:lnTo>
                    <a:pt x="2089708" y="247103"/>
                  </a:lnTo>
                  <a:lnTo>
                    <a:pt x="2089708" y="240817"/>
                  </a:lnTo>
                  <a:close/>
                </a:path>
                <a:path extrusionOk="0" h="577850" w="4353559">
                  <a:moveTo>
                    <a:pt x="2638768" y="234518"/>
                  </a:moveTo>
                  <a:lnTo>
                    <a:pt x="2637434" y="226504"/>
                  </a:lnTo>
                  <a:lnTo>
                    <a:pt x="2636266" y="224650"/>
                  </a:lnTo>
                  <a:lnTo>
                    <a:pt x="2633497" y="220256"/>
                  </a:lnTo>
                  <a:lnTo>
                    <a:pt x="2630449" y="218351"/>
                  </a:lnTo>
                  <a:lnTo>
                    <a:pt x="2627020" y="216204"/>
                  </a:lnTo>
                  <a:lnTo>
                    <a:pt x="2618105" y="214757"/>
                  </a:lnTo>
                  <a:lnTo>
                    <a:pt x="2614498" y="214757"/>
                  </a:lnTo>
                  <a:lnTo>
                    <a:pt x="2610015" y="215658"/>
                  </a:lnTo>
                  <a:lnTo>
                    <a:pt x="2601925" y="218351"/>
                  </a:lnTo>
                  <a:lnTo>
                    <a:pt x="2580563" y="194716"/>
                  </a:lnTo>
                  <a:lnTo>
                    <a:pt x="2565984" y="184531"/>
                  </a:lnTo>
                  <a:lnTo>
                    <a:pt x="2565984" y="254292"/>
                  </a:lnTo>
                  <a:lnTo>
                    <a:pt x="2559964" y="269176"/>
                  </a:lnTo>
                  <a:lnTo>
                    <a:pt x="2552839" y="287769"/>
                  </a:lnTo>
                  <a:lnTo>
                    <a:pt x="2544876" y="309384"/>
                  </a:lnTo>
                  <a:lnTo>
                    <a:pt x="2536329" y="333362"/>
                  </a:lnTo>
                  <a:lnTo>
                    <a:pt x="2531453" y="335927"/>
                  </a:lnTo>
                  <a:lnTo>
                    <a:pt x="2526334" y="339661"/>
                  </a:lnTo>
                  <a:lnTo>
                    <a:pt x="2521039" y="344741"/>
                  </a:lnTo>
                  <a:lnTo>
                    <a:pt x="2515666" y="351345"/>
                  </a:lnTo>
                  <a:lnTo>
                    <a:pt x="2496972" y="382333"/>
                  </a:lnTo>
                  <a:lnTo>
                    <a:pt x="2477363" y="410540"/>
                  </a:lnTo>
                  <a:lnTo>
                    <a:pt x="2435695" y="458266"/>
                  </a:lnTo>
                  <a:lnTo>
                    <a:pt x="2396045" y="489953"/>
                  </a:lnTo>
                  <a:lnTo>
                    <a:pt x="2363813" y="501408"/>
                  </a:lnTo>
                  <a:lnTo>
                    <a:pt x="2351214" y="498081"/>
                  </a:lnTo>
                  <a:lnTo>
                    <a:pt x="2341905" y="488264"/>
                  </a:lnTo>
                  <a:lnTo>
                    <a:pt x="2336139" y="472211"/>
                  </a:lnTo>
                  <a:lnTo>
                    <a:pt x="2334158" y="450189"/>
                  </a:lnTo>
                  <a:lnTo>
                    <a:pt x="2334628" y="438302"/>
                  </a:lnTo>
                  <a:lnTo>
                    <a:pt x="2351036" y="367118"/>
                  </a:lnTo>
                  <a:lnTo>
                    <a:pt x="2383028" y="305117"/>
                  </a:lnTo>
                  <a:lnTo>
                    <a:pt x="2426817" y="254584"/>
                  </a:lnTo>
                  <a:lnTo>
                    <a:pt x="2473985" y="228003"/>
                  </a:lnTo>
                  <a:lnTo>
                    <a:pt x="2498585" y="224650"/>
                  </a:lnTo>
                  <a:lnTo>
                    <a:pt x="2513038" y="226618"/>
                  </a:lnTo>
                  <a:lnTo>
                    <a:pt x="2528582" y="231724"/>
                  </a:lnTo>
                  <a:lnTo>
                    <a:pt x="2545981" y="240690"/>
                  </a:lnTo>
                  <a:lnTo>
                    <a:pt x="2565984" y="254292"/>
                  </a:lnTo>
                  <a:lnTo>
                    <a:pt x="2565984" y="184531"/>
                  </a:lnTo>
                  <a:lnTo>
                    <a:pt x="2555087" y="176898"/>
                  </a:lnTo>
                  <a:lnTo>
                    <a:pt x="2526741" y="165658"/>
                  </a:lnTo>
                  <a:lnTo>
                    <a:pt x="2496794" y="161734"/>
                  </a:lnTo>
                  <a:lnTo>
                    <a:pt x="2495893" y="161734"/>
                  </a:lnTo>
                  <a:lnTo>
                    <a:pt x="2428392" y="179260"/>
                  </a:lnTo>
                  <a:lnTo>
                    <a:pt x="2395436" y="201168"/>
                  </a:lnTo>
                  <a:lnTo>
                    <a:pt x="2362911" y="231825"/>
                  </a:lnTo>
                  <a:lnTo>
                    <a:pt x="2333104" y="268541"/>
                  </a:lnTo>
                  <a:lnTo>
                    <a:pt x="2308428" y="308546"/>
                  </a:lnTo>
                  <a:lnTo>
                    <a:pt x="2288984" y="351739"/>
                  </a:lnTo>
                  <a:lnTo>
                    <a:pt x="2274849" y="398068"/>
                  </a:lnTo>
                  <a:lnTo>
                    <a:pt x="2267394" y="446341"/>
                  </a:lnTo>
                  <a:lnTo>
                    <a:pt x="2266759" y="461860"/>
                  </a:lnTo>
                  <a:lnTo>
                    <a:pt x="2271966" y="506666"/>
                  </a:lnTo>
                  <a:lnTo>
                    <a:pt x="2286863" y="541274"/>
                  </a:lnTo>
                  <a:lnTo>
                    <a:pt x="2310358" y="563587"/>
                  </a:lnTo>
                  <a:lnTo>
                    <a:pt x="2341334" y="571487"/>
                  </a:lnTo>
                  <a:lnTo>
                    <a:pt x="2372690" y="565467"/>
                  </a:lnTo>
                  <a:lnTo>
                    <a:pt x="2405811" y="547878"/>
                  </a:lnTo>
                  <a:lnTo>
                    <a:pt x="2439873" y="519468"/>
                  </a:lnTo>
                  <a:lnTo>
                    <a:pt x="2455913" y="501408"/>
                  </a:lnTo>
                  <a:lnTo>
                    <a:pt x="2474074" y="480974"/>
                  </a:lnTo>
                  <a:lnTo>
                    <a:pt x="2507577" y="433108"/>
                  </a:lnTo>
                  <a:lnTo>
                    <a:pt x="2502179" y="461137"/>
                  </a:lnTo>
                  <a:lnTo>
                    <a:pt x="2498140" y="486130"/>
                  </a:lnTo>
                  <a:lnTo>
                    <a:pt x="2495448" y="508431"/>
                  </a:lnTo>
                  <a:lnTo>
                    <a:pt x="2494102" y="528358"/>
                  </a:lnTo>
                  <a:lnTo>
                    <a:pt x="2496045" y="545160"/>
                  </a:lnTo>
                  <a:lnTo>
                    <a:pt x="2501620" y="557568"/>
                  </a:lnTo>
                  <a:lnTo>
                    <a:pt x="2510396" y="565264"/>
                  </a:lnTo>
                  <a:lnTo>
                    <a:pt x="2521953" y="567905"/>
                  </a:lnTo>
                  <a:lnTo>
                    <a:pt x="2538107" y="563257"/>
                  </a:lnTo>
                  <a:lnTo>
                    <a:pt x="2553512" y="551611"/>
                  </a:lnTo>
                  <a:lnTo>
                    <a:pt x="2565031" y="536435"/>
                  </a:lnTo>
                  <a:lnTo>
                    <a:pt x="2569565" y="521169"/>
                  </a:lnTo>
                  <a:lnTo>
                    <a:pt x="2569565" y="513981"/>
                  </a:lnTo>
                  <a:lnTo>
                    <a:pt x="2566873" y="510387"/>
                  </a:lnTo>
                  <a:lnTo>
                    <a:pt x="2562390" y="506793"/>
                  </a:lnTo>
                  <a:lnTo>
                    <a:pt x="2564600" y="491642"/>
                  </a:lnTo>
                  <a:lnTo>
                    <a:pt x="2574074" y="443001"/>
                  </a:lnTo>
                  <a:lnTo>
                    <a:pt x="2585529" y="397624"/>
                  </a:lnTo>
                  <a:lnTo>
                    <a:pt x="2606421" y="327977"/>
                  </a:lnTo>
                  <a:lnTo>
                    <a:pt x="2623985" y="279958"/>
                  </a:lnTo>
                  <a:lnTo>
                    <a:pt x="2637866" y="244411"/>
                  </a:lnTo>
                  <a:lnTo>
                    <a:pt x="2638768" y="238125"/>
                  </a:lnTo>
                  <a:lnTo>
                    <a:pt x="2638768" y="234518"/>
                  </a:lnTo>
                  <a:close/>
                </a:path>
                <a:path extrusionOk="0" h="577850" w="4353559">
                  <a:moveTo>
                    <a:pt x="3171647" y="191389"/>
                  </a:moveTo>
                  <a:lnTo>
                    <a:pt x="3169640" y="177482"/>
                  </a:lnTo>
                  <a:lnTo>
                    <a:pt x="3163671" y="167030"/>
                  </a:lnTo>
                  <a:lnTo>
                    <a:pt x="3153829" y="160439"/>
                  </a:lnTo>
                  <a:lnTo>
                    <a:pt x="3140202" y="158153"/>
                  </a:lnTo>
                  <a:lnTo>
                    <a:pt x="3127806" y="159651"/>
                  </a:lnTo>
                  <a:lnTo>
                    <a:pt x="3082696" y="181521"/>
                  </a:lnTo>
                  <a:lnTo>
                    <a:pt x="3034169" y="217906"/>
                  </a:lnTo>
                  <a:lnTo>
                    <a:pt x="2974860" y="267779"/>
                  </a:lnTo>
                  <a:lnTo>
                    <a:pt x="2976765" y="262369"/>
                  </a:lnTo>
                  <a:lnTo>
                    <a:pt x="2980931" y="248183"/>
                  </a:lnTo>
                  <a:lnTo>
                    <a:pt x="2986544" y="226441"/>
                  </a:lnTo>
                  <a:lnTo>
                    <a:pt x="2988348" y="222846"/>
                  </a:lnTo>
                  <a:lnTo>
                    <a:pt x="2989237" y="218351"/>
                  </a:lnTo>
                  <a:lnTo>
                    <a:pt x="2990138" y="211175"/>
                  </a:lnTo>
                  <a:lnTo>
                    <a:pt x="2991027" y="207568"/>
                  </a:lnTo>
                  <a:lnTo>
                    <a:pt x="2991027" y="203962"/>
                  </a:lnTo>
                  <a:lnTo>
                    <a:pt x="2988360" y="188315"/>
                  </a:lnTo>
                  <a:lnTo>
                    <a:pt x="2981147" y="175780"/>
                  </a:lnTo>
                  <a:lnTo>
                    <a:pt x="2970568" y="167462"/>
                  </a:lnTo>
                  <a:lnTo>
                    <a:pt x="2957792" y="164439"/>
                  </a:lnTo>
                  <a:lnTo>
                    <a:pt x="2946031" y="166560"/>
                  </a:lnTo>
                  <a:lnTo>
                    <a:pt x="2936557" y="172631"/>
                  </a:lnTo>
                  <a:lnTo>
                    <a:pt x="2929610" y="182257"/>
                  </a:lnTo>
                  <a:lnTo>
                    <a:pt x="2925445" y="194995"/>
                  </a:lnTo>
                  <a:lnTo>
                    <a:pt x="2913977" y="233159"/>
                  </a:lnTo>
                  <a:lnTo>
                    <a:pt x="2900388" y="275869"/>
                  </a:lnTo>
                  <a:lnTo>
                    <a:pt x="2883611" y="326656"/>
                  </a:lnTo>
                  <a:lnTo>
                    <a:pt x="2862529" y="389077"/>
                  </a:lnTo>
                  <a:lnTo>
                    <a:pt x="2855468" y="401434"/>
                  </a:lnTo>
                  <a:lnTo>
                    <a:pt x="2852051" y="408038"/>
                  </a:lnTo>
                  <a:lnTo>
                    <a:pt x="2849054" y="415137"/>
                  </a:lnTo>
                  <a:lnTo>
                    <a:pt x="2849054" y="416039"/>
                  </a:lnTo>
                  <a:lnTo>
                    <a:pt x="2848152" y="420522"/>
                  </a:lnTo>
                  <a:lnTo>
                    <a:pt x="2848152" y="424129"/>
                  </a:lnTo>
                  <a:lnTo>
                    <a:pt x="2849054" y="428625"/>
                  </a:lnTo>
                  <a:lnTo>
                    <a:pt x="2849054" y="429514"/>
                  </a:lnTo>
                  <a:lnTo>
                    <a:pt x="2841002" y="455498"/>
                  </a:lnTo>
                  <a:lnTo>
                    <a:pt x="2834462" y="475564"/>
                  </a:lnTo>
                  <a:lnTo>
                    <a:pt x="2826601" y="498716"/>
                  </a:lnTo>
                  <a:lnTo>
                    <a:pt x="2823578" y="509816"/>
                  </a:lnTo>
                  <a:lnTo>
                    <a:pt x="2821317" y="520166"/>
                  </a:lnTo>
                  <a:lnTo>
                    <a:pt x="2819895" y="529666"/>
                  </a:lnTo>
                  <a:lnTo>
                    <a:pt x="2819400" y="538238"/>
                  </a:lnTo>
                  <a:lnTo>
                    <a:pt x="2820416" y="549706"/>
                  </a:lnTo>
                  <a:lnTo>
                    <a:pt x="2823451" y="558571"/>
                  </a:lnTo>
                  <a:lnTo>
                    <a:pt x="2828506" y="564908"/>
                  </a:lnTo>
                  <a:lnTo>
                    <a:pt x="2835579" y="568794"/>
                  </a:lnTo>
                  <a:lnTo>
                    <a:pt x="2839174" y="569696"/>
                  </a:lnTo>
                  <a:lnTo>
                    <a:pt x="2841879" y="570598"/>
                  </a:lnTo>
                  <a:lnTo>
                    <a:pt x="2848152" y="570598"/>
                  </a:lnTo>
                  <a:lnTo>
                    <a:pt x="2860637" y="568223"/>
                  </a:lnTo>
                  <a:lnTo>
                    <a:pt x="2886811" y="531952"/>
                  </a:lnTo>
                  <a:lnTo>
                    <a:pt x="2904045" y="482193"/>
                  </a:lnTo>
                  <a:lnTo>
                    <a:pt x="2946997" y="355841"/>
                  </a:lnTo>
                  <a:lnTo>
                    <a:pt x="2979775" y="324510"/>
                  </a:lnTo>
                  <a:lnTo>
                    <a:pt x="3013722" y="294614"/>
                  </a:lnTo>
                  <a:lnTo>
                    <a:pt x="3047339" y="267258"/>
                  </a:lnTo>
                  <a:lnTo>
                    <a:pt x="3079089" y="243509"/>
                  </a:lnTo>
                  <a:lnTo>
                    <a:pt x="3079089" y="247992"/>
                  </a:lnTo>
                  <a:lnTo>
                    <a:pt x="3082721" y="255219"/>
                  </a:lnTo>
                  <a:lnTo>
                    <a:pt x="3089198" y="260578"/>
                  </a:lnTo>
                  <a:lnTo>
                    <a:pt x="3098050" y="263918"/>
                  </a:lnTo>
                  <a:lnTo>
                    <a:pt x="3108744" y="265074"/>
                  </a:lnTo>
                  <a:lnTo>
                    <a:pt x="3111449" y="265074"/>
                  </a:lnTo>
                  <a:lnTo>
                    <a:pt x="3154908" y="237782"/>
                  </a:lnTo>
                  <a:lnTo>
                    <a:pt x="3171164" y="197243"/>
                  </a:lnTo>
                  <a:lnTo>
                    <a:pt x="3171647" y="191389"/>
                  </a:lnTo>
                  <a:close/>
                </a:path>
                <a:path extrusionOk="0" h="577850" w="4353559">
                  <a:moveTo>
                    <a:pt x="3305543" y="210261"/>
                  </a:moveTo>
                  <a:lnTo>
                    <a:pt x="3303308" y="194614"/>
                  </a:lnTo>
                  <a:lnTo>
                    <a:pt x="3297123" y="182079"/>
                  </a:lnTo>
                  <a:lnTo>
                    <a:pt x="3287725" y="173748"/>
                  </a:lnTo>
                  <a:lnTo>
                    <a:pt x="3275888" y="170726"/>
                  </a:lnTo>
                  <a:lnTo>
                    <a:pt x="3271405" y="170726"/>
                  </a:lnTo>
                  <a:lnTo>
                    <a:pt x="3258248" y="176339"/>
                  </a:lnTo>
                  <a:lnTo>
                    <a:pt x="3246348" y="188696"/>
                  </a:lnTo>
                  <a:lnTo>
                    <a:pt x="3236645" y="207111"/>
                  </a:lnTo>
                  <a:lnTo>
                    <a:pt x="3230067" y="230924"/>
                  </a:lnTo>
                  <a:lnTo>
                    <a:pt x="3226498" y="241706"/>
                  </a:lnTo>
                  <a:lnTo>
                    <a:pt x="3221418" y="256095"/>
                  </a:lnTo>
                  <a:lnTo>
                    <a:pt x="3214776" y="274650"/>
                  </a:lnTo>
                  <a:lnTo>
                    <a:pt x="3206712" y="297421"/>
                  </a:lnTo>
                  <a:lnTo>
                    <a:pt x="3198304" y="320878"/>
                  </a:lnTo>
                  <a:lnTo>
                    <a:pt x="3184207" y="359346"/>
                  </a:lnTo>
                  <a:lnTo>
                    <a:pt x="3178848" y="374700"/>
                  </a:lnTo>
                  <a:lnTo>
                    <a:pt x="3161957" y="426554"/>
                  </a:lnTo>
                  <a:lnTo>
                    <a:pt x="3150209" y="468045"/>
                  </a:lnTo>
                  <a:lnTo>
                    <a:pt x="3143339" y="499922"/>
                  </a:lnTo>
                  <a:lnTo>
                    <a:pt x="3141103" y="522973"/>
                  </a:lnTo>
                  <a:lnTo>
                    <a:pt x="3141103" y="523875"/>
                  </a:lnTo>
                  <a:lnTo>
                    <a:pt x="3144113" y="543585"/>
                  </a:lnTo>
                  <a:lnTo>
                    <a:pt x="3152343" y="558914"/>
                  </a:lnTo>
                  <a:lnTo>
                    <a:pt x="3164611" y="568858"/>
                  </a:lnTo>
                  <a:lnTo>
                    <a:pt x="3179749" y="572389"/>
                  </a:lnTo>
                  <a:lnTo>
                    <a:pt x="3191446" y="569988"/>
                  </a:lnTo>
                  <a:lnTo>
                    <a:pt x="3200527" y="563295"/>
                  </a:lnTo>
                  <a:lnTo>
                    <a:pt x="3206407" y="553059"/>
                  </a:lnTo>
                  <a:lnTo>
                    <a:pt x="3208502" y="540042"/>
                  </a:lnTo>
                  <a:lnTo>
                    <a:pt x="3211233" y="513918"/>
                  </a:lnTo>
                  <a:lnTo>
                    <a:pt x="3218269" y="480060"/>
                  </a:lnTo>
                  <a:lnTo>
                    <a:pt x="3229864" y="438454"/>
                  </a:lnTo>
                  <a:lnTo>
                    <a:pt x="3246247" y="389089"/>
                  </a:lnTo>
                  <a:lnTo>
                    <a:pt x="3252152" y="371208"/>
                  </a:lnTo>
                  <a:lnTo>
                    <a:pt x="3259163" y="351231"/>
                  </a:lnTo>
                  <a:lnTo>
                    <a:pt x="3267341" y="329057"/>
                  </a:lnTo>
                  <a:lnTo>
                    <a:pt x="3276790" y="304609"/>
                  </a:lnTo>
                  <a:lnTo>
                    <a:pt x="3285236" y="281520"/>
                  </a:lnTo>
                  <a:lnTo>
                    <a:pt x="3291725" y="263385"/>
                  </a:lnTo>
                  <a:lnTo>
                    <a:pt x="3296374" y="250151"/>
                  </a:lnTo>
                  <a:lnTo>
                    <a:pt x="3299307" y="241566"/>
                  </a:lnTo>
                  <a:lnTo>
                    <a:pt x="3302139" y="233768"/>
                  </a:lnTo>
                  <a:lnTo>
                    <a:pt x="3304082" y="225983"/>
                  </a:lnTo>
                  <a:lnTo>
                    <a:pt x="3305187" y="218211"/>
                  </a:lnTo>
                  <a:lnTo>
                    <a:pt x="3305543" y="210261"/>
                  </a:lnTo>
                  <a:close/>
                </a:path>
                <a:path extrusionOk="0" h="577850" w="4353559">
                  <a:moveTo>
                    <a:pt x="3386417" y="29641"/>
                  </a:moveTo>
                  <a:lnTo>
                    <a:pt x="3384410" y="17056"/>
                  </a:lnTo>
                  <a:lnTo>
                    <a:pt x="3378441" y="7747"/>
                  </a:lnTo>
                  <a:lnTo>
                    <a:pt x="3368598" y="1981"/>
                  </a:lnTo>
                  <a:lnTo>
                    <a:pt x="3354971" y="0"/>
                  </a:lnTo>
                  <a:lnTo>
                    <a:pt x="3353181" y="0"/>
                  </a:lnTo>
                  <a:lnTo>
                    <a:pt x="3329990" y="3835"/>
                  </a:lnTo>
                  <a:lnTo>
                    <a:pt x="3312630" y="15836"/>
                  </a:lnTo>
                  <a:lnTo>
                    <a:pt x="3300476" y="36766"/>
                  </a:lnTo>
                  <a:lnTo>
                    <a:pt x="3292970" y="67386"/>
                  </a:lnTo>
                  <a:lnTo>
                    <a:pt x="3292970" y="68287"/>
                  </a:lnTo>
                  <a:lnTo>
                    <a:pt x="3292068" y="73672"/>
                  </a:lnTo>
                  <a:lnTo>
                    <a:pt x="3292068" y="76377"/>
                  </a:lnTo>
                  <a:lnTo>
                    <a:pt x="3293834" y="89712"/>
                  </a:lnTo>
                  <a:lnTo>
                    <a:pt x="3298812" y="100863"/>
                  </a:lnTo>
                  <a:lnTo>
                    <a:pt x="3306470" y="108978"/>
                  </a:lnTo>
                  <a:lnTo>
                    <a:pt x="3316325" y="113220"/>
                  </a:lnTo>
                  <a:lnTo>
                    <a:pt x="3318129" y="113220"/>
                  </a:lnTo>
                  <a:lnTo>
                    <a:pt x="3364382" y="81749"/>
                  </a:lnTo>
                  <a:lnTo>
                    <a:pt x="3384067" y="44030"/>
                  </a:lnTo>
                  <a:lnTo>
                    <a:pt x="3385794" y="36918"/>
                  </a:lnTo>
                  <a:lnTo>
                    <a:pt x="3386417" y="29641"/>
                  </a:lnTo>
                  <a:close/>
                </a:path>
                <a:path extrusionOk="0" h="577850" w="4353559">
                  <a:moveTo>
                    <a:pt x="3685832" y="193192"/>
                  </a:moveTo>
                  <a:lnTo>
                    <a:pt x="3684016" y="180454"/>
                  </a:lnTo>
                  <a:lnTo>
                    <a:pt x="3678758" y="170827"/>
                  </a:lnTo>
                  <a:lnTo>
                    <a:pt x="3670287" y="164757"/>
                  </a:lnTo>
                  <a:lnTo>
                    <a:pt x="3658882" y="162636"/>
                  </a:lnTo>
                  <a:lnTo>
                    <a:pt x="3657981" y="162636"/>
                  </a:lnTo>
                  <a:lnTo>
                    <a:pt x="3653485" y="163537"/>
                  </a:lnTo>
                  <a:lnTo>
                    <a:pt x="3652583" y="163537"/>
                  </a:lnTo>
                  <a:lnTo>
                    <a:pt x="3615309" y="195122"/>
                  </a:lnTo>
                  <a:lnTo>
                    <a:pt x="3606762" y="219252"/>
                  </a:lnTo>
                  <a:lnTo>
                    <a:pt x="3605860" y="222834"/>
                  </a:lnTo>
                  <a:lnTo>
                    <a:pt x="3605860" y="230035"/>
                  </a:lnTo>
                  <a:lnTo>
                    <a:pt x="3607663" y="234530"/>
                  </a:lnTo>
                  <a:lnTo>
                    <a:pt x="3611245" y="242620"/>
                  </a:lnTo>
                  <a:lnTo>
                    <a:pt x="3591064" y="275323"/>
                  </a:lnTo>
                  <a:lnTo>
                    <a:pt x="3565995" y="311645"/>
                  </a:lnTo>
                  <a:lnTo>
                    <a:pt x="3536670" y="350558"/>
                  </a:lnTo>
                  <a:lnTo>
                    <a:pt x="3503752" y="391045"/>
                  </a:lnTo>
                  <a:lnTo>
                    <a:pt x="3467887" y="432092"/>
                  </a:lnTo>
                  <a:lnTo>
                    <a:pt x="3429736" y="472655"/>
                  </a:lnTo>
                  <a:lnTo>
                    <a:pt x="3436150" y="426224"/>
                  </a:lnTo>
                  <a:lnTo>
                    <a:pt x="3440633" y="379526"/>
                  </a:lnTo>
                  <a:lnTo>
                    <a:pt x="3443249" y="334022"/>
                  </a:lnTo>
                  <a:lnTo>
                    <a:pt x="3444113" y="291134"/>
                  </a:lnTo>
                  <a:lnTo>
                    <a:pt x="3443922" y="274447"/>
                  </a:lnTo>
                  <a:lnTo>
                    <a:pt x="3440531" y="226441"/>
                  </a:lnTo>
                  <a:lnTo>
                    <a:pt x="3424682" y="187007"/>
                  </a:lnTo>
                  <a:lnTo>
                    <a:pt x="3397389" y="172529"/>
                  </a:lnTo>
                  <a:lnTo>
                    <a:pt x="3388398" y="172529"/>
                  </a:lnTo>
                  <a:lnTo>
                    <a:pt x="3376549" y="179666"/>
                  </a:lnTo>
                  <a:lnTo>
                    <a:pt x="3370884" y="187236"/>
                  </a:lnTo>
                  <a:lnTo>
                    <a:pt x="3367240" y="197332"/>
                  </a:lnTo>
                  <a:lnTo>
                    <a:pt x="3365944" y="209359"/>
                  </a:lnTo>
                  <a:lnTo>
                    <a:pt x="3366465" y="217436"/>
                  </a:lnTo>
                  <a:lnTo>
                    <a:pt x="3368078" y="225425"/>
                  </a:lnTo>
                  <a:lnTo>
                    <a:pt x="3370872" y="233248"/>
                  </a:lnTo>
                  <a:lnTo>
                    <a:pt x="3374923" y="240817"/>
                  </a:lnTo>
                  <a:lnTo>
                    <a:pt x="3376625" y="259181"/>
                  </a:lnTo>
                  <a:lnTo>
                    <a:pt x="3377730" y="277876"/>
                  </a:lnTo>
                  <a:lnTo>
                    <a:pt x="3378339" y="296926"/>
                  </a:lnTo>
                  <a:lnTo>
                    <a:pt x="3378517" y="316306"/>
                  </a:lnTo>
                  <a:lnTo>
                    <a:pt x="3377666" y="365975"/>
                  </a:lnTo>
                  <a:lnTo>
                    <a:pt x="3375037" y="417830"/>
                  </a:lnTo>
                  <a:lnTo>
                    <a:pt x="3370554" y="469696"/>
                  </a:lnTo>
                  <a:lnTo>
                    <a:pt x="3364141" y="519366"/>
                  </a:lnTo>
                  <a:lnTo>
                    <a:pt x="3361779" y="526465"/>
                  </a:lnTo>
                  <a:lnTo>
                    <a:pt x="3360102" y="532968"/>
                  </a:lnTo>
                  <a:lnTo>
                    <a:pt x="3359086" y="538962"/>
                  </a:lnTo>
                  <a:lnTo>
                    <a:pt x="3358743" y="544537"/>
                  </a:lnTo>
                  <a:lnTo>
                    <a:pt x="3360991" y="557263"/>
                  </a:lnTo>
                  <a:lnTo>
                    <a:pt x="3367290" y="566889"/>
                  </a:lnTo>
                  <a:lnTo>
                    <a:pt x="3376942" y="572973"/>
                  </a:lnTo>
                  <a:lnTo>
                    <a:pt x="3389299" y="575094"/>
                  </a:lnTo>
                  <a:lnTo>
                    <a:pt x="3402457" y="572935"/>
                  </a:lnTo>
                  <a:lnTo>
                    <a:pt x="3415703" y="565988"/>
                  </a:lnTo>
                  <a:lnTo>
                    <a:pt x="3430117" y="553466"/>
                  </a:lnTo>
                  <a:lnTo>
                    <a:pt x="3446805" y="534644"/>
                  </a:lnTo>
                  <a:lnTo>
                    <a:pt x="3483483" y="497344"/>
                  </a:lnTo>
                  <a:lnTo>
                    <a:pt x="3518027" y="459879"/>
                  </a:lnTo>
                  <a:lnTo>
                    <a:pt x="3550513" y="422275"/>
                  </a:lnTo>
                  <a:lnTo>
                    <a:pt x="3580981" y="384581"/>
                  </a:lnTo>
                  <a:lnTo>
                    <a:pt x="3609454" y="346849"/>
                  </a:lnTo>
                  <a:lnTo>
                    <a:pt x="3639426" y="302869"/>
                  </a:lnTo>
                  <a:lnTo>
                    <a:pt x="3661905" y="265303"/>
                  </a:lnTo>
                  <a:lnTo>
                    <a:pt x="3684028" y="209359"/>
                  </a:lnTo>
                  <a:lnTo>
                    <a:pt x="3684930" y="201282"/>
                  </a:lnTo>
                  <a:lnTo>
                    <a:pt x="3685832" y="195884"/>
                  </a:lnTo>
                  <a:lnTo>
                    <a:pt x="3685832" y="193192"/>
                  </a:lnTo>
                  <a:close/>
                </a:path>
                <a:path extrusionOk="0" h="577850" w="4353559">
                  <a:moveTo>
                    <a:pt x="3983177" y="240817"/>
                  </a:moveTo>
                  <a:lnTo>
                    <a:pt x="3978008" y="212039"/>
                  </a:lnTo>
                  <a:lnTo>
                    <a:pt x="3963403" y="187807"/>
                  </a:lnTo>
                  <a:lnTo>
                    <a:pt x="3940721" y="170307"/>
                  </a:lnTo>
                  <a:lnTo>
                    <a:pt x="3911295" y="161734"/>
                  </a:lnTo>
                  <a:lnTo>
                    <a:pt x="3902316" y="161734"/>
                  </a:lnTo>
                  <a:lnTo>
                    <a:pt x="3860825" y="168884"/>
                  </a:lnTo>
                  <a:lnTo>
                    <a:pt x="3817734" y="189255"/>
                  </a:lnTo>
                  <a:lnTo>
                    <a:pt x="3775824" y="221259"/>
                  </a:lnTo>
                  <a:lnTo>
                    <a:pt x="3737876" y="263271"/>
                  </a:lnTo>
                  <a:lnTo>
                    <a:pt x="3709149" y="307251"/>
                  </a:lnTo>
                  <a:lnTo>
                    <a:pt x="3687991" y="353580"/>
                  </a:lnTo>
                  <a:lnTo>
                    <a:pt x="3674935" y="401269"/>
                  </a:lnTo>
                  <a:lnTo>
                    <a:pt x="3670477" y="449275"/>
                  </a:lnTo>
                  <a:lnTo>
                    <a:pt x="3677450" y="498348"/>
                  </a:lnTo>
                  <a:lnTo>
                    <a:pt x="3697313" y="536562"/>
                  </a:lnTo>
                  <a:lnTo>
                    <a:pt x="3728478" y="562127"/>
                  </a:lnTo>
                  <a:lnTo>
                    <a:pt x="3769322" y="573290"/>
                  </a:lnTo>
                  <a:lnTo>
                    <a:pt x="3778313" y="573290"/>
                  </a:lnTo>
                  <a:lnTo>
                    <a:pt x="3818737" y="567220"/>
                  </a:lnTo>
                  <a:lnTo>
                    <a:pt x="3861866" y="549021"/>
                  </a:lnTo>
                  <a:lnTo>
                    <a:pt x="3900398" y="523417"/>
                  </a:lnTo>
                  <a:lnTo>
                    <a:pt x="3927475" y="495109"/>
                  </a:lnTo>
                  <a:lnTo>
                    <a:pt x="3936911" y="484466"/>
                  </a:lnTo>
                  <a:lnTo>
                    <a:pt x="3943642" y="473989"/>
                  </a:lnTo>
                  <a:lnTo>
                    <a:pt x="3947680" y="463524"/>
                  </a:lnTo>
                  <a:lnTo>
                    <a:pt x="3949027" y="452882"/>
                  </a:lnTo>
                  <a:lnTo>
                    <a:pt x="3949027" y="442099"/>
                  </a:lnTo>
                  <a:lnTo>
                    <a:pt x="3944543" y="436702"/>
                  </a:lnTo>
                  <a:lnTo>
                    <a:pt x="3931069" y="436702"/>
                  </a:lnTo>
                  <a:lnTo>
                    <a:pt x="3925671" y="439407"/>
                  </a:lnTo>
                  <a:lnTo>
                    <a:pt x="3918483" y="445693"/>
                  </a:lnTo>
                  <a:lnTo>
                    <a:pt x="3886149" y="472859"/>
                  </a:lnTo>
                  <a:lnTo>
                    <a:pt x="3853230" y="493204"/>
                  </a:lnTo>
                  <a:lnTo>
                    <a:pt x="3820807" y="505968"/>
                  </a:lnTo>
                  <a:lnTo>
                    <a:pt x="3789984" y="510387"/>
                  </a:lnTo>
                  <a:lnTo>
                    <a:pt x="3779202" y="510387"/>
                  </a:lnTo>
                  <a:lnTo>
                    <a:pt x="3778313" y="509485"/>
                  </a:lnTo>
                  <a:lnTo>
                    <a:pt x="3759962" y="501726"/>
                  </a:lnTo>
                  <a:lnTo>
                    <a:pt x="3746741" y="487807"/>
                  </a:lnTo>
                  <a:lnTo>
                    <a:pt x="3738753" y="467664"/>
                  </a:lnTo>
                  <a:lnTo>
                    <a:pt x="3736073" y="441198"/>
                  </a:lnTo>
                  <a:lnTo>
                    <a:pt x="3739096" y="407339"/>
                  </a:lnTo>
                  <a:lnTo>
                    <a:pt x="3762984" y="337959"/>
                  </a:lnTo>
                  <a:lnTo>
                    <a:pt x="3783698" y="304609"/>
                  </a:lnTo>
                  <a:lnTo>
                    <a:pt x="3811638" y="270840"/>
                  </a:lnTo>
                  <a:lnTo>
                    <a:pt x="3841432" y="244741"/>
                  </a:lnTo>
                  <a:lnTo>
                    <a:pt x="3897820" y="221945"/>
                  </a:lnTo>
                  <a:lnTo>
                    <a:pt x="3899624" y="221945"/>
                  </a:lnTo>
                  <a:lnTo>
                    <a:pt x="3909860" y="224066"/>
                  </a:lnTo>
                  <a:lnTo>
                    <a:pt x="3917480" y="230136"/>
                  </a:lnTo>
                  <a:lnTo>
                    <a:pt x="3922242" y="239763"/>
                  </a:lnTo>
                  <a:lnTo>
                    <a:pt x="3923881" y="252501"/>
                  </a:lnTo>
                  <a:lnTo>
                    <a:pt x="3923881" y="257886"/>
                  </a:lnTo>
                  <a:lnTo>
                    <a:pt x="3883215" y="312928"/>
                  </a:lnTo>
                  <a:lnTo>
                    <a:pt x="3843515" y="336486"/>
                  </a:lnTo>
                  <a:lnTo>
                    <a:pt x="3792690" y="355841"/>
                  </a:lnTo>
                  <a:lnTo>
                    <a:pt x="3790886" y="355841"/>
                  </a:lnTo>
                  <a:lnTo>
                    <a:pt x="3773957" y="357746"/>
                  </a:lnTo>
                  <a:lnTo>
                    <a:pt x="3761232" y="363016"/>
                  </a:lnTo>
                  <a:lnTo>
                    <a:pt x="3753231" y="370992"/>
                  </a:lnTo>
                  <a:lnTo>
                    <a:pt x="3750449" y="380987"/>
                  </a:lnTo>
                  <a:lnTo>
                    <a:pt x="3750449" y="385495"/>
                  </a:lnTo>
                  <a:lnTo>
                    <a:pt x="3753142" y="389966"/>
                  </a:lnTo>
                  <a:lnTo>
                    <a:pt x="3756749" y="392671"/>
                  </a:lnTo>
                  <a:lnTo>
                    <a:pt x="3760292" y="395693"/>
                  </a:lnTo>
                  <a:lnTo>
                    <a:pt x="3765613" y="397954"/>
                  </a:lnTo>
                  <a:lnTo>
                    <a:pt x="3772789" y="399376"/>
                  </a:lnTo>
                  <a:lnTo>
                    <a:pt x="3781907" y="399872"/>
                  </a:lnTo>
                  <a:lnTo>
                    <a:pt x="3804297" y="397802"/>
                  </a:lnTo>
                  <a:lnTo>
                    <a:pt x="3856825" y="383565"/>
                  </a:lnTo>
                  <a:lnTo>
                    <a:pt x="3924046" y="346303"/>
                  </a:lnTo>
                  <a:lnTo>
                    <a:pt x="3955554" y="316407"/>
                  </a:lnTo>
                  <a:lnTo>
                    <a:pt x="3975265" y="283311"/>
                  </a:lnTo>
                  <a:lnTo>
                    <a:pt x="3983177" y="247103"/>
                  </a:lnTo>
                  <a:lnTo>
                    <a:pt x="3983177" y="240817"/>
                  </a:lnTo>
                  <a:close/>
                </a:path>
                <a:path extrusionOk="0" h="577850" w="4353559">
                  <a:moveTo>
                    <a:pt x="4353306" y="191389"/>
                  </a:moveTo>
                  <a:lnTo>
                    <a:pt x="4351299" y="177482"/>
                  </a:lnTo>
                  <a:lnTo>
                    <a:pt x="4345343" y="167030"/>
                  </a:lnTo>
                  <a:lnTo>
                    <a:pt x="4335500" y="160439"/>
                  </a:lnTo>
                  <a:lnTo>
                    <a:pt x="4321873" y="158153"/>
                  </a:lnTo>
                  <a:lnTo>
                    <a:pt x="4309465" y="159651"/>
                  </a:lnTo>
                  <a:lnTo>
                    <a:pt x="4264368" y="181521"/>
                  </a:lnTo>
                  <a:lnTo>
                    <a:pt x="4215828" y="217906"/>
                  </a:lnTo>
                  <a:lnTo>
                    <a:pt x="4156519" y="267779"/>
                  </a:lnTo>
                  <a:lnTo>
                    <a:pt x="4158437" y="262369"/>
                  </a:lnTo>
                  <a:lnTo>
                    <a:pt x="4162590" y="248183"/>
                  </a:lnTo>
                  <a:lnTo>
                    <a:pt x="4168203" y="226441"/>
                  </a:lnTo>
                  <a:lnTo>
                    <a:pt x="4170007" y="222846"/>
                  </a:lnTo>
                  <a:lnTo>
                    <a:pt x="4170896" y="218351"/>
                  </a:lnTo>
                  <a:lnTo>
                    <a:pt x="4171797" y="211175"/>
                  </a:lnTo>
                  <a:lnTo>
                    <a:pt x="4172699" y="207568"/>
                  </a:lnTo>
                  <a:lnTo>
                    <a:pt x="4172699" y="203962"/>
                  </a:lnTo>
                  <a:lnTo>
                    <a:pt x="4170032" y="188315"/>
                  </a:lnTo>
                  <a:lnTo>
                    <a:pt x="4162818" y="175780"/>
                  </a:lnTo>
                  <a:lnTo>
                    <a:pt x="4152227" y="167462"/>
                  </a:lnTo>
                  <a:lnTo>
                    <a:pt x="4139450" y="164439"/>
                  </a:lnTo>
                  <a:lnTo>
                    <a:pt x="4127703" y="166560"/>
                  </a:lnTo>
                  <a:lnTo>
                    <a:pt x="4118229" y="172631"/>
                  </a:lnTo>
                  <a:lnTo>
                    <a:pt x="4111269" y="182257"/>
                  </a:lnTo>
                  <a:lnTo>
                    <a:pt x="4107103" y="194995"/>
                  </a:lnTo>
                  <a:lnTo>
                    <a:pt x="4095635" y="233159"/>
                  </a:lnTo>
                  <a:lnTo>
                    <a:pt x="4082059" y="275869"/>
                  </a:lnTo>
                  <a:lnTo>
                    <a:pt x="4065282" y="326656"/>
                  </a:lnTo>
                  <a:lnTo>
                    <a:pt x="4044200" y="389077"/>
                  </a:lnTo>
                  <a:lnTo>
                    <a:pt x="4037126" y="401434"/>
                  </a:lnTo>
                  <a:lnTo>
                    <a:pt x="4033723" y="408038"/>
                  </a:lnTo>
                  <a:lnTo>
                    <a:pt x="4030726" y="415137"/>
                  </a:lnTo>
                  <a:lnTo>
                    <a:pt x="4030726" y="416039"/>
                  </a:lnTo>
                  <a:lnTo>
                    <a:pt x="4029824" y="420522"/>
                  </a:lnTo>
                  <a:lnTo>
                    <a:pt x="4029824" y="424129"/>
                  </a:lnTo>
                  <a:lnTo>
                    <a:pt x="4030726" y="428625"/>
                  </a:lnTo>
                  <a:lnTo>
                    <a:pt x="4030726" y="429514"/>
                  </a:lnTo>
                  <a:lnTo>
                    <a:pt x="4022674" y="455498"/>
                  </a:lnTo>
                  <a:lnTo>
                    <a:pt x="4016133" y="475564"/>
                  </a:lnTo>
                  <a:lnTo>
                    <a:pt x="4008259" y="498716"/>
                  </a:lnTo>
                  <a:lnTo>
                    <a:pt x="4005249" y="509816"/>
                  </a:lnTo>
                  <a:lnTo>
                    <a:pt x="4002989" y="520166"/>
                  </a:lnTo>
                  <a:lnTo>
                    <a:pt x="4001566" y="529666"/>
                  </a:lnTo>
                  <a:lnTo>
                    <a:pt x="4001071" y="538238"/>
                  </a:lnTo>
                  <a:lnTo>
                    <a:pt x="4002087" y="549706"/>
                  </a:lnTo>
                  <a:lnTo>
                    <a:pt x="4005110" y="558571"/>
                  </a:lnTo>
                  <a:lnTo>
                    <a:pt x="4010177" y="564908"/>
                  </a:lnTo>
                  <a:lnTo>
                    <a:pt x="4017251" y="568794"/>
                  </a:lnTo>
                  <a:lnTo>
                    <a:pt x="4020845" y="569696"/>
                  </a:lnTo>
                  <a:lnTo>
                    <a:pt x="4023537" y="570598"/>
                  </a:lnTo>
                  <a:lnTo>
                    <a:pt x="4029824" y="570598"/>
                  </a:lnTo>
                  <a:lnTo>
                    <a:pt x="4042308" y="568223"/>
                  </a:lnTo>
                  <a:lnTo>
                    <a:pt x="4068470" y="531952"/>
                  </a:lnTo>
                  <a:lnTo>
                    <a:pt x="4085704" y="482193"/>
                  </a:lnTo>
                  <a:lnTo>
                    <a:pt x="4128668" y="355841"/>
                  </a:lnTo>
                  <a:lnTo>
                    <a:pt x="4161434" y="324510"/>
                  </a:lnTo>
                  <a:lnTo>
                    <a:pt x="4195394" y="294614"/>
                  </a:lnTo>
                  <a:lnTo>
                    <a:pt x="4228998" y="267258"/>
                  </a:lnTo>
                  <a:lnTo>
                    <a:pt x="4260761" y="243509"/>
                  </a:lnTo>
                  <a:lnTo>
                    <a:pt x="4260761" y="247992"/>
                  </a:lnTo>
                  <a:lnTo>
                    <a:pt x="4264380" y="255219"/>
                  </a:lnTo>
                  <a:lnTo>
                    <a:pt x="4270870" y="260578"/>
                  </a:lnTo>
                  <a:lnTo>
                    <a:pt x="4279709" y="263918"/>
                  </a:lnTo>
                  <a:lnTo>
                    <a:pt x="4290415" y="265074"/>
                  </a:lnTo>
                  <a:lnTo>
                    <a:pt x="4293120" y="265074"/>
                  </a:lnTo>
                  <a:lnTo>
                    <a:pt x="4336580" y="237782"/>
                  </a:lnTo>
                  <a:lnTo>
                    <a:pt x="4352836" y="197243"/>
                  </a:lnTo>
                  <a:lnTo>
                    <a:pt x="4353306" y="191389"/>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6" name="Google Shape;1626;p170"/>
            <p:cNvSpPr/>
            <p:nvPr/>
          </p:nvSpPr>
          <p:spPr>
            <a:xfrm>
              <a:off x="9568137" y="9340019"/>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7" name="Google Shape;1627;p170"/>
            <p:cNvSpPr/>
            <p:nvPr/>
          </p:nvSpPr>
          <p:spPr>
            <a:xfrm>
              <a:off x="6861916" y="9340019"/>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8" name="Google Shape;1628;p170"/>
            <p:cNvSpPr/>
            <p:nvPr/>
          </p:nvSpPr>
          <p:spPr>
            <a:xfrm>
              <a:off x="0" y="9340019"/>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29" name="Google Shape;1629;p170"/>
            <p:cNvSpPr/>
            <p:nvPr/>
          </p:nvSpPr>
          <p:spPr>
            <a:xfrm>
              <a:off x="4956634" y="9340019"/>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630" name="Google Shape;1630;p170"/>
          <p:cNvPicPr preferRelativeResize="0"/>
          <p:nvPr/>
        </p:nvPicPr>
        <p:blipFill>
          <a:blip r:embed="rId3">
            <a:alphaModFix/>
          </a:blip>
          <a:stretch>
            <a:fillRect/>
          </a:stretch>
        </p:blipFill>
        <p:spPr>
          <a:xfrm>
            <a:off x="3224213" y="5895975"/>
            <a:ext cx="5743575" cy="781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4" name="Shape 1634"/>
        <p:cNvGrpSpPr/>
        <p:nvPr/>
      </p:nvGrpSpPr>
      <p:grpSpPr>
        <a:xfrm>
          <a:off x="0" y="0"/>
          <a:ext cx="0" cy="0"/>
          <a:chOff x="0" y="0"/>
          <a:chExt cx="0" cy="0"/>
        </a:xfrm>
      </p:grpSpPr>
      <p:sp>
        <p:nvSpPr>
          <p:cNvPr id="1635" name="Google Shape;1635;p171"/>
          <p:cNvSpPr txBox="1"/>
          <p:nvPr/>
        </p:nvSpPr>
        <p:spPr>
          <a:xfrm>
            <a:off x="1197910" y="1670258"/>
            <a:ext cx="421200" cy="1932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0"/>
              </a:spcBef>
              <a:spcAft>
                <a:spcPts val="0"/>
              </a:spcAft>
              <a:buNone/>
            </a:pPr>
            <a:r>
              <a:rPr b="1" lang="en-US" sz="1200">
                <a:solidFill>
                  <a:srgbClr val="078070"/>
                </a:solidFill>
                <a:latin typeface="Arial"/>
                <a:ea typeface="Arial"/>
                <a:cs typeface="Arial"/>
                <a:sym typeface="Arial"/>
              </a:rPr>
              <a:t>Date:</a:t>
            </a:r>
            <a:endParaRPr sz="1200">
              <a:solidFill>
                <a:schemeClr val="dk1"/>
              </a:solidFill>
              <a:latin typeface="Arial"/>
              <a:ea typeface="Arial"/>
              <a:cs typeface="Arial"/>
              <a:sym typeface="Arial"/>
            </a:endParaRPr>
          </a:p>
        </p:txBody>
      </p:sp>
      <p:sp>
        <p:nvSpPr>
          <p:cNvPr id="1636" name="Google Shape;1636;p171"/>
          <p:cNvSpPr txBox="1"/>
          <p:nvPr/>
        </p:nvSpPr>
        <p:spPr>
          <a:xfrm>
            <a:off x="1176978" y="1886225"/>
            <a:ext cx="2377800" cy="716700"/>
          </a:xfrm>
          <a:prstGeom prst="rect">
            <a:avLst/>
          </a:prstGeom>
          <a:noFill/>
          <a:ln>
            <a:noFill/>
          </a:ln>
        </p:spPr>
        <p:txBody>
          <a:bodyPr anchorCtr="0" anchor="ctr" bIns="0" lIns="0" spcFirstLastPara="1" rIns="0" wrap="square" tIns="8475">
            <a:spAutoFit/>
          </a:bodyPr>
          <a:lstStyle/>
          <a:p>
            <a:pPr indent="0" lvl="0" marL="0" marR="0" rtl="0" algn="l">
              <a:lnSpc>
                <a:spcPct val="100000"/>
              </a:lnSpc>
              <a:spcBef>
                <a:spcPts val="0"/>
              </a:spcBef>
              <a:spcAft>
                <a:spcPts val="0"/>
              </a:spcAft>
              <a:buClr>
                <a:srgbClr val="FFFFFF"/>
              </a:buClr>
              <a:buSzPts val="2300"/>
              <a:buFont typeface="Arial"/>
              <a:buNone/>
            </a:pPr>
            <a:r>
              <a:rPr b="1" lang="en-US" sz="2300">
                <a:solidFill>
                  <a:srgbClr val="FFFFFF"/>
                </a:solidFill>
              </a:rPr>
              <a:t>September 2</a:t>
            </a:r>
            <a:r>
              <a:rPr b="1" lang="en-US" sz="2300">
                <a:solidFill>
                  <a:srgbClr val="FFFFFF"/>
                </a:solidFill>
              </a:rPr>
              <a:t>3</a:t>
            </a:r>
            <a:r>
              <a:rPr b="1" lang="en-US" sz="2300">
                <a:solidFill>
                  <a:srgbClr val="FFFFFF"/>
                </a:solidFill>
              </a:rPr>
              <a:t>, </a:t>
            </a:r>
            <a:r>
              <a:rPr b="1" i="0" lang="en-US" sz="2300">
                <a:solidFill>
                  <a:srgbClr val="FFFFFF"/>
                </a:solidFill>
                <a:latin typeface="Arial"/>
                <a:ea typeface="Arial"/>
                <a:cs typeface="Arial"/>
                <a:sym typeface="Arial"/>
              </a:rPr>
              <a:t>202</a:t>
            </a:r>
            <a:r>
              <a:rPr b="1" lang="en-US" sz="2300">
                <a:solidFill>
                  <a:srgbClr val="FFFFFF"/>
                </a:solidFill>
              </a:rPr>
              <a:t>4</a:t>
            </a:r>
            <a:endParaRPr b="1" i="0" sz="2300">
              <a:solidFill>
                <a:schemeClr val="lt1"/>
              </a:solidFill>
              <a:latin typeface="Arial"/>
              <a:ea typeface="Arial"/>
              <a:cs typeface="Arial"/>
              <a:sym typeface="Arial"/>
            </a:endParaRPr>
          </a:p>
        </p:txBody>
      </p:sp>
      <p:sp>
        <p:nvSpPr>
          <p:cNvPr id="1637" name="Google Shape;1637;p171"/>
          <p:cNvSpPr txBox="1"/>
          <p:nvPr/>
        </p:nvSpPr>
        <p:spPr>
          <a:xfrm>
            <a:off x="1176964" y="2562141"/>
            <a:ext cx="10404900" cy="2147400"/>
          </a:xfrm>
          <a:prstGeom prst="rect">
            <a:avLst/>
          </a:prstGeom>
          <a:noFill/>
          <a:ln>
            <a:noFill/>
          </a:ln>
        </p:spPr>
        <p:txBody>
          <a:bodyPr anchorCtr="0" anchor="t" bIns="0" lIns="0" spcFirstLastPara="1" rIns="0" wrap="square" tIns="8475">
            <a:spAutoFit/>
          </a:bodyPr>
          <a:lstStyle/>
          <a:p>
            <a:pPr indent="0" lvl="0" marL="38100" marR="0" rtl="0" algn="l">
              <a:lnSpc>
                <a:spcPct val="89512"/>
              </a:lnSpc>
              <a:spcBef>
                <a:spcPts val="0"/>
              </a:spcBef>
              <a:spcAft>
                <a:spcPts val="0"/>
              </a:spcAft>
              <a:buNone/>
            </a:pPr>
            <a:r>
              <a:rPr b="1" lang="en-US" sz="1200">
                <a:solidFill>
                  <a:srgbClr val="078070"/>
                </a:solidFill>
                <a:latin typeface="Arial"/>
                <a:ea typeface="Arial"/>
                <a:cs typeface="Arial"/>
                <a:sym typeface="Arial"/>
              </a:rPr>
              <a:t>Presentation </a:t>
            </a:r>
            <a:r>
              <a:rPr b="1" lang="en-US" sz="1200">
                <a:solidFill>
                  <a:srgbClr val="078070"/>
                </a:solidFill>
              </a:rPr>
              <a:t>on:</a:t>
            </a:r>
            <a:endParaRPr sz="1200">
              <a:solidFill>
                <a:schemeClr val="dk1"/>
              </a:solidFill>
              <a:latin typeface="Arial"/>
              <a:ea typeface="Arial"/>
              <a:cs typeface="Arial"/>
              <a:sym typeface="Arial"/>
            </a:endParaRPr>
          </a:p>
          <a:p>
            <a:pPr indent="0" lvl="0" marL="0" marR="0" rtl="0" algn="l">
              <a:lnSpc>
                <a:spcPct val="113686"/>
              </a:lnSpc>
              <a:spcBef>
                <a:spcPts val="0"/>
              </a:spcBef>
              <a:spcAft>
                <a:spcPts val="0"/>
              </a:spcAft>
              <a:buNone/>
            </a:pPr>
            <a:r>
              <a:rPr b="1" lang="en-US" sz="6000">
                <a:solidFill>
                  <a:srgbClr val="FFFFFF"/>
                </a:solidFill>
              </a:rPr>
              <a:t>AUDAS - The Busara Approach</a:t>
            </a:r>
            <a:endParaRPr sz="23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1" name="Shape 1641"/>
        <p:cNvGrpSpPr/>
        <p:nvPr/>
      </p:nvGrpSpPr>
      <p:grpSpPr>
        <a:xfrm>
          <a:off x="0" y="0"/>
          <a:ext cx="0" cy="0"/>
          <a:chOff x="0" y="0"/>
          <a:chExt cx="0" cy="0"/>
        </a:xfrm>
      </p:grpSpPr>
      <p:sp>
        <p:nvSpPr>
          <p:cNvPr id="1642" name="Google Shape;1642;p172"/>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643" name="Google Shape;1643;p172"/>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1644" name="Google Shape;1644;p172"/>
          <p:cNvPicPr preferRelativeResize="0"/>
          <p:nvPr/>
        </p:nvPicPr>
        <p:blipFill>
          <a:blip r:embed="rId4">
            <a:alphaModFix/>
          </a:blip>
          <a:stretch>
            <a:fillRect/>
          </a:stretch>
        </p:blipFill>
        <p:spPr>
          <a:xfrm>
            <a:off x="9766700" y="5952150"/>
            <a:ext cx="2121750" cy="757800"/>
          </a:xfrm>
          <a:prstGeom prst="rect">
            <a:avLst/>
          </a:prstGeom>
          <a:noFill/>
          <a:ln>
            <a:noFill/>
          </a:ln>
        </p:spPr>
      </p:pic>
      <p:pic>
        <p:nvPicPr>
          <p:cNvPr id="1645" name="Google Shape;1645;p172"/>
          <p:cNvPicPr preferRelativeResize="0"/>
          <p:nvPr/>
        </p:nvPicPr>
        <p:blipFill rotWithShape="1">
          <a:blip r:embed="rId5">
            <a:alphaModFix/>
          </a:blip>
          <a:srcRect b="1127" l="4750" r="1932" t="0"/>
          <a:stretch/>
        </p:blipFill>
        <p:spPr>
          <a:xfrm>
            <a:off x="5836300" y="-22825"/>
            <a:ext cx="6355700" cy="5686000"/>
          </a:xfrm>
          <a:prstGeom prst="rect">
            <a:avLst/>
          </a:prstGeom>
          <a:noFill/>
          <a:ln>
            <a:noFill/>
          </a:ln>
        </p:spPr>
      </p:pic>
      <p:sp>
        <p:nvSpPr>
          <p:cNvPr id="1646" name="Google Shape;1646;p172"/>
          <p:cNvSpPr txBox="1"/>
          <p:nvPr/>
        </p:nvSpPr>
        <p:spPr>
          <a:xfrm>
            <a:off x="685800" y="1579600"/>
            <a:ext cx="4531500" cy="2640000"/>
          </a:xfrm>
          <a:prstGeom prst="rect">
            <a:avLst/>
          </a:prstGeom>
          <a:noFill/>
          <a:ln>
            <a:noFill/>
          </a:ln>
        </p:spPr>
        <p:txBody>
          <a:bodyPr anchorCtr="0" anchor="t" bIns="0" lIns="0" spcFirstLastPara="1" rIns="0" wrap="square" tIns="7800">
            <a:spAutoFit/>
          </a:bodyPr>
          <a:lstStyle/>
          <a:p>
            <a:pPr indent="0" lvl="0" marL="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The AUDAS Model</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AutoNum type="arabicPeriod"/>
            </a:pPr>
            <a:r>
              <a:rPr b="1" lang="en-US" sz="1600">
                <a:solidFill>
                  <a:schemeClr val="dk1"/>
                </a:solidFill>
              </a:rPr>
              <a:t>Our Problem Statements</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AutoNum type="arabicPeriod"/>
            </a:pPr>
            <a:r>
              <a:rPr b="1" lang="en-US" sz="1600">
                <a:solidFill>
                  <a:schemeClr val="dk1"/>
                </a:solidFill>
              </a:rPr>
              <a:t>Study Findings &amp; Recommendations</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0" lvl="0" marL="0" marR="0" rtl="0" algn="l">
              <a:spcBef>
                <a:spcPts val="0"/>
              </a:spcBef>
              <a:spcAft>
                <a:spcPts val="0"/>
              </a:spcAft>
              <a:buNone/>
            </a:pPr>
            <a:r>
              <a:t/>
            </a:r>
            <a:endParaRPr b="1" sz="1600">
              <a:solidFill>
                <a:schemeClr val="dk1"/>
              </a:solidFill>
            </a:endParaRPr>
          </a:p>
          <a:p>
            <a:pPr indent="0" lvl="0" marL="914400" marR="0" rtl="0" algn="l">
              <a:spcBef>
                <a:spcPts val="0"/>
              </a:spcBef>
              <a:spcAft>
                <a:spcPts val="0"/>
              </a:spcAft>
              <a:buNone/>
            </a:pPr>
            <a:r>
              <a:t/>
            </a:r>
            <a:endParaRPr i="1" sz="1600">
              <a:solidFill>
                <a:schemeClr val="dk1"/>
              </a:solidFill>
            </a:endParaRPr>
          </a:p>
          <a:p>
            <a:pPr indent="0" lvl="0" marL="203766" marR="0" rtl="0" algn="l">
              <a:spcBef>
                <a:spcPts val="0"/>
              </a:spcBef>
              <a:spcAft>
                <a:spcPts val="0"/>
              </a:spcAft>
              <a:buNone/>
            </a:pPr>
            <a:r>
              <a:t/>
            </a:r>
            <a:endParaRPr sz="1100">
              <a:solidFill>
                <a:schemeClr val="dk1"/>
              </a:solidFill>
              <a:latin typeface="Arial"/>
              <a:ea typeface="Arial"/>
              <a:cs typeface="Arial"/>
              <a:sym typeface="Arial"/>
            </a:endParaRPr>
          </a:p>
        </p:txBody>
      </p:sp>
      <p:sp>
        <p:nvSpPr>
          <p:cNvPr id="1647" name="Google Shape;1647;p172"/>
          <p:cNvSpPr txBox="1"/>
          <p:nvPr/>
        </p:nvSpPr>
        <p:spPr>
          <a:xfrm>
            <a:off x="685796" y="457190"/>
            <a:ext cx="2313000" cy="530400"/>
          </a:xfrm>
          <a:prstGeom prst="rect">
            <a:avLst/>
          </a:prstGeom>
          <a:noFill/>
          <a:ln>
            <a:noFill/>
          </a:ln>
        </p:spPr>
        <p:txBody>
          <a:bodyPr anchorCtr="0" anchor="ctr" bIns="0" lIns="0" spcFirstLastPara="1" rIns="0" wrap="square" tIns="6925">
            <a:spAutoFit/>
          </a:bodyPr>
          <a:lstStyle/>
          <a:p>
            <a:pPr indent="0" lvl="0" marL="0" rtl="0" algn="l">
              <a:spcBef>
                <a:spcPts val="0"/>
              </a:spcBef>
              <a:spcAft>
                <a:spcPts val="0"/>
              </a:spcAft>
              <a:buNone/>
            </a:pPr>
            <a:r>
              <a:rPr b="1" lang="en-US" sz="3400">
                <a:solidFill>
                  <a:schemeClr val="dk1"/>
                </a:solidFill>
              </a:rPr>
              <a:t>Contents</a:t>
            </a:r>
            <a:endParaRPr b="1" sz="34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1" name="Shape 1651"/>
        <p:cNvGrpSpPr/>
        <p:nvPr/>
      </p:nvGrpSpPr>
      <p:grpSpPr>
        <a:xfrm>
          <a:off x="0" y="0"/>
          <a:ext cx="0" cy="0"/>
          <a:chOff x="0" y="0"/>
          <a:chExt cx="0" cy="0"/>
        </a:xfrm>
      </p:grpSpPr>
      <p:sp>
        <p:nvSpPr>
          <p:cNvPr id="1652" name="Google Shape;1652;p173"/>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What is AUDAS?</a:t>
            </a:r>
            <a:endParaRPr/>
          </a:p>
        </p:txBody>
      </p:sp>
      <p:sp>
        <p:nvSpPr>
          <p:cNvPr id="1653" name="Google Shape;1653;p173"/>
          <p:cNvSpPr txBox="1"/>
          <p:nvPr>
            <p:ph idx="2" type="body"/>
          </p:nvPr>
        </p:nvSpPr>
        <p:spPr>
          <a:xfrm>
            <a:off x="626050" y="1617357"/>
            <a:ext cx="10955700" cy="1301400"/>
          </a:xfrm>
          <a:prstGeom prst="rect">
            <a:avLst/>
          </a:prstGeom>
        </p:spPr>
        <p:txBody>
          <a:bodyPr anchorCtr="0" anchor="t" bIns="0" lIns="0" spcFirstLastPara="1" rIns="0" wrap="square" tIns="0">
            <a:normAutofit lnSpcReduction="10000"/>
          </a:bodyPr>
          <a:lstStyle/>
          <a:p>
            <a:pPr indent="0" lvl="0" marL="0" rtl="0" algn="l">
              <a:spcBef>
                <a:spcPts val="900"/>
              </a:spcBef>
              <a:spcAft>
                <a:spcPts val="0"/>
              </a:spcAft>
              <a:buNone/>
            </a:pPr>
            <a:r>
              <a:rPr lang="en-US" sz="1900"/>
              <a:t>AUDAS is Busara’s approach to </a:t>
            </a:r>
            <a:r>
              <a:rPr lang="en-US" sz="1900"/>
              <a:t>behavioural</a:t>
            </a:r>
            <a:r>
              <a:rPr lang="en-US" sz="1900"/>
              <a:t> change</a:t>
            </a:r>
            <a:endParaRPr sz="1900"/>
          </a:p>
          <a:p>
            <a:pPr indent="0" lvl="0" marL="0" rtl="0" algn="l">
              <a:spcBef>
                <a:spcPts val="900"/>
              </a:spcBef>
              <a:spcAft>
                <a:spcPts val="0"/>
              </a:spcAft>
              <a:buNone/>
            </a:pPr>
            <a:r>
              <a:t/>
            </a:r>
            <a:endParaRPr sz="1900"/>
          </a:p>
          <a:p>
            <a:pPr indent="0" lvl="0" marL="0" rtl="0" algn="l">
              <a:spcBef>
                <a:spcPts val="900"/>
              </a:spcBef>
              <a:spcAft>
                <a:spcPts val="0"/>
              </a:spcAft>
              <a:buNone/>
            </a:pPr>
            <a:r>
              <a:rPr lang="en-US" sz="1900"/>
              <a:t>It provides a framework for incorporating evidence and </a:t>
            </a:r>
            <a:r>
              <a:rPr lang="en-US" sz="1900"/>
              <a:t>behavioural</a:t>
            </a:r>
            <a:r>
              <a:rPr lang="en-US" sz="1900"/>
              <a:t> science principles into our work</a:t>
            </a:r>
            <a:endParaRPr sz="1900"/>
          </a:p>
          <a:p>
            <a:pPr indent="0" lvl="0" marL="0" rtl="0" algn="l">
              <a:spcBef>
                <a:spcPts val="900"/>
              </a:spcBef>
              <a:spcAft>
                <a:spcPts val="0"/>
              </a:spcAft>
              <a:buNone/>
            </a:pPr>
            <a:r>
              <a:t/>
            </a:r>
            <a:endParaRPr sz="1900"/>
          </a:p>
        </p:txBody>
      </p:sp>
      <p:pic>
        <p:nvPicPr>
          <p:cNvPr id="1654" name="Google Shape;1654;p173"/>
          <p:cNvPicPr preferRelativeResize="0"/>
          <p:nvPr/>
        </p:nvPicPr>
        <p:blipFill>
          <a:blip r:embed="rId3">
            <a:alphaModFix/>
          </a:blip>
          <a:stretch>
            <a:fillRect/>
          </a:stretch>
        </p:blipFill>
        <p:spPr>
          <a:xfrm>
            <a:off x="1475313" y="3086025"/>
            <a:ext cx="9050875" cy="2374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8" name="Shape 1658"/>
        <p:cNvGrpSpPr/>
        <p:nvPr/>
      </p:nvGrpSpPr>
      <p:grpSpPr>
        <a:xfrm>
          <a:off x="0" y="0"/>
          <a:ext cx="0" cy="0"/>
          <a:chOff x="0" y="0"/>
          <a:chExt cx="0" cy="0"/>
        </a:xfrm>
      </p:grpSpPr>
      <p:sp>
        <p:nvSpPr>
          <p:cNvPr id="1659" name="Google Shape;1659;p174"/>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660" name="Google Shape;1660;p174"/>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661" name="Google Shape;1661;p174"/>
          <p:cNvPicPr preferRelativeResize="0"/>
          <p:nvPr>
            <p:ph idx="2" type="pic"/>
          </p:nvPr>
        </p:nvPicPr>
        <p:blipFill rotWithShape="1">
          <a:blip r:embed="rId3">
            <a:alphaModFix/>
          </a:blip>
          <a:srcRect b="6392" l="0" r="0" t="6401"/>
          <a:stretch/>
        </p:blipFill>
        <p:spPr>
          <a:xfrm>
            <a:off x="0" y="0"/>
            <a:ext cx="12191198" cy="5980001"/>
          </a:xfrm>
          <a:prstGeom prst="rect">
            <a:avLst/>
          </a:prstGeom>
        </p:spPr>
      </p:pic>
      <p:sp>
        <p:nvSpPr>
          <p:cNvPr id="1662" name="Google Shape;1662;p174"/>
          <p:cNvSpPr txBox="1"/>
          <p:nvPr/>
        </p:nvSpPr>
        <p:spPr>
          <a:xfrm>
            <a:off x="1590865" y="2524000"/>
            <a:ext cx="5361600" cy="9321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6000">
                <a:solidFill>
                  <a:schemeClr val="lt1"/>
                </a:solidFill>
              </a:rPr>
              <a:t>Stage 1: Align</a:t>
            </a:r>
            <a:endParaRPr b="1" sz="60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6" name="Shape 1666"/>
        <p:cNvGrpSpPr/>
        <p:nvPr/>
      </p:nvGrpSpPr>
      <p:grpSpPr>
        <a:xfrm>
          <a:off x="0" y="0"/>
          <a:ext cx="0" cy="0"/>
          <a:chOff x="0" y="0"/>
          <a:chExt cx="0" cy="0"/>
        </a:xfrm>
      </p:grpSpPr>
      <p:sp>
        <p:nvSpPr>
          <p:cNvPr id="1667" name="Google Shape;1667;p175"/>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What does</a:t>
            </a:r>
            <a:r>
              <a:rPr lang="en-US">
                <a:solidFill>
                  <a:schemeClr val="accent2"/>
                </a:solidFill>
              </a:rPr>
              <a:t> Aligning</a:t>
            </a:r>
            <a:r>
              <a:rPr lang="en-US"/>
              <a:t> mean?</a:t>
            </a:r>
            <a:endParaRPr/>
          </a:p>
        </p:txBody>
      </p:sp>
      <p:sp>
        <p:nvSpPr>
          <p:cNvPr id="1668" name="Google Shape;1668;p175"/>
          <p:cNvSpPr txBox="1"/>
          <p:nvPr/>
        </p:nvSpPr>
        <p:spPr>
          <a:xfrm>
            <a:off x="616700" y="1280583"/>
            <a:ext cx="3543600" cy="19692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Clr>
                <a:schemeClr val="dk1"/>
              </a:buClr>
              <a:buSzPts val="1500"/>
              <a:buFont typeface="Arial"/>
              <a:buNone/>
            </a:pPr>
            <a:r>
              <a:rPr lang="en-US" sz="2000">
                <a:solidFill>
                  <a:schemeClr val="dk1"/>
                </a:solidFill>
              </a:rPr>
              <a:t>Aligning can mean </a:t>
            </a:r>
            <a:r>
              <a:rPr b="1" lang="en-US" sz="2000">
                <a:solidFill>
                  <a:schemeClr val="dk1"/>
                </a:solidFill>
              </a:rPr>
              <a:t>clarifying and agreeing</a:t>
            </a:r>
            <a:r>
              <a:rPr lang="en-US" sz="2000">
                <a:solidFill>
                  <a:schemeClr val="dk1"/>
                </a:solidFill>
              </a:rPr>
              <a:t> with stakeholders on the </a:t>
            </a:r>
            <a:r>
              <a:rPr b="1" lang="en-US" sz="2000">
                <a:solidFill>
                  <a:schemeClr val="dk1"/>
                </a:solidFill>
              </a:rPr>
              <a:t>behavioral challenges</a:t>
            </a:r>
            <a:r>
              <a:rPr lang="en-US" sz="2000">
                <a:solidFill>
                  <a:schemeClr val="dk1"/>
                </a:solidFill>
              </a:rPr>
              <a:t> to be addressed</a:t>
            </a:r>
            <a:endParaRPr sz="2400"/>
          </a:p>
        </p:txBody>
      </p:sp>
      <p:sp>
        <p:nvSpPr>
          <p:cNvPr id="1669" name="Google Shape;1669;p175"/>
          <p:cNvSpPr txBox="1"/>
          <p:nvPr/>
        </p:nvSpPr>
        <p:spPr>
          <a:xfrm>
            <a:off x="616700" y="3608217"/>
            <a:ext cx="3543600" cy="19692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Aligning can mean ensuring that everyone on the team is </a:t>
            </a:r>
            <a:r>
              <a:rPr b="1" lang="en-US" sz="2000">
                <a:solidFill>
                  <a:schemeClr val="dk1"/>
                </a:solidFill>
              </a:rPr>
              <a:t>on the same page</a:t>
            </a:r>
            <a:r>
              <a:rPr lang="en-US" sz="2000">
                <a:solidFill>
                  <a:schemeClr val="dk1"/>
                </a:solidFill>
              </a:rPr>
              <a:t>.</a:t>
            </a:r>
            <a:endParaRPr sz="2000">
              <a:solidFill>
                <a:schemeClr val="dk1"/>
              </a:solidFill>
            </a:endParaRPr>
          </a:p>
        </p:txBody>
      </p:sp>
      <p:sp>
        <p:nvSpPr>
          <p:cNvPr id="1670" name="Google Shape;1670;p175"/>
          <p:cNvSpPr txBox="1"/>
          <p:nvPr/>
        </p:nvSpPr>
        <p:spPr>
          <a:xfrm>
            <a:off x="4520067" y="3608217"/>
            <a:ext cx="3543600" cy="19692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Aligning can mean conducting </a:t>
            </a:r>
            <a:r>
              <a:rPr b="1" lang="en-US" sz="2000">
                <a:solidFill>
                  <a:schemeClr val="dk1"/>
                </a:solidFill>
              </a:rPr>
              <a:t>post-mortems </a:t>
            </a:r>
            <a:r>
              <a:rPr lang="en-US" sz="2000">
                <a:solidFill>
                  <a:schemeClr val="dk1"/>
                </a:solidFill>
              </a:rPr>
              <a:t>to learn from previous work</a:t>
            </a:r>
            <a:endParaRPr b="1" sz="2000">
              <a:solidFill>
                <a:srgbClr val="FF0000"/>
              </a:solidFill>
            </a:endParaRPr>
          </a:p>
        </p:txBody>
      </p:sp>
      <p:sp>
        <p:nvSpPr>
          <p:cNvPr id="1671" name="Google Shape;1671;p175"/>
          <p:cNvSpPr txBox="1"/>
          <p:nvPr/>
        </p:nvSpPr>
        <p:spPr>
          <a:xfrm>
            <a:off x="4520067" y="1280583"/>
            <a:ext cx="3543600" cy="19692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Aligning can mean considering the </a:t>
            </a:r>
            <a:r>
              <a:rPr b="1" lang="en-US" sz="2000">
                <a:solidFill>
                  <a:schemeClr val="dk1"/>
                </a:solidFill>
              </a:rPr>
              <a:t>diverse perspectives, needs, and expectations </a:t>
            </a:r>
            <a:r>
              <a:rPr lang="en-US" sz="2000">
                <a:solidFill>
                  <a:schemeClr val="dk1"/>
                </a:solidFill>
              </a:rPr>
              <a:t>of stakeholders for your project</a:t>
            </a:r>
            <a:endParaRPr sz="2000">
              <a:solidFill>
                <a:schemeClr val="dk1"/>
              </a:solidFill>
            </a:endParaRPr>
          </a:p>
        </p:txBody>
      </p:sp>
      <p:sp>
        <p:nvSpPr>
          <p:cNvPr id="1672" name="Google Shape;1672;p175"/>
          <p:cNvSpPr txBox="1"/>
          <p:nvPr/>
        </p:nvSpPr>
        <p:spPr>
          <a:xfrm>
            <a:off x="8423433" y="2369817"/>
            <a:ext cx="3543600" cy="19692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b="1" lang="en-US" sz="2000" u="sng">
                <a:solidFill>
                  <a:schemeClr val="dk1"/>
                </a:solidFill>
              </a:rPr>
              <a:t>Question:</a:t>
            </a:r>
            <a:endParaRPr b="1" sz="2000" u="sng">
              <a:solidFill>
                <a:schemeClr val="dk1"/>
              </a:solidFill>
            </a:endParaRPr>
          </a:p>
          <a:p>
            <a:pPr indent="0" lvl="0" marL="0" rtl="0" algn="ctr">
              <a:lnSpc>
                <a:spcPct val="90000"/>
              </a:lnSpc>
              <a:spcBef>
                <a:spcPts val="900"/>
              </a:spcBef>
              <a:spcAft>
                <a:spcPts val="0"/>
              </a:spcAft>
              <a:buNone/>
            </a:pPr>
            <a:r>
              <a:rPr lang="en-US" sz="2000">
                <a:solidFill>
                  <a:schemeClr val="dk1"/>
                </a:solidFill>
              </a:rPr>
              <a:t>Why might aligning with stakeholders or your team be important?</a:t>
            </a:r>
            <a:endParaRPr sz="20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6" name="Shape 1676"/>
        <p:cNvGrpSpPr/>
        <p:nvPr/>
      </p:nvGrpSpPr>
      <p:grpSpPr>
        <a:xfrm>
          <a:off x="0" y="0"/>
          <a:ext cx="0" cy="0"/>
          <a:chOff x="0" y="0"/>
          <a:chExt cx="0" cy="0"/>
        </a:xfrm>
      </p:grpSpPr>
      <p:sp>
        <p:nvSpPr>
          <p:cNvPr id="1677" name="Google Shape;1677;p176"/>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What does</a:t>
            </a:r>
            <a:r>
              <a:rPr lang="en-US">
                <a:solidFill>
                  <a:schemeClr val="accent2"/>
                </a:solidFill>
              </a:rPr>
              <a:t> Aligning</a:t>
            </a:r>
            <a:r>
              <a:rPr lang="en-US"/>
              <a:t> mean?</a:t>
            </a:r>
            <a:endParaRPr/>
          </a:p>
        </p:txBody>
      </p:sp>
      <p:sp>
        <p:nvSpPr>
          <p:cNvPr id="1678" name="Google Shape;1678;p176"/>
          <p:cNvSpPr txBox="1"/>
          <p:nvPr/>
        </p:nvSpPr>
        <p:spPr>
          <a:xfrm>
            <a:off x="616700" y="1280583"/>
            <a:ext cx="3543600" cy="19692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Clr>
                <a:schemeClr val="dk1"/>
              </a:buClr>
              <a:buSzPts val="1500"/>
              <a:buFont typeface="Arial"/>
              <a:buNone/>
            </a:pPr>
            <a:r>
              <a:rPr lang="en-US" sz="2000">
                <a:solidFill>
                  <a:schemeClr val="dk1"/>
                </a:solidFill>
              </a:rPr>
              <a:t>Aligning can mean </a:t>
            </a:r>
            <a:r>
              <a:rPr b="1" lang="en-US" sz="2000">
                <a:solidFill>
                  <a:schemeClr val="dk1"/>
                </a:solidFill>
              </a:rPr>
              <a:t>clarifying and agreeing</a:t>
            </a:r>
            <a:r>
              <a:rPr lang="en-US" sz="2000">
                <a:solidFill>
                  <a:schemeClr val="dk1"/>
                </a:solidFill>
              </a:rPr>
              <a:t> with stakeholders on the </a:t>
            </a:r>
            <a:r>
              <a:rPr b="1" lang="en-US" sz="2000">
                <a:solidFill>
                  <a:schemeClr val="dk1"/>
                </a:solidFill>
              </a:rPr>
              <a:t>behavioral challenges</a:t>
            </a:r>
            <a:r>
              <a:rPr lang="en-US" sz="2000">
                <a:solidFill>
                  <a:schemeClr val="dk1"/>
                </a:solidFill>
              </a:rPr>
              <a:t> to be addressed</a:t>
            </a:r>
            <a:endParaRPr sz="2400"/>
          </a:p>
        </p:txBody>
      </p:sp>
      <p:sp>
        <p:nvSpPr>
          <p:cNvPr id="1679" name="Google Shape;1679;p176"/>
          <p:cNvSpPr txBox="1"/>
          <p:nvPr/>
        </p:nvSpPr>
        <p:spPr>
          <a:xfrm>
            <a:off x="616700" y="3608217"/>
            <a:ext cx="3543600" cy="19692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Aligning can mean ensuring that everyone on the team is </a:t>
            </a:r>
            <a:r>
              <a:rPr b="1" lang="en-US" sz="2000">
                <a:solidFill>
                  <a:schemeClr val="dk1"/>
                </a:solidFill>
              </a:rPr>
              <a:t>on the same page</a:t>
            </a:r>
            <a:r>
              <a:rPr lang="en-US" sz="2000">
                <a:solidFill>
                  <a:schemeClr val="dk1"/>
                </a:solidFill>
              </a:rPr>
              <a:t>.</a:t>
            </a:r>
            <a:endParaRPr sz="2000">
              <a:solidFill>
                <a:schemeClr val="dk1"/>
              </a:solidFill>
            </a:endParaRPr>
          </a:p>
        </p:txBody>
      </p:sp>
      <p:sp>
        <p:nvSpPr>
          <p:cNvPr id="1680" name="Google Shape;1680;p176"/>
          <p:cNvSpPr txBox="1"/>
          <p:nvPr/>
        </p:nvSpPr>
        <p:spPr>
          <a:xfrm>
            <a:off x="4520067" y="3608217"/>
            <a:ext cx="3543600" cy="19692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Aligning can mean </a:t>
            </a:r>
            <a:r>
              <a:rPr b="1" lang="en-US" sz="2000">
                <a:solidFill>
                  <a:schemeClr val="dk1"/>
                </a:solidFill>
              </a:rPr>
              <a:t>post-mortems</a:t>
            </a:r>
            <a:endParaRPr b="1" sz="2000">
              <a:solidFill>
                <a:schemeClr val="dk1"/>
              </a:solidFill>
            </a:endParaRPr>
          </a:p>
        </p:txBody>
      </p:sp>
      <p:sp>
        <p:nvSpPr>
          <p:cNvPr id="1681" name="Google Shape;1681;p176"/>
          <p:cNvSpPr txBox="1"/>
          <p:nvPr/>
        </p:nvSpPr>
        <p:spPr>
          <a:xfrm>
            <a:off x="4520067" y="1280583"/>
            <a:ext cx="3543600" cy="19692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Aligning can mean considering the </a:t>
            </a:r>
            <a:r>
              <a:rPr b="1" lang="en-US" sz="2000">
                <a:solidFill>
                  <a:schemeClr val="dk1"/>
                </a:solidFill>
              </a:rPr>
              <a:t>diverse perspectives, needs, and expectations </a:t>
            </a:r>
            <a:r>
              <a:rPr lang="en-US" sz="2000">
                <a:solidFill>
                  <a:schemeClr val="dk1"/>
                </a:solidFill>
              </a:rPr>
              <a:t>of stakeholders for your project</a:t>
            </a:r>
            <a:endParaRPr sz="2000">
              <a:solidFill>
                <a:schemeClr val="dk1"/>
              </a:solidFill>
            </a:endParaRPr>
          </a:p>
        </p:txBody>
      </p:sp>
      <p:sp>
        <p:nvSpPr>
          <p:cNvPr id="1682" name="Google Shape;1682;p176"/>
          <p:cNvSpPr txBox="1"/>
          <p:nvPr/>
        </p:nvSpPr>
        <p:spPr>
          <a:xfrm>
            <a:off x="8423450" y="1280585"/>
            <a:ext cx="3543600" cy="4296900"/>
          </a:xfrm>
          <a:prstGeom prst="rect">
            <a:avLst/>
          </a:prstGeom>
          <a:noFill/>
          <a:ln cap="flat" cmpd="sng" w="28575">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b="1" lang="en-US" sz="2000" u="sng">
                <a:solidFill>
                  <a:schemeClr val="dk1"/>
                </a:solidFill>
              </a:rPr>
              <a:t>Question:</a:t>
            </a:r>
            <a:endParaRPr b="1" sz="2000" u="sng">
              <a:solidFill>
                <a:schemeClr val="dk1"/>
              </a:solidFill>
            </a:endParaRPr>
          </a:p>
          <a:p>
            <a:pPr indent="0" lvl="0" marL="0" rtl="0" algn="ctr">
              <a:lnSpc>
                <a:spcPct val="90000"/>
              </a:lnSpc>
              <a:spcBef>
                <a:spcPts val="900"/>
              </a:spcBef>
              <a:spcAft>
                <a:spcPts val="0"/>
              </a:spcAft>
              <a:buNone/>
            </a:pPr>
            <a:r>
              <a:rPr lang="en-US" sz="2000">
                <a:solidFill>
                  <a:schemeClr val="dk1"/>
                </a:solidFill>
              </a:rPr>
              <a:t>Why might aligning with stakeholders or your team be important?</a:t>
            </a:r>
            <a:br>
              <a:rPr lang="en-US" sz="2000">
                <a:solidFill>
                  <a:schemeClr val="dk1"/>
                </a:solidFill>
              </a:rPr>
            </a:br>
            <a:br>
              <a:rPr lang="en-US" sz="2000">
                <a:solidFill>
                  <a:schemeClr val="dk1"/>
                </a:solidFill>
              </a:rPr>
            </a:br>
            <a:r>
              <a:rPr b="1" lang="en-US" sz="2000">
                <a:solidFill>
                  <a:schemeClr val="accent2"/>
                </a:solidFill>
              </a:rPr>
              <a:t>When stakeholders don’t have the same vision from the start, it can lead to challenges in the successful implementation and scalability of your projects.</a:t>
            </a:r>
            <a:endParaRPr b="1" sz="2000">
              <a:solidFill>
                <a:schemeClr val="accen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6" name="Shape 1686"/>
        <p:cNvGrpSpPr/>
        <p:nvPr/>
      </p:nvGrpSpPr>
      <p:grpSpPr>
        <a:xfrm>
          <a:off x="0" y="0"/>
          <a:ext cx="0" cy="0"/>
          <a:chOff x="0" y="0"/>
          <a:chExt cx="0" cy="0"/>
        </a:xfrm>
      </p:grpSpPr>
      <p:sp>
        <p:nvSpPr>
          <p:cNvPr id="1687" name="Google Shape;1687;p177"/>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Strategies to </a:t>
            </a:r>
            <a:r>
              <a:rPr lang="en-US">
                <a:solidFill>
                  <a:schemeClr val="accent2"/>
                </a:solidFill>
              </a:rPr>
              <a:t>Align</a:t>
            </a:r>
            <a:r>
              <a:rPr lang="en-US"/>
              <a:t> with Stakeholders</a:t>
            </a:r>
            <a:endParaRPr/>
          </a:p>
        </p:txBody>
      </p:sp>
      <p:pic>
        <p:nvPicPr>
          <p:cNvPr id="1688" name="Google Shape;1688;p177"/>
          <p:cNvPicPr preferRelativeResize="0"/>
          <p:nvPr/>
        </p:nvPicPr>
        <p:blipFill rotWithShape="1">
          <a:blip r:embed="rId3">
            <a:alphaModFix/>
          </a:blip>
          <a:srcRect b="17643" l="0" r="92071" t="1536"/>
          <a:stretch/>
        </p:blipFill>
        <p:spPr>
          <a:xfrm>
            <a:off x="616688" y="1408738"/>
            <a:ext cx="829324" cy="1127050"/>
          </a:xfrm>
          <a:prstGeom prst="rect">
            <a:avLst/>
          </a:prstGeom>
          <a:noFill/>
          <a:ln>
            <a:noFill/>
          </a:ln>
        </p:spPr>
      </p:pic>
      <p:pic>
        <p:nvPicPr>
          <p:cNvPr id="1689" name="Google Shape;1689;p177"/>
          <p:cNvPicPr preferRelativeResize="0"/>
          <p:nvPr/>
        </p:nvPicPr>
        <p:blipFill rotWithShape="1">
          <a:blip r:embed="rId4">
            <a:alphaModFix/>
          </a:blip>
          <a:srcRect b="33387" l="0" r="90894" t="0"/>
          <a:stretch/>
        </p:blipFill>
        <p:spPr>
          <a:xfrm>
            <a:off x="555313" y="3146363"/>
            <a:ext cx="952051" cy="1127050"/>
          </a:xfrm>
          <a:prstGeom prst="rect">
            <a:avLst/>
          </a:prstGeom>
          <a:noFill/>
          <a:ln>
            <a:noFill/>
          </a:ln>
        </p:spPr>
      </p:pic>
      <p:sp>
        <p:nvSpPr>
          <p:cNvPr id="1690" name="Google Shape;1690;p177"/>
          <p:cNvSpPr txBox="1"/>
          <p:nvPr/>
        </p:nvSpPr>
        <p:spPr>
          <a:xfrm>
            <a:off x="1422250" y="1541075"/>
            <a:ext cx="9424800" cy="37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chemeClr val="accent5"/>
                </a:solidFill>
              </a:rPr>
              <a:t>Behavioral</a:t>
            </a:r>
            <a:r>
              <a:rPr b="1" lang="en-US" sz="1800">
                <a:solidFill>
                  <a:schemeClr val="accent5"/>
                </a:solidFill>
              </a:rPr>
              <a:t> Brief</a:t>
            </a:r>
            <a:r>
              <a:rPr lang="en-US" sz="1800">
                <a:solidFill>
                  <a:schemeClr val="accent5"/>
                </a:solidFill>
              </a:rPr>
              <a:t>:</a:t>
            </a:r>
            <a:r>
              <a:rPr lang="en-US" sz="1800">
                <a:solidFill>
                  <a:schemeClr val="dk1"/>
                </a:solidFill>
              </a:rPr>
              <a:t> A project template outlining the scope, target actors, actions, and outcomes. It ensures all contributors share a clear understanding of the behavioral interventions.</a:t>
            </a:r>
            <a:endParaRPr sz="1800">
              <a:solidFill>
                <a:schemeClr val="dk1"/>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rPr b="1" lang="en-US" sz="1800">
                <a:solidFill>
                  <a:schemeClr val="accent5"/>
                </a:solidFill>
              </a:rPr>
              <a:t>Behavioral</a:t>
            </a:r>
            <a:r>
              <a:rPr b="1" lang="en-US" sz="1800">
                <a:solidFill>
                  <a:schemeClr val="accent5"/>
                </a:solidFill>
              </a:rPr>
              <a:t> Hypothesis</a:t>
            </a:r>
            <a:r>
              <a:rPr lang="en-US" sz="1800">
                <a:solidFill>
                  <a:schemeClr val="accent5"/>
                </a:solidFill>
              </a:rPr>
              <a:t>: </a:t>
            </a:r>
            <a:r>
              <a:rPr lang="en-US" sz="1800">
                <a:solidFill>
                  <a:schemeClr val="dk1"/>
                </a:solidFill>
              </a:rPr>
              <a:t>A focused statement on the actor, action, and outcome, guiding the project with a testable change proposition for all stakeholders.</a:t>
            </a:r>
            <a:endParaRPr sz="1800">
              <a:solidFill>
                <a:schemeClr val="dk1"/>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accent5"/>
              </a:solidFill>
            </a:endParaRPr>
          </a:p>
          <a:p>
            <a:pPr indent="0" lvl="0" marL="0" rtl="0" algn="l">
              <a:spcBef>
                <a:spcPts val="0"/>
              </a:spcBef>
              <a:spcAft>
                <a:spcPts val="0"/>
              </a:spcAft>
              <a:buNone/>
            </a:pPr>
            <a:r>
              <a:rPr b="1" lang="en-US" sz="1800">
                <a:solidFill>
                  <a:schemeClr val="accent5"/>
                </a:solidFill>
              </a:rPr>
              <a:t>Co-Defining Concepts</a:t>
            </a:r>
            <a:r>
              <a:rPr lang="en-US" sz="1800">
                <a:solidFill>
                  <a:schemeClr val="accent5"/>
                </a:solidFill>
              </a:rPr>
              <a:t>: </a:t>
            </a:r>
            <a:r>
              <a:rPr lang="en-US" sz="1800">
                <a:solidFill>
                  <a:schemeClr val="dk1"/>
                </a:solidFill>
              </a:rPr>
              <a:t>Sessions with stakeholders to agree on context-specific definitions, ensuring project activities are interpreted as intended for greater effectiveness.</a:t>
            </a:r>
            <a:endParaRPr sz="1800">
              <a:solidFill>
                <a:schemeClr val="dk1"/>
              </a:solidFill>
            </a:endParaRPr>
          </a:p>
        </p:txBody>
      </p:sp>
      <p:pic>
        <p:nvPicPr>
          <p:cNvPr id="1691" name="Google Shape;1691;p177"/>
          <p:cNvPicPr preferRelativeResize="0"/>
          <p:nvPr/>
        </p:nvPicPr>
        <p:blipFill rotWithShape="1">
          <a:blip r:embed="rId5">
            <a:alphaModFix/>
          </a:blip>
          <a:srcRect b="40543" l="0" r="92961" t="0"/>
          <a:stretch/>
        </p:blipFill>
        <p:spPr>
          <a:xfrm>
            <a:off x="648888" y="4604000"/>
            <a:ext cx="764900" cy="963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5" name="Shape 1695"/>
        <p:cNvGrpSpPr/>
        <p:nvPr/>
      </p:nvGrpSpPr>
      <p:grpSpPr>
        <a:xfrm>
          <a:off x="0" y="0"/>
          <a:ext cx="0" cy="0"/>
          <a:chOff x="0" y="0"/>
          <a:chExt cx="0" cy="0"/>
        </a:xfrm>
      </p:grpSpPr>
      <p:sp>
        <p:nvSpPr>
          <p:cNvPr id="1696" name="Google Shape;1696;p178"/>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Strategies to </a:t>
            </a:r>
            <a:r>
              <a:rPr lang="en-US">
                <a:solidFill>
                  <a:schemeClr val="accent2"/>
                </a:solidFill>
              </a:rPr>
              <a:t>Align</a:t>
            </a:r>
            <a:r>
              <a:rPr lang="en-US"/>
              <a:t> with Your Team</a:t>
            </a:r>
            <a:endParaRPr/>
          </a:p>
        </p:txBody>
      </p:sp>
      <p:pic>
        <p:nvPicPr>
          <p:cNvPr id="1697" name="Google Shape;1697;p178"/>
          <p:cNvPicPr preferRelativeResize="0"/>
          <p:nvPr/>
        </p:nvPicPr>
        <p:blipFill rotWithShape="1">
          <a:blip r:embed="rId3">
            <a:alphaModFix/>
          </a:blip>
          <a:srcRect b="53247" l="0" r="92045" t="4496"/>
          <a:stretch/>
        </p:blipFill>
        <p:spPr>
          <a:xfrm>
            <a:off x="616688" y="3102813"/>
            <a:ext cx="872326" cy="744575"/>
          </a:xfrm>
          <a:prstGeom prst="rect">
            <a:avLst/>
          </a:prstGeom>
          <a:noFill/>
          <a:ln>
            <a:noFill/>
          </a:ln>
        </p:spPr>
      </p:pic>
      <p:sp>
        <p:nvSpPr>
          <p:cNvPr id="1698" name="Google Shape;1698;p178"/>
          <p:cNvSpPr txBox="1"/>
          <p:nvPr/>
        </p:nvSpPr>
        <p:spPr>
          <a:xfrm>
            <a:off x="1422250" y="1541075"/>
            <a:ext cx="9424800" cy="37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000">
                <a:solidFill>
                  <a:schemeClr val="dk1"/>
                </a:solidFill>
              </a:rPr>
              <a:t>Project Kickoff</a:t>
            </a:r>
            <a:r>
              <a:rPr lang="en-US" sz="2000">
                <a:solidFill>
                  <a:schemeClr val="dk1"/>
                </a:solidFill>
              </a:rPr>
              <a:t>: An initial meeting to align the team and stakeholders on project goals, objectives, and the scope of the problem being addressed.</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lang="en-US" sz="2000">
                <a:solidFill>
                  <a:schemeClr val="dk1"/>
                </a:solidFill>
              </a:rPr>
              <a:t>Project Management Tools</a:t>
            </a:r>
            <a:r>
              <a:rPr lang="en-US" sz="2000">
                <a:solidFill>
                  <a:schemeClr val="dk1"/>
                </a:solidFill>
              </a:rPr>
              <a:t>: Tools to align the team, clarify responsibilities, and leverage diverse competencies during project execution.</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lang="en-US" sz="2000">
                <a:solidFill>
                  <a:schemeClr val="dk1"/>
                </a:solidFill>
              </a:rPr>
              <a:t>Post-Mortem</a:t>
            </a:r>
            <a:r>
              <a:rPr lang="en-US" sz="2000">
                <a:solidFill>
                  <a:schemeClr val="dk1"/>
                </a:solidFill>
              </a:rPr>
              <a:t>: A reflective session to assess what worked, what didn’t, and the lessons learned from previous projects. This helps improve the new project and identifies areas for growth.</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p:txBody>
      </p:sp>
      <p:pic>
        <p:nvPicPr>
          <p:cNvPr id="1699" name="Google Shape;1699;p178"/>
          <p:cNvPicPr preferRelativeResize="0"/>
          <p:nvPr/>
        </p:nvPicPr>
        <p:blipFill rotWithShape="1">
          <a:blip r:embed="rId4">
            <a:alphaModFix/>
          </a:blip>
          <a:srcRect b="48015" l="0" r="92071" t="884"/>
          <a:stretch/>
        </p:blipFill>
        <p:spPr>
          <a:xfrm>
            <a:off x="638200" y="1563288"/>
            <a:ext cx="829326" cy="834225"/>
          </a:xfrm>
          <a:prstGeom prst="rect">
            <a:avLst/>
          </a:prstGeom>
          <a:noFill/>
          <a:ln>
            <a:noFill/>
          </a:ln>
        </p:spPr>
      </p:pic>
      <p:sp>
        <p:nvSpPr>
          <p:cNvPr id="1700" name="Google Shape;1700;p178"/>
          <p:cNvSpPr/>
          <p:nvPr/>
        </p:nvSpPr>
        <p:spPr>
          <a:xfrm>
            <a:off x="732188" y="4649249"/>
            <a:ext cx="533938" cy="513291"/>
          </a:xfrm>
          <a:custGeom>
            <a:rect b="b" l="l" r="r" t="t"/>
            <a:pathLst>
              <a:path extrusionOk="0" h="12004" w="12004">
                <a:moveTo>
                  <a:pt x="5671" y="725"/>
                </a:moveTo>
                <a:lnTo>
                  <a:pt x="5671" y="2395"/>
                </a:lnTo>
                <a:cubicBezTo>
                  <a:pt x="5671" y="2616"/>
                  <a:pt x="5843" y="2760"/>
                  <a:pt x="6021" y="2760"/>
                </a:cubicBezTo>
                <a:cubicBezTo>
                  <a:pt x="6097" y="2760"/>
                  <a:pt x="6173" y="2734"/>
                  <a:pt x="6239" y="2678"/>
                </a:cubicBezTo>
                <a:cubicBezTo>
                  <a:pt x="6365" y="2552"/>
                  <a:pt x="6554" y="2489"/>
                  <a:pt x="6711" y="2489"/>
                </a:cubicBezTo>
                <a:cubicBezTo>
                  <a:pt x="7121" y="2489"/>
                  <a:pt x="7436" y="2804"/>
                  <a:pt x="7436" y="3182"/>
                </a:cubicBezTo>
                <a:cubicBezTo>
                  <a:pt x="7436" y="3592"/>
                  <a:pt x="7121" y="3907"/>
                  <a:pt x="6711" y="3907"/>
                </a:cubicBezTo>
                <a:cubicBezTo>
                  <a:pt x="6554" y="3907"/>
                  <a:pt x="6365" y="3812"/>
                  <a:pt x="6239" y="3686"/>
                </a:cubicBezTo>
                <a:cubicBezTo>
                  <a:pt x="6173" y="3630"/>
                  <a:pt x="6097" y="3605"/>
                  <a:pt x="6021" y="3605"/>
                </a:cubicBezTo>
                <a:cubicBezTo>
                  <a:pt x="5843" y="3605"/>
                  <a:pt x="5671" y="3748"/>
                  <a:pt x="5671" y="3970"/>
                </a:cubicBezTo>
                <a:lnTo>
                  <a:pt x="5671" y="5640"/>
                </a:lnTo>
                <a:lnTo>
                  <a:pt x="4569" y="5640"/>
                </a:lnTo>
                <a:cubicBezTo>
                  <a:pt x="4600" y="5514"/>
                  <a:pt x="4600" y="5388"/>
                  <a:pt x="4600" y="5262"/>
                </a:cubicBezTo>
                <a:cubicBezTo>
                  <a:pt x="4600" y="4474"/>
                  <a:pt x="3970" y="3875"/>
                  <a:pt x="3183" y="3875"/>
                </a:cubicBezTo>
                <a:cubicBezTo>
                  <a:pt x="2395" y="3875"/>
                  <a:pt x="1765" y="4474"/>
                  <a:pt x="1765" y="5262"/>
                </a:cubicBezTo>
                <a:cubicBezTo>
                  <a:pt x="1765" y="5388"/>
                  <a:pt x="1765" y="5514"/>
                  <a:pt x="1796" y="5640"/>
                </a:cubicBezTo>
                <a:lnTo>
                  <a:pt x="694" y="5640"/>
                </a:lnTo>
                <a:lnTo>
                  <a:pt x="694" y="1071"/>
                </a:lnTo>
                <a:cubicBezTo>
                  <a:pt x="694" y="882"/>
                  <a:pt x="851" y="725"/>
                  <a:pt x="1040" y="725"/>
                </a:cubicBezTo>
                <a:close/>
                <a:moveTo>
                  <a:pt x="10964" y="725"/>
                </a:moveTo>
                <a:cubicBezTo>
                  <a:pt x="11122" y="725"/>
                  <a:pt x="11311" y="882"/>
                  <a:pt x="11311" y="1071"/>
                </a:cubicBezTo>
                <a:lnTo>
                  <a:pt x="11311" y="5671"/>
                </a:lnTo>
                <a:lnTo>
                  <a:pt x="9610" y="5671"/>
                </a:lnTo>
                <a:cubicBezTo>
                  <a:pt x="9295" y="5671"/>
                  <a:pt x="9169" y="6018"/>
                  <a:pt x="9326" y="6270"/>
                </a:cubicBezTo>
                <a:cubicBezTo>
                  <a:pt x="9452" y="6396"/>
                  <a:pt x="9515" y="6585"/>
                  <a:pt x="9515" y="6742"/>
                </a:cubicBezTo>
                <a:cubicBezTo>
                  <a:pt x="9515" y="7120"/>
                  <a:pt x="9200" y="7435"/>
                  <a:pt x="8822" y="7435"/>
                </a:cubicBezTo>
                <a:cubicBezTo>
                  <a:pt x="8412" y="7435"/>
                  <a:pt x="8097" y="7120"/>
                  <a:pt x="8097" y="6742"/>
                </a:cubicBezTo>
                <a:cubicBezTo>
                  <a:pt x="8097" y="6585"/>
                  <a:pt x="8192" y="6364"/>
                  <a:pt x="8286" y="6270"/>
                </a:cubicBezTo>
                <a:cubicBezTo>
                  <a:pt x="8507" y="6018"/>
                  <a:pt x="8349" y="5671"/>
                  <a:pt x="8034" y="5671"/>
                </a:cubicBezTo>
                <a:lnTo>
                  <a:pt x="6365" y="5671"/>
                </a:lnTo>
                <a:lnTo>
                  <a:pt x="6365" y="4568"/>
                </a:lnTo>
                <a:cubicBezTo>
                  <a:pt x="6491" y="4600"/>
                  <a:pt x="6617" y="4600"/>
                  <a:pt x="6711" y="4600"/>
                </a:cubicBezTo>
                <a:cubicBezTo>
                  <a:pt x="7499" y="4600"/>
                  <a:pt x="8160" y="3970"/>
                  <a:pt x="8160" y="3182"/>
                </a:cubicBezTo>
                <a:cubicBezTo>
                  <a:pt x="8160" y="2395"/>
                  <a:pt x="7499" y="1764"/>
                  <a:pt x="6711" y="1764"/>
                </a:cubicBezTo>
                <a:cubicBezTo>
                  <a:pt x="6617" y="1764"/>
                  <a:pt x="6491" y="1764"/>
                  <a:pt x="6365" y="1796"/>
                </a:cubicBezTo>
                <a:lnTo>
                  <a:pt x="6365" y="725"/>
                </a:lnTo>
                <a:close/>
                <a:moveTo>
                  <a:pt x="3183" y="4568"/>
                </a:moveTo>
                <a:cubicBezTo>
                  <a:pt x="3561" y="4568"/>
                  <a:pt x="3876" y="4883"/>
                  <a:pt x="3876" y="5293"/>
                </a:cubicBezTo>
                <a:cubicBezTo>
                  <a:pt x="3876" y="5451"/>
                  <a:pt x="3813" y="5640"/>
                  <a:pt x="3687" y="5766"/>
                </a:cubicBezTo>
                <a:cubicBezTo>
                  <a:pt x="3498" y="5986"/>
                  <a:pt x="3655" y="6333"/>
                  <a:pt x="3970" y="6333"/>
                </a:cubicBezTo>
                <a:lnTo>
                  <a:pt x="5608" y="6333"/>
                </a:lnTo>
                <a:lnTo>
                  <a:pt x="5608" y="7435"/>
                </a:lnTo>
                <a:cubicBezTo>
                  <a:pt x="5514" y="7404"/>
                  <a:pt x="5388" y="7404"/>
                  <a:pt x="5262" y="7404"/>
                </a:cubicBezTo>
                <a:cubicBezTo>
                  <a:pt x="4474" y="7404"/>
                  <a:pt x="3844" y="8034"/>
                  <a:pt x="3844" y="8822"/>
                </a:cubicBezTo>
                <a:cubicBezTo>
                  <a:pt x="3844" y="9609"/>
                  <a:pt x="4474" y="10239"/>
                  <a:pt x="5262" y="10239"/>
                </a:cubicBezTo>
                <a:cubicBezTo>
                  <a:pt x="5388" y="10239"/>
                  <a:pt x="5514" y="10239"/>
                  <a:pt x="5608" y="10208"/>
                </a:cubicBezTo>
                <a:lnTo>
                  <a:pt x="5608" y="11310"/>
                </a:lnTo>
                <a:lnTo>
                  <a:pt x="1009" y="11310"/>
                </a:lnTo>
                <a:cubicBezTo>
                  <a:pt x="851" y="11310"/>
                  <a:pt x="694" y="11153"/>
                  <a:pt x="694" y="10964"/>
                </a:cubicBezTo>
                <a:lnTo>
                  <a:pt x="694" y="6333"/>
                </a:lnTo>
                <a:lnTo>
                  <a:pt x="2395" y="6333"/>
                </a:lnTo>
                <a:cubicBezTo>
                  <a:pt x="2710" y="6333"/>
                  <a:pt x="2868" y="5986"/>
                  <a:pt x="2679" y="5766"/>
                </a:cubicBezTo>
                <a:cubicBezTo>
                  <a:pt x="2552" y="5640"/>
                  <a:pt x="2458" y="5482"/>
                  <a:pt x="2458" y="5293"/>
                </a:cubicBezTo>
                <a:cubicBezTo>
                  <a:pt x="2458" y="4883"/>
                  <a:pt x="2773" y="4568"/>
                  <a:pt x="3183" y="4568"/>
                </a:cubicBezTo>
                <a:close/>
                <a:moveTo>
                  <a:pt x="11311" y="6333"/>
                </a:moveTo>
                <a:lnTo>
                  <a:pt x="11311" y="10964"/>
                </a:lnTo>
                <a:cubicBezTo>
                  <a:pt x="11311" y="11153"/>
                  <a:pt x="11153" y="11310"/>
                  <a:pt x="10933" y="11310"/>
                </a:cubicBezTo>
                <a:lnTo>
                  <a:pt x="6333" y="11310"/>
                </a:lnTo>
                <a:lnTo>
                  <a:pt x="6333" y="9609"/>
                </a:lnTo>
                <a:cubicBezTo>
                  <a:pt x="6333" y="9388"/>
                  <a:pt x="6162" y="9244"/>
                  <a:pt x="5972" y="9244"/>
                </a:cubicBezTo>
                <a:cubicBezTo>
                  <a:pt x="5892" y="9244"/>
                  <a:pt x="5809" y="9270"/>
                  <a:pt x="5735" y="9326"/>
                </a:cubicBezTo>
                <a:cubicBezTo>
                  <a:pt x="5640" y="9452"/>
                  <a:pt x="5482" y="9546"/>
                  <a:pt x="5262" y="9546"/>
                </a:cubicBezTo>
                <a:cubicBezTo>
                  <a:pt x="4884" y="9546"/>
                  <a:pt x="4569" y="9231"/>
                  <a:pt x="4569" y="8822"/>
                </a:cubicBezTo>
                <a:cubicBezTo>
                  <a:pt x="4569" y="8443"/>
                  <a:pt x="4884" y="8097"/>
                  <a:pt x="5262" y="8097"/>
                </a:cubicBezTo>
                <a:cubicBezTo>
                  <a:pt x="5419" y="8097"/>
                  <a:pt x="5640" y="8191"/>
                  <a:pt x="5735" y="8317"/>
                </a:cubicBezTo>
                <a:cubicBezTo>
                  <a:pt x="5809" y="8374"/>
                  <a:pt x="5892" y="8399"/>
                  <a:pt x="5972" y="8399"/>
                </a:cubicBezTo>
                <a:cubicBezTo>
                  <a:pt x="6162" y="8399"/>
                  <a:pt x="6333" y="8255"/>
                  <a:pt x="6333" y="8034"/>
                </a:cubicBezTo>
                <a:lnTo>
                  <a:pt x="6333" y="6333"/>
                </a:lnTo>
                <a:lnTo>
                  <a:pt x="7436" y="6333"/>
                </a:lnTo>
                <a:cubicBezTo>
                  <a:pt x="7404" y="6459"/>
                  <a:pt x="7404" y="6585"/>
                  <a:pt x="7404" y="6711"/>
                </a:cubicBezTo>
                <a:cubicBezTo>
                  <a:pt x="7404" y="7498"/>
                  <a:pt x="8034" y="8097"/>
                  <a:pt x="8822" y="8097"/>
                </a:cubicBezTo>
                <a:cubicBezTo>
                  <a:pt x="9610" y="8097"/>
                  <a:pt x="10240" y="7498"/>
                  <a:pt x="10240" y="6711"/>
                </a:cubicBezTo>
                <a:cubicBezTo>
                  <a:pt x="10240" y="6585"/>
                  <a:pt x="10240" y="6459"/>
                  <a:pt x="10208" y="6333"/>
                </a:cubicBezTo>
                <a:close/>
                <a:moveTo>
                  <a:pt x="1040" y="0"/>
                </a:moveTo>
                <a:cubicBezTo>
                  <a:pt x="473" y="0"/>
                  <a:pt x="1" y="473"/>
                  <a:pt x="1" y="1071"/>
                </a:cubicBezTo>
                <a:lnTo>
                  <a:pt x="1" y="10964"/>
                </a:lnTo>
                <a:cubicBezTo>
                  <a:pt x="1" y="11531"/>
                  <a:pt x="473" y="12004"/>
                  <a:pt x="1040" y="12004"/>
                </a:cubicBezTo>
                <a:lnTo>
                  <a:pt x="10933" y="12004"/>
                </a:lnTo>
                <a:cubicBezTo>
                  <a:pt x="11531" y="12004"/>
                  <a:pt x="12004" y="11531"/>
                  <a:pt x="12004" y="10964"/>
                </a:cubicBezTo>
                <a:lnTo>
                  <a:pt x="12004" y="1071"/>
                </a:lnTo>
                <a:cubicBezTo>
                  <a:pt x="11972" y="473"/>
                  <a:pt x="11500" y="0"/>
                  <a:pt x="109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4" name="Shape 1704"/>
        <p:cNvGrpSpPr/>
        <p:nvPr/>
      </p:nvGrpSpPr>
      <p:grpSpPr>
        <a:xfrm>
          <a:off x="0" y="0"/>
          <a:ext cx="0" cy="0"/>
          <a:chOff x="0" y="0"/>
          <a:chExt cx="0" cy="0"/>
        </a:xfrm>
      </p:grpSpPr>
      <p:sp>
        <p:nvSpPr>
          <p:cNvPr id="1705" name="Google Shape;1705;p179"/>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How we did it</a:t>
            </a:r>
            <a:endParaRPr/>
          </a:p>
        </p:txBody>
      </p:sp>
      <p:sp>
        <p:nvSpPr>
          <p:cNvPr id="1706" name="Google Shape;1706;p179"/>
          <p:cNvSpPr txBox="1"/>
          <p:nvPr>
            <p:ph idx="2" type="body"/>
          </p:nvPr>
        </p:nvSpPr>
        <p:spPr>
          <a:xfrm>
            <a:off x="626047" y="1617361"/>
            <a:ext cx="10955700" cy="3783600"/>
          </a:xfrm>
          <a:prstGeom prst="rect">
            <a:avLst/>
          </a:prstGeom>
        </p:spPr>
        <p:txBody>
          <a:bodyPr anchorCtr="0" anchor="t" bIns="0" lIns="0" spcFirstLastPara="1" rIns="0" wrap="square" tIns="0">
            <a:normAutofit/>
          </a:bodyPr>
          <a:lstStyle/>
          <a:p>
            <a:pPr indent="-349250" lvl="0" marL="457200" rtl="0" algn="l">
              <a:spcBef>
                <a:spcPts val="900"/>
              </a:spcBef>
              <a:spcAft>
                <a:spcPts val="0"/>
              </a:spcAft>
              <a:buSzPts val="1900"/>
              <a:buChar char="●"/>
            </a:pPr>
            <a:r>
              <a:rPr lang="en-US" sz="1900"/>
              <a:t>We conducted a </a:t>
            </a:r>
            <a:r>
              <a:rPr b="1" lang="en-US" sz="1900"/>
              <a:t>kickoff presentation</a:t>
            </a:r>
            <a:r>
              <a:rPr lang="en-US" sz="1900"/>
              <a:t> ti build on our common understanding of ICM in Lesotho and understand the expectations of our project, and potential challenges to its success</a:t>
            </a:r>
            <a:endParaRPr sz="1900"/>
          </a:p>
          <a:p>
            <a:pPr indent="0" lvl="0" marL="457200" rtl="0" algn="l">
              <a:spcBef>
                <a:spcPts val="900"/>
              </a:spcBef>
              <a:spcAft>
                <a:spcPts val="0"/>
              </a:spcAft>
              <a:buNone/>
            </a:pPr>
            <a:r>
              <a:t/>
            </a:r>
            <a:endParaRPr sz="1900"/>
          </a:p>
          <a:p>
            <a:pPr indent="-349250" lvl="0" marL="457200" rtl="0" algn="l">
              <a:spcBef>
                <a:spcPts val="900"/>
              </a:spcBef>
              <a:spcAft>
                <a:spcPts val="0"/>
              </a:spcAft>
              <a:buSzPts val="1900"/>
              <a:buChar char="●"/>
            </a:pPr>
            <a:r>
              <a:rPr lang="en-US" sz="1900"/>
              <a:t>We utilized a variety of </a:t>
            </a:r>
            <a:r>
              <a:rPr b="1" lang="en-US" sz="1900"/>
              <a:t>project management tools</a:t>
            </a:r>
            <a:r>
              <a:rPr lang="en-US" sz="1900"/>
              <a:t> to ensure that our team was on the same page</a:t>
            </a:r>
            <a:endParaRPr sz="1900"/>
          </a:p>
          <a:p>
            <a:pPr indent="0" lvl="0" marL="457200" rtl="0" algn="l">
              <a:spcBef>
                <a:spcPts val="900"/>
              </a:spcBef>
              <a:spcAft>
                <a:spcPts val="0"/>
              </a:spcAft>
              <a:buNone/>
            </a:pPr>
            <a:r>
              <a:t/>
            </a:r>
            <a:endParaRPr sz="1900"/>
          </a:p>
          <a:p>
            <a:pPr indent="-349250" lvl="0" marL="457200" rtl="0" algn="l">
              <a:spcBef>
                <a:spcPts val="900"/>
              </a:spcBef>
              <a:spcAft>
                <a:spcPts val="0"/>
              </a:spcAft>
              <a:buSzPts val="1900"/>
              <a:buChar char="●"/>
            </a:pPr>
            <a:r>
              <a:rPr lang="en-US" sz="1900"/>
              <a:t>We conducted</a:t>
            </a:r>
            <a:r>
              <a:rPr b="1" lang="en-US" sz="1900"/>
              <a:t> internal sessions </a:t>
            </a:r>
            <a:r>
              <a:rPr lang="en-US" sz="1900"/>
              <a:t>to align our working styles and competencies</a:t>
            </a:r>
            <a:endParaRPr sz="1900"/>
          </a:p>
          <a:p>
            <a:pPr indent="0" lvl="0" marL="457200" rtl="0" algn="l">
              <a:spcBef>
                <a:spcPts val="900"/>
              </a:spcBef>
              <a:spcAft>
                <a:spcPts val="0"/>
              </a:spcAft>
              <a:buNone/>
            </a:pPr>
            <a:r>
              <a:t/>
            </a:r>
            <a:endParaRPr sz="1900"/>
          </a:p>
          <a:p>
            <a:pPr indent="-349250" lvl="0" marL="457200" rtl="0" algn="l">
              <a:spcBef>
                <a:spcPts val="900"/>
              </a:spcBef>
              <a:spcAft>
                <a:spcPts val="0"/>
              </a:spcAft>
              <a:buSzPts val="1900"/>
              <a:buChar char="●"/>
            </a:pPr>
            <a:r>
              <a:rPr lang="en-US" sz="1900"/>
              <a:t>We </a:t>
            </a:r>
            <a:r>
              <a:rPr b="1" lang="en-US" sz="1900"/>
              <a:t>broke down tasks</a:t>
            </a:r>
            <a:r>
              <a:rPr lang="en-US" sz="1900"/>
              <a:t> into smaller steps whenever possible</a:t>
            </a:r>
            <a:endParaRPr sz="1900"/>
          </a:p>
          <a:p>
            <a:pPr indent="0" lvl="0" marL="457200" rtl="0" algn="l">
              <a:spcBef>
                <a:spcPts val="900"/>
              </a:spcBef>
              <a:spcAft>
                <a:spcPts val="0"/>
              </a:spcAft>
              <a:buNone/>
            </a:pPr>
            <a:r>
              <a:t/>
            </a:r>
            <a:endParaRPr sz="1900"/>
          </a:p>
          <a:p>
            <a:pPr indent="-349250" lvl="0" marL="457200" rtl="0" algn="l">
              <a:spcBef>
                <a:spcPts val="900"/>
              </a:spcBef>
              <a:spcAft>
                <a:spcPts val="0"/>
              </a:spcAft>
              <a:buSzPts val="1900"/>
              <a:buChar char="●"/>
            </a:pPr>
            <a:r>
              <a:rPr lang="en-US" sz="1900"/>
              <a:t>We </a:t>
            </a:r>
            <a:r>
              <a:rPr b="1" lang="en-US" sz="1900"/>
              <a:t>assigned clear roles and responsibilities</a:t>
            </a:r>
            <a:r>
              <a:rPr lang="en-US" sz="1900"/>
              <a:t> to all team members</a:t>
            </a:r>
            <a:endParaRPr sz="19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0" name="Shape 1710"/>
        <p:cNvGrpSpPr/>
        <p:nvPr/>
      </p:nvGrpSpPr>
      <p:grpSpPr>
        <a:xfrm>
          <a:off x="0" y="0"/>
          <a:ext cx="0" cy="0"/>
          <a:chOff x="0" y="0"/>
          <a:chExt cx="0" cy="0"/>
        </a:xfrm>
      </p:grpSpPr>
      <p:sp>
        <p:nvSpPr>
          <p:cNvPr id="1711" name="Google Shape;1711;p180"/>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712" name="Google Shape;1712;p180"/>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713" name="Google Shape;1713;p180"/>
          <p:cNvPicPr preferRelativeResize="0"/>
          <p:nvPr>
            <p:ph idx="2" type="pic"/>
          </p:nvPr>
        </p:nvPicPr>
        <p:blipFill rotWithShape="1">
          <a:blip r:embed="rId3">
            <a:alphaModFix/>
          </a:blip>
          <a:srcRect b="6392" l="0" r="0" t="6401"/>
          <a:stretch/>
        </p:blipFill>
        <p:spPr>
          <a:xfrm>
            <a:off x="0" y="0"/>
            <a:ext cx="12191198" cy="5980001"/>
          </a:xfrm>
          <a:prstGeom prst="rect">
            <a:avLst/>
          </a:prstGeom>
        </p:spPr>
      </p:pic>
      <p:sp>
        <p:nvSpPr>
          <p:cNvPr id="1714" name="Google Shape;1714;p180"/>
          <p:cNvSpPr txBox="1"/>
          <p:nvPr/>
        </p:nvSpPr>
        <p:spPr>
          <a:xfrm>
            <a:off x="415664" y="2524008"/>
            <a:ext cx="10404900" cy="9321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6000">
                <a:solidFill>
                  <a:schemeClr val="lt1"/>
                </a:solidFill>
              </a:rPr>
              <a:t>Stage 2: Understand</a:t>
            </a:r>
            <a:endParaRPr b="1" sz="60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8" name="Shape 1718"/>
        <p:cNvGrpSpPr/>
        <p:nvPr/>
      </p:nvGrpSpPr>
      <p:grpSpPr>
        <a:xfrm>
          <a:off x="0" y="0"/>
          <a:ext cx="0" cy="0"/>
          <a:chOff x="0" y="0"/>
          <a:chExt cx="0" cy="0"/>
        </a:xfrm>
      </p:grpSpPr>
      <p:sp>
        <p:nvSpPr>
          <p:cNvPr id="1719" name="Google Shape;1719;p181"/>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What do we need to </a:t>
            </a:r>
            <a:r>
              <a:rPr lang="en-US">
                <a:solidFill>
                  <a:schemeClr val="accent4"/>
                </a:solidFill>
              </a:rPr>
              <a:t>Understand</a:t>
            </a:r>
            <a:r>
              <a:rPr lang="en-US"/>
              <a:t>?</a:t>
            </a:r>
            <a:endParaRPr/>
          </a:p>
        </p:txBody>
      </p:sp>
      <p:sp>
        <p:nvSpPr>
          <p:cNvPr id="1720" name="Google Shape;1720;p181"/>
          <p:cNvSpPr txBox="1"/>
          <p:nvPr/>
        </p:nvSpPr>
        <p:spPr>
          <a:xfrm>
            <a:off x="420833" y="1280583"/>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Clr>
                <a:schemeClr val="dk1"/>
              </a:buClr>
              <a:buSzPts val="1500"/>
              <a:buFont typeface="Arial"/>
              <a:buNone/>
            </a:pPr>
            <a:r>
              <a:rPr lang="en-US" sz="2000">
                <a:solidFill>
                  <a:schemeClr val="dk1"/>
                </a:solidFill>
              </a:rPr>
              <a:t>We need to understand the </a:t>
            </a:r>
            <a:r>
              <a:rPr b="1" lang="en-US" sz="2000">
                <a:solidFill>
                  <a:schemeClr val="dk1"/>
                </a:solidFill>
              </a:rPr>
              <a:t>context</a:t>
            </a:r>
            <a:r>
              <a:rPr lang="en-US" sz="2000">
                <a:solidFill>
                  <a:schemeClr val="dk1"/>
                </a:solidFill>
              </a:rPr>
              <a:t>: the location, cultural setting, and lived experiences of local people</a:t>
            </a:r>
            <a:endParaRPr sz="2400"/>
          </a:p>
        </p:txBody>
      </p:sp>
      <p:sp>
        <p:nvSpPr>
          <p:cNvPr id="1721" name="Google Shape;1721;p181"/>
          <p:cNvSpPr txBox="1"/>
          <p:nvPr/>
        </p:nvSpPr>
        <p:spPr>
          <a:xfrm>
            <a:off x="420833" y="3608217"/>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which </a:t>
            </a:r>
            <a:r>
              <a:rPr b="1" lang="en-US" sz="2000">
                <a:solidFill>
                  <a:schemeClr val="dk1"/>
                </a:solidFill>
              </a:rPr>
              <a:t>obstacles</a:t>
            </a:r>
            <a:r>
              <a:rPr lang="en-US" sz="2000">
                <a:solidFill>
                  <a:schemeClr val="dk1"/>
                </a:solidFill>
              </a:rPr>
              <a:t> from the literature apply to our context</a:t>
            </a:r>
            <a:endParaRPr sz="2000">
              <a:solidFill>
                <a:schemeClr val="dk1"/>
              </a:solidFill>
            </a:endParaRPr>
          </a:p>
        </p:txBody>
      </p:sp>
      <p:sp>
        <p:nvSpPr>
          <p:cNvPr id="1722" name="Google Shape;1722;p181"/>
          <p:cNvSpPr txBox="1"/>
          <p:nvPr/>
        </p:nvSpPr>
        <p:spPr>
          <a:xfrm>
            <a:off x="4324200" y="3608217"/>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which obstacles are </a:t>
            </a:r>
            <a:r>
              <a:rPr b="1" lang="en-US" sz="2000">
                <a:solidFill>
                  <a:schemeClr val="dk1"/>
                </a:solidFill>
              </a:rPr>
              <a:t>unknown or culturally sensitive</a:t>
            </a:r>
            <a:r>
              <a:rPr lang="en-US" sz="2000">
                <a:solidFill>
                  <a:schemeClr val="dk1"/>
                </a:solidFill>
              </a:rPr>
              <a:t> in our context</a:t>
            </a:r>
            <a:endParaRPr sz="2000">
              <a:solidFill>
                <a:schemeClr val="dk1"/>
              </a:solidFill>
            </a:endParaRPr>
          </a:p>
        </p:txBody>
      </p:sp>
      <p:sp>
        <p:nvSpPr>
          <p:cNvPr id="1723" name="Google Shape;1723;p181"/>
          <p:cNvSpPr txBox="1"/>
          <p:nvPr/>
        </p:nvSpPr>
        <p:spPr>
          <a:xfrm>
            <a:off x="4324200" y="1280583"/>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the </a:t>
            </a:r>
            <a:r>
              <a:rPr b="1" lang="en-US" sz="2000">
                <a:solidFill>
                  <a:schemeClr val="dk1"/>
                </a:solidFill>
              </a:rPr>
              <a:t>population</a:t>
            </a:r>
            <a:r>
              <a:rPr lang="en-US" sz="2000">
                <a:solidFill>
                  <a:schemeClr val="dk1"/>
                </a:solidFill>
              </a:rPr>
              <a:t> we are trying to target with our project</a:t>
            </a:r>
            <a:endParaRPr sz="2000">
              <a:solidFill>
                <a:schemeClr val="dk1"/>
              </a:solidFill>
            </a:endParaRPr>
          </a:p>
        </p:txBody>
      </p:sp>
      <p:sp>
        <p:nvSpPr>
          <p:cNvPr id="1724" name="Google Shape;1724;p181"/>
          <p:cNvSpPr txBox="1"/>
          <p:nvPr/>
        </p:nvSpPr>
        <p:spPr>
          <a:xfrm>
            <a:off x="8227567" y="3608217"/>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b="1" lang="en-US" sz="2000" u="sng">
                <a:solidFill>
                  <a:schemeClr val="dk1"/>
                </a:solidFill>
              </a:rPr>
              <a:t>Question:</a:t>
            </a:r>
            <a:endParaRPr b="1" sz="2000" u="sng">
              <a:solidFill>
                <a:schemeClr val="dk1"/>
              </a:solidFill>
            </a:endParaRPr>
          </a:p>
          <a:p>
            <a:pPr indent="0" lvl="0" marL="0" rtl="0" algn="ctr">
              <a:lnSpc>
                <a:spcPct val="90000"/>
              </a:lnSpc>
              <a:spcBef>
                <a:spcPts val="900"/>
              </a:spcBef>
              <a:spcAft>
                <a:spcPts val="0"/>
              </a:spcAft>
              <a:buNone/>
            </a:pPr>
            <a:r>
              <a:rPr lang="en-US" sz="2000">
                <a:solidFill>
                  <a:schemeClr val="dk1"/>
                </a:solidFill>
              </a:rPr>
              <a:t>Why do we need to understand all of these factors?</a:t>
            </a:r>
            <a:endParaRPr sz="2000">
              <a:solidFill>
                <a:schemeClr val="dk1"/>
              </a:solidFill>
            </a:endParaRPr>
          </a:p>
        </p:txBody>
      </p:sp>
      <p:sp>
        <p:nvSpPr>
          <p:cNvPr id="1725" name="Google Shape;1725;p181"/>
          <p:cNvSpPr txBox="1"/>
          <p:nvPr/>
        </p:nvSpPr>
        <p:spPr>
          <a:xfrm>
            <a:off x="8227567" y="1280583"/>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how </a:t>
            </a:r>
            <a:r>
              <a:rPr b="1" lang="en-US" sz="2000">
                <a:solidFill>
                  <a:schemeClr val="dk1"/>
                </a:solidFill>
              </a:rPr>
              <a:t>receptive</a:t>
            </a:r>
            <a:r>
              <a:rPr lang="en-US" sz="2000">
                <a:solidFill>
                  <a:schemeClr val="dk1"/>
                </a:solidFill>
              </a:rPr>
              <a:t> the context is to different types of interventions</a:t>
            </a:r>
            <a:endParaRPr sz="20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9" name="Shape 1729"/>
        <p:cNvGrpSpPr/>
        <p:nvPr/>
      </p:nvGrpSpPr>
      <p:grpSpPr>
        <a:xfrm>
          <a:off x="0" y="0"/>
          <a:ext cx="0" cy="0"/>
          <a:chOff x="0" y="0"/>
          <a:chExt cx="0" cy="0"/>
        </a:xfrm>
      </p:grpSpPr>
      <p:sp>
        <p:nvSpPr>
          <p:cNvPr id="1730" name="Google Shape;1730;p182"/>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What do we need to </a:t>
            </a:r>
            <a:r>
              <a:rPr lang="en-US">
                <a:solidFill>
                  <a:schemeClr val="accent4"/>
                </a:solidFill>
              </a:rPr>
              <a:t>Understand</a:t>
            </a:r>
            <a:r>
              <a:rPr lang="en-US"/>
              <a:t>?</a:t>
            </a:r>
            <a:endParaRPr/>
          </a:p>
        </p:txBody>
      </p:sp>
      <p:sp>
        <p:nvSpPr>
          <p:cNvPr id="1731" name="Google Shape;1731;p182"/>
          <p:cNvSpPr txBox="1"/>
          <p:nvPr/>
        </p:nvSpPr>
        <p:spPr>
          <a:xfrm>
            <a:off x="420833" y="1280583"/>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Clr>
                <a:schemeClr val="dk1"/>
              </a:buClr>
              <a:buSzPts val="1500"/>
              <a:buFont typeface="Arial"/>
              <a:buNone/>
            </a:pPr>
            <a:r>
              <a:rPr lang="en-US" sz="2000">
                <a:solidFill>
                  <a:schemeClr val="dk1"/>
                </a:solidFill>
              </a:rPr>
              <a:t>We need to understand the </a:t>
            </a:r>
            <a:r>
              <a:rPr b="1" lang="en-US" sz="2000">
                <a:solidFill>
                  <a:schemeClr val="dk1"/>
                </a:solidFill>
              </a:rPr>
              <a:t>context</a:t>
            </a:r>
            <a:r>
              <a:rPr lang="en-US" sz="2000">
                <a:solidFill>
                  <a:schemeClr val="dk1"/>
                </a:solidFill>
              </a:rPr>
              <a:t>: the location, cultural setting, and lived experiences of local people</a:t>
            </a:r>
            <a:endParaRPr sz="2400"/>
          </a:p>
        </p:txBody>
      </p:sp>
      <p:sp>
        <p:nvSpPr>
          <p:cNvPr id="1732" name="Google Shape;1732;p182"/>
          <p:cNvSpPr txBox="1"/>
          <p:nvPr/>
        </p:nvSpPr>
        <p:spPr>
          <a:xfrm>
            <a:off x="420833" y="3608217"/>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which </a:t>
            </a:r>
            <a:r>
              <a:rPr b="1" lang="en-US" sz="2000">
                <a:solidFill>
                  <a:schemeClr val="dk1"/>
                </a:solidFill>
              </a:rPr>
              <a:t>obstacles</a:t>
            </a:r>
            <a:r>
              <a:rPr lang="en-US" sz="2000">
                <a:solidFill>
                  <a:schemeClr val="dk1"/>
                </a:solidFill>
              </a:rPr>
              <a:t> from the literature apply to our context</a:t>
            </a:r>
            <a:endParaRPr sz="2000">
              <a:solidFill>
                <a:schemeClr val="dk1"/>
              </a:solidFill>
            </a:endParaRPr>
          </a:p>
        </p:txBody>
      </p:sp>
      <p:sp>
        <p:nvSpPr>
          <p:cNvPr id="1733" name="Google Shape;1733;p182"/>
          <p:cNvSpPr txBox="1"/>
          <p:nvPr/>
        </p:nvSpPr>
        <p:spPr>
          <a:xfrm>
            <a:off x="4324200" y="3608217"/>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which obstacles are </a:t>
            </a:r>
            <a:r>
              <a:rPr b="1" lang="en-US" sz="2000">
                <a:solidFill>
                  <a:schemeClr val="dk1"/>
                </a:solidFill>
              </a:rPr>
              <a:t>unknown or culturally sensitive</a:t>
            </a:r>
            <a:r>
              <a:rPr lang="en-US" sz="2000">
                <a:solidFill>
                  <a:schemeClr val="dk1"/>
                </a:solidFill>
              </a:rPr>
              <a:t> in our context</a:t>
            </a:r>
            <a:endParaRPr sz="2000">
              <a:solidFill>
                <a:schemeClr val="dk1"/>
              </a:solidFill>
            </a:endParaRPr>
          </a:p>
        </p:txBody>
      </p:sp>
      <p:sp>
        <p:nvSpPr>
          <p:cNvPr id="1734" name="Google Shape;1734;p182"/>
          <p:cNvSpPr txBox="1"/>
          <p:nvPr/>
        </p:nvSpPr>
        <p:spPr>
          <a:xfrm>
            <a:off x="4324200" y="1280583"/>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the </a:t>
            </a:r>
            <a:r>
              <a:rPr b="1" lang="en-US" sz="2000">
                <a:solidFill>
                  <a:schemeClr val="dk1"/>
                </a:solidFill>
              </a:rPr>
              <a:t>population</a:t>
            </a:r>
            <a:r>
              <a:rPr lang="en-US" sz="2000">
                <a:solidFill>
                  <a:schemeClr val="dk1"/>
                </a:solidFill>
              </a:rPr>
              <a:t> we are trying to target with our project</a:t>
            </a:r>
            <a:endParaRPr sz="2000">
              <a:solidFill>
                <a:schemeClr val="dk1"/>
              </a:solidFill>
            </a:endParaRPr>
          </a:p>
        </p:txBody>
      </p:sp>
      <p:sp>
        <p:nvSpPr>
          <p:cNvPr id="1735" name="Google Shape;1735;p182"/>
          <p:cNvSpPr txBox="1"/>
          <p:nvPr/>
        </p:nvSpPr>
        <p:spPr>
          <a:xfrm>
            <a:off x="8227575" y="2424605"/>
            <a:ext cx="3543600" cy="31527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b="1" lang="en-US" sz="2000" u="sng">
                <a:solidFill>
                  <a:schemeClr val="dk1"/>
                </a:solidFill>
              </a:rPr>
              <a:t>Question:</a:t>
            </a:r>
            <a:endParaRPr b="1" sz="2000" u="sng">
              <a:solidFill>
                <a:schemeClr val="dk1"/>
              </a:solidFill>
            </a:endParaRPr>
          </a:p>
          <a:p>
            <a:pPr indent="0" lvl="0" marL="0" rtl="0" algn="ctr">
              <a:lnSpc>
                <a:spcPct val="90000"/>
              </a:lnSpc>
              <a:spcBef>
                <a:spcPts val="900"/>
              </a:spcBef>
              <a:spcAft>
                <a:spcPts val="0"/>
              </a:spcAft>
              <a:buNone/>
            </a:pPr>
            <a:r>
              <a:rPr lang="en-US" sz="2000">
                <a:solidFill>
                  <a:schemeClr val="dk1"/>
                </a:solidFill>
              </a:rPr>
              <a:t>Why do we need to understand all of these factors?</a:t>
            </a:r>
            <a:endParaRPr sz="2000">
              <a:solidFill>
                <a:schemeClr val="dk1"/>
              </a:solidFill>
            </a:endParaRPr>
          </a:p>
          <a:p>
            <a:pPr indent="0" lvl="0" marL="0" rtl="0" algn="ctr">
              <a:lnSpc>
                <a:spcPct val="90000"/>
              </a:lnSpc>
              <a:spcBef>
                <a:spcPts val="900"/>
              </a:spcBef>
              <a:spcAft>
                <a:spcPts val="0"/>
              </a:spcAft>
              <a:buNone/>
            </a:pPr>
            <a:r>
              <a:rPr b="1" lang="en-US" sz="2000">
                <a:solidFill>
                  <a:schemeClr val="accent4"/>
                </a:solidFill>
              </a:rPr>
              <a:t>To avoid duplication and unfruitful interventions, ground your project in the local context and invite local participation.</a:t>
            </a:r>
            <a:endParaRPr b="1" sz="2000">
              <a:solidFill>
                <a:schemeClr val="accent4"/>
              </a:solidFill>
            </a:endParaRPr>
          </a:p>
        </p:txBody>
      </p:sp>
      <p:sp>
        <p:nvSpPr>
          <p:cNvPr id="1736" name="Google Shape;1736;p182"/>
          <p:cNvSpPr txBox="1"/>
          <p:nvPr/>
        </p:nvSpPr>
        <p:spPr>
          <a:xfrm>
            <a:off x="8227567" y="260058"/>
            <a:ext cx="3543600" cy="1969200"/>
          </a:xfrm>
          <a:prstGeom prst="rect">
            <a:avLst/>
          </a:prstGeom>
          <a:noFill/>
          <a:ln cap="flat" cmpd="sng" w="28575">
            <a:solidFill>
              <a:schemeClr val="accent4"/>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need to understand how </a:t>
            </a:r>
            <a:r>
              <a:rPr b="1" lang="en-US" sz="2000">
                <a:solidFill>
                  <a:schemeClr val="dk1"/>
                </a:solidFill>
              </a:rPr>
              <a:t>receptive</a:t>
            </a:r>
            <a:r>
              <a:rPr lang="en-US" sz="2000">
                <a:solidFill>
                  <a:schemeClr val="dk1"/>
                </a:solidFill>
              </a:rPr>
              <a:t> the context is to different types of interventions</a:t>
            </a:r>
            <a:endParaRPr sz="20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0" name="Shape 1740"/>
        <p:cNvGrpSpPr/>
        <p:nvPr/>
      </p:nvGrpSpPr>
      <p:grpSpPr>
        <a:xfrm>
          <a:off x="0" y="0"/>
          <a:ext cx="0" cy="0"/>
          <a:chOff x="0" y="0"/>
          <a:chExt cx="0" cy="0"/>
        </a:xfrm>
      </p:grpSpPr>
      <p:sp>
        <p:nvSpPr>
          <p:cNvPr id="1741" name="Google Shape;1741;p183"/>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Strategies to help us </a:t>
            </a:r>
            <a:r>
              <a:rPr lang="en-US">
                <a:solidFill>
                  <a:schemeClr val="accent4"/>
                </a:solidFill>
              </a:rPr>
              <a:t>Understand</a:t>
            </a:r>
            <a:r>
              <a:rPr lang="en-US"/>
              <a:t>: Literature Review</a:t>
            </a:r>
            <a:endParaRPr/>
          </a:p>
        </p:txBody>
      </p:sp>
      <p:sp>
        <p:nvSpPr>
          <p:cNvPr id="1742" name="Google Shape;1742;p183"/>
          <p:cNvSpPr txBox="1"/>
          <p:nvPr/>
        </p:nvSpPr>
        <p:spPr>
          <a:xfrm>
            <a:off x="651767" y="1471267"/>
            <a:ext cx="10631100" cy="3977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2800">
                <a:solidFill>
                  <a:schemeClr val="dk1"/>
                </a:solidFill>
                <a:latin typeface="Calibri"/>
                <a:ea typeface="Calibri"/>
                <a:cs typeface="Calibri"/>
                <a:sym typeface="Calibri"/>
              </a:rPr>
              <a:t>A review of the literature will provide an </a:t>
            </a:r>
            <a:r>
              <a:rPr b="1" lang="en-US" sz="2800">
                <a:solidFill>
                  <a:schemeClr val="dk1"/>
                </a:solidFill>
                <a:latin typeface="Calibri"/>
                <a:ea typeface="Calibri"/>
                <a:cs typeface="Calibri"/>
                <a:sym typeface="Calibri"/>
              </a:rPr>
              <a:t>overview of recent developments </a:t>
            </a:r>
            <a:r>
              <a:rPr lang="en-US" sz="2800">
                <a:solidFill>
                  <a:schemeClr val="dk1"/>
                </a:solidFill>
                <a:latin typeface="Calibri"/>
                <a:ea typeface="Calibri"/>
                <a:cs typeface="Calibri"/>
                <a:sym typeface="Calibri"/>
              </a:rPr>
              <a:t>in your project area in similar contexts. </a:t>
            </a:r>
            <a:br>
              <a:rPr lang="en-US" sz="2800">
                <a:solidFill>
                  <a:schemeClr val="dk1"/>
                </a:solidFill>
                <a:latin typeface="Calibri"/>
                <a:ea typeface="Calibri"/>
                <a:cs typeface="Calibri"/>
                <a:sym typeface="Calibri"/>
              </a:rPr>
            </a:br>
            <a:br>
              <a:rPr lang="en-US" sz="2800">
                <a:solidFill>
                  <a:schemeClr val="dk1"/>
                </a:solidFill>
                <a:latin typeface="Calibri"/>
                <a:ea typeface="Calibri"/>
                <a:cs typeface="Calibri"/>
                <a:sym typeface="Calibri"/>
              </a:rPr>
            </a:br>
            <a:r>
              <a:rPr lang="en-US" sz="2800">
                <a:solidFill>
                  <a:schemeClr val="dk1"/>
                </a:solidFill>
                <a:latin typeface="Calibri"/>
                <a:ea typeface="Calibri"/>
                <a:cs typeface="Calibri"/>
                <a:sym typeface="Calibri"/>
              </a:rPr>
              <a:t>This lets you understand the </a:t>
            </a:r>
            <a:r>
              <a:rPr b="1" lang="en-US" sz="2800">
                <a:solidFill>
                  <a:schemeClr val="dk1"/>
                </a:solidFill>
                <a:latin typeface="Calibri"/>
                <a:ea typeface="Calibri"/>
                <a:cs typeface="Calibri"/>
                <a:sym typeface="Calibri"/>
              </a:rPr>
              <a:t>factors driving the behaviors</a:t>
            </a:r>
            <a:r>
              <a:rPr lang="en-US" sz="2800">
                <a:solidFill>
                  <a:schemeClr val="dk1"/>
                </a:solidFill>
                <a:latin typeface="Calibri"/>
                <a:ea typeface="Calibri"/>
                <a:cs typeface="Calibri"/>
                <a:sym typeface="Calibri"/>
              </a:rPr>
              <a:t> you might be looking to change, as well as what </a:t>
            </a:r>
            <a:r>
              <a:rPr b="1" lang="en-US" sz="2800">
                <a:solidFill>
                  <a:schemeClr val="dk1"/>
                </a:solidFill>
                <a:latin typeface="Calibri"/>
                <a:ea typeface="Calibri"/>
                <a:cs typeface="Calibri"/>
                <a:sym typeface="Calibri"/>
              </a:rPr>
              <a:t>existing interventions</a:t>
            </a:r>
            <a:r>
              <a:rPr lang="en-US" sz="2800">
                <a:solidFill>
                  <a:schemeClr val="dk1"/>
                </a:solidFill>
                <a:latin typeface="Calibri"/>
                <a:ea typeface="Calibri"/>
                <a:cs typeface="Calibri"/>
                <a:sym typeface="Calibri"/>
              </a:rPr>
              <a:t> have worked.</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en-US" sz="2800">
                <a:solidFill>
                  <a:schemeClr val="dk1"/>
                </a:solidFill>
                <a:latin typeface="Calibri"/>
                <a:ea typeface="Calibri"/>
                <a:cs typeface="Calibri"/>
                <a:sym typeface="Calibri"/>
              </a:rPr>
              <a:t>When conducting a literature review, it is imperative to </a:t>
            </a:r>
            <a:r>
              <a:rPr b="1" lang="en-US" sz="2800">
                <a:solidFill>
                  <a:schemeClr val="dk1"/>
                </a:solidFill>
                <a:latin typeface="Calibri"/>
                <a:ea typeface="Calibri"/>
                <a:cs typeface="Calibri"/>
                <a:sym typeface="Calibri"/>
              </a:rPr>
              <a:t>define the scope</a:t>
            </a:r>
            <a:r>
              <a:rPr lang="en-US" sz="2800">
                <a:solidFill>
                  <a:schemeClr val="dk1"/>
                </a:solidFill>
                <a:latin typeface="Calibri"/>
                <a:ea typeface="Calibri"/>
                <a:cs typeface="Calibri"/>
                <a:sym typeface="Calibri"/>
              </a:rPr>
              <a:t> and devote the appropriate </a:t>
            </a:r>
            <a:r>
              <a:rPr b="1" lang="en-US" sz="2800">
                <a:solidFill>
                  <a:schemeClr val="dk1"/>
                </a:solidFill>
                <a:latin typeface="Calibri"/>
                <a:ea typeface="Calibri"/>
                <a:cs typeface="Calibri"/>
                <a:sym typeface="Calibri"/>
              </a:rPr>
              <a:t>resources and time</a:t>
            </a:r>
            <a:r>
              <a:rPr lang="en-US" sz="2800">
                <a:solidFill>
                  <a:schemeClr val="dk1"/>
                </a:solidFill>
                <a:latin typeface="Calibri"/>
                <a:ea typeface="Calibri"/>
                <a:cs typeface="Calibri"/>
                <a:sym typeface="Calibri"/>
              </a:rPr>
              <a:t>.</a:t>
            </a:r>
            <a:endParaRPr sz="2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6" name="Shape 1746"/>
        <p:cNvGrpSpPr/>
        <p:nvPr/>
      </p:nvGrpSpPr>
      <p:grpSpPr>
        <a:xfrm>
          <a:off x="0" y="0"/>
          <a:ext cx="0" cy="0"/>
          <a:chOff x="0" y="0"/>
          <a:chExt cx="0" cy="0"/>
        </a:xfrm>
      </p:grpSpPr>
      <p:sp>
        <p:nvSpPr>
          <p:cNvPr id="1747" name="Google Shape;1747;p184"/>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Different Ways to Use Literature Reviews</a:t>
            </a:r>
            <a:endParaRPr/>
          </a:p>
        </p:txBody>
      </p:sp>
      <p:sp>
        <p:nvSpPr>
          <p:cNvPr id="1748" name="Google Shape;1748;p184"/>
          <p:cNvSpPr txBox="1"/>
          <p:nvPr/>
        </p:nvSpPr>
        <p:spPr>
          <a:xfrm>
            <a:off x="768325" y="1217375"/>
            <a:ext cx="11146500" cy="2063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700">
                <a:solidFill>
                  <a:schemeClr val="dk1"/>
                </a:solidFill>
                <a:latin typeface="Calibri"/>
                <a:ea typeface="Calibri"/>
                <a:cs typeface="Calibri"/>
                <a:sym typeface="Calibri"/>
              </a:rPr>
              <a:t>Gain Understanding and Inspiration</a:t>
            </a:r>
            <a:endParaRPr sz="2000">
              <a:solidFill>
                <a:srgbClr val="353535"/>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Develop an understanding of the problem </a:t>
            </a:r>
            <a:endParaRPr sz="2000">
              <a:solidFill>
                <a:srgbClr val="353535"/>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Find out which factors influence behaviour</a:t>
            </a:r>
            <a:endParaRPr sz="2000">
              <a:solidFill>
                <a:srgbClr val="353535"/>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Collate interventions others have conducted to address the problem</a:t>
            </a:r>
            <a:endParaRPr sz="2000">
              <a:solidFill>
                <a:srgbClr val="353535"/>
              </a:solidFill>
              <a:latin typeface="Calibri"/>
              <a:ea typeface="Calibri"/>
              <a:cs typeface="Calibri"/>
              <a:sym typeface="Calibri"/>
            </a:endParaRPr>
          </a:p>
        </p:txBody>
      </p:sp>
      <p:sp>
        <p:nvSpPr>
          <p:cNvPr id="1749" name="Google Shape;1749;p184"/>
          <p:cNvSpPr txBox="1"/>
          <p:nvPr/>
        </p:nvSpPr>
        <p:spPr>
          <a:xfrm>
            <a:off x="754350" y="2944925"/>
            <a:ext cx="10340400" cy="2063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700">
                <a:solidFill>
                  <a:schemeClr val="dk1"/>
                </a:solidFill>
                <a:latin typeface="Calibri"/>
                <a:ea typeface="Calibri"/>
                <a:cs typeface="Calibri"/>
                <a:sym typeface="Calibri"/>
              </a:rPr>
              <a:t>Identify Unanswered Questions</a:t>
            </a:r>
            <a:endParaRPr sz="2000">
              <a:solidFill>
                <a:srgbClr val="353535"/>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Pinpoint gaps in the evidence base</a:t>
            </a:r>
            <a:endParaRPr sz="2000">
              <a:solidFill>
                <a:srgbClr val="353535"/>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Understand where further research could be useful </a:t>
            </a:r>
            <a:endParaRPr sz="2000">
              <a:solidFill>
                <a:srgbClr val="353535"/>
              </a:solidFill>
              <a:latin typeface="Calibri"/>
              <a:ea typeface="Calibri"/>
              <a:cs typeface="Calibri"/>
              <a:sym typeface="Calibri"/>
            </a:endParaRPr>
          </a:p>
        </p:txBody>
      </p:sp>
      <p:sp>
        <p:nvSpPr>
          <p:cNvPr id="1750" name="Google Shape;1750;p184"/>
          <p:cNvSpPr txBox="1"/>
          <p:nvPr/>
        </p:nvSpPr>
        <p:spPr>
          <a:xfrm>
            <a:off x="768325" y="4273400"/>
            <a:ext cx="10136400" cy="2063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700">
                <a:solidFill>
                  <a:schemeClr val="dk1"/>
                </a:solidFill>
                <a:latin typeface="Calibri"/>
                <a:ea typeface="Calibri"/>
                <a:cs typeface="Calibri"/>
                <a:sym typeface="Calibri"/>
              </a:rPr>
              <a:t>Evaluate Tools</a:t>
            </a:r>
            <a:endParaRPr b="1" sz="2700">
              <a:solidFill>
                <a:schemeClr val="dk1"/>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Evaluate and compare various tools, methods, and instruments</a:t>
            </a:r>
            <a:endParaRPr sz="2000">
              <a:solidFill>
                <a:srgbClr val="353535"/>
              </a:solidFill>
              <a:latin typeface="Calibri"/>
              <a:ea typeface="Calibri"/>
              <a:cs typeface="Calibri"/>
              <a:sym typeface="Calibri"/>
            </a:endParaRPr>
          </a:p>
          <a:p>
            <a:pPr indent="0" lvl="0" marL="609600" rtl="0" algn="l">
              <a:spcBef>
                <a:spcPts val="0"/>
              </a:spcBef>
              <a:spcAft>
                <a:spcPts val="0"/>
              </a:spcAft>
              <a:buNone/>
            </a:pPr>
            <a:r>
              <a:rPr lang="en-US" sz="2000">
                <a:solidFill>
                  <a:srgbClr val="353535"/>
                </a:solidFill>
                <a:latin typeface="Calibri"/>
                <a:ea typeface="Calibri"/>
                <a:cs typeface="Calibri"/>
                <a:sym typeface="Calibri"/>
              </a:rPr>
              <a:t>Make decisions on which tools you will use when designing and evaluating your project</a:t>
            </a:r>
            <a:endParaRPr sz="2000">
              <a:solidFill>
                <a:srgbClr val="353535"/>
              </a:solidFill>
              <a:latin typeface="Calibri"/>
              <a:ea typeface="Calibri"/>
              <a:cs typeface="Calibri"/>
              <a:sym typeface="Calibri"/>
            </a:endParaRPr>
          </a:p>
          <a:p>
            <a:pPr indent="0" lvl="0" marL="609600" rtl="0" algn="l">
              <a:spcBef>
                <a:spcPts val="0"/>
              </a:spcBef>
              <a:spcAft>
                <a:spcPts val="0"/>
              </a:spcAft>
              <a:buNone/>
            </a:pPr>
            <a:r>
              <a:t/>
            </a:r>
            <a:endParaRPr sz="20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4" name="Shape 1754"/>
        <p:cNvGrpSpPr/>
        <p:nvPr/>
      </p:nvGrpSpPr>
      <p:grpSpPr>
        <a:xfrm>
          <a:off x="0" y="0"/>
          <a:ext cx="0" cy="0"/>
          <a:chOff x="0" y="0"/>
          <a:chExt cx="0" cy="0"/>
        </a:xfrm>
      </p:grpSpPr>
      <p:sp>
        <p:nvSpPr>
          <p:cNvPr id="1755" name="Google Shape;1755;p185"/>
          <p:cNvSpPr txBox="1"/>
          <p:nvPr>
            <p:ph type="title"/>
          </p:nvPr>
        </p:nvSpPr>
        <p:spPr>
          <a:xfrm>
            <a:off x="616696" y="602131"/>
            <a:ext cx="10965600" cy="513300"/>
          </a:xfrm>
          <a:prstGeom prst="rect">
            <a:avLst/>
          </a:prstGeom>
        </p:spPr>
        <p:txBody>
          <a:bodyPr anchorCtr="0" anchor="ctr" bIns="0" lIns="0" spcFirstLastPara="1" rIns="0" wrap="square" tIns="0">
            <a:normAutofit fontScale="90000"/>
          </a:bodyPr>
          <a:lstStyle/>
          <a:p>
            <a:pPr indent="0" lvl="0" marL="0" rtl="0" algn="l">
              <a:spcBef>
                <a:spcPts val="0"/>
              </a:spcBef>
              <a:spcAft>
                <a:spcPts val="0"/>
              </a:spcAft>
              <a:buNone/>
            </a:pPr>
            <a:r>
              <a:rPr lang="en-US" sz="3300"/>
              <a:t>Strategies to help us </a:t>
            </a:r>
            <a:r>
              <a:rPr lang="en-US" sz="3300">
                <a:solidFill>
                  <a:schemeClr val="accent4"/>
                </a:solidFill>
              </a:rPr>
              <a:t>Understand</a:t>
            </a:r>
            <a:r>
              <a:rPr lang="en-US" sz="3300"/>
              <a:t>: Qualitative Research</a:t>
            </a:r>
            <a:endParaRPr sz="3300"/>
          </a:p>
        </p:txBody>
      </p:sp>
      <p:sp>
        <p:nvSpPr>
          <p:cNvPr id="1756" name="Google Shape;1756;p185"/>
          <p:cNvSpPr txBox="1"/>
          <p:nvPr>
            <p:ph idx="2" type="body"/>
          </p:nvPr>
        </p:nvSpPr>
        <p:spPr>
          <a:xfrm>
            <a:off x="621700" y="1399101"/>
            <a:ext cx="10955700" cy="4428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US" sz="2400"/>
              <a:t>Qualitative research is useful in addressing the </a:t>
            </a:r>
            <a:r>
              <a:rPr b="1" lang="en-US" sz="2400"/>
              <a:t>gaps in the existing knowledge-base.</a:t>
            </a:r>
            <a:endParaRPr b="1" sz="2400"/>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None/>
            </a:pPr>
            <a:r>
              <a:rPr lang="en-US" sz="2400"/>
              <a:t>Focuses on the </a:t>
            </a:r>
            <a:r>
              <a:rPr b="1" lang="en-US" sz="2400"/>
              <a:t>depth and richness of responses</a:t>
            </a:r>
            <a:r>
              <a:rPr lang="en-US" sz="2400"/>
              <a:t>, focusing on smaller and more targeted samples than quantitative research methods</a:t>
            </a:r>
            <a:endParaRPr sz="2400"/>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None/>
            </a:pPr>
            <a:r>
              <a:rPr lang="en-US" sz="2400"/>
              <a:t>Qualitative research, when used effectively, can help </a:t>
            </a:r>
            <a:r>
              <a:rPr b="1" lang="en-US" sz="2400"/>
              <a:t>shine a light on </a:t>
            </a:r>
            <a:r>
              <a:rPr b="1" lang="en-US" sz="2400"/>
              <a:t>unknown, sensitive, or context-dependent factors </a:t>
            </a:r>
            <a:r>
              <a:rPr lang="en-US" sz="2400"/>
              <a:t>that impact the likelihood of stakeholders performing your </a:t>
            </a:r>
            <a:r>
              <a:rPr lang="en-US" sz="2400"/>
              <a:t>desired behavior</a:t>
            </a:r>
            <a:endParaRPr sz="24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0" name="Shape 1760"/>
        <p:cNvGrpSpPr/>
        <p:nvPr/>
      </p:nvGrpSpPr>
      <p:grpSpPr>
        <a:xfrm>
          <a:off x="0" y="0"/>
          <a:ext cx="0" cy="0"/>
          <a:chOff x="0" y="0"/>
          <a:chExt cx="0" cy="0"/>
        </a:xfrm>
      </p:grpSpPr>
      <p:sp>
        <p:nvSpPr>
          <p:cNvPr id="1761" name="Google Shape;1761;p186"/>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Different Methods of Qualitative Research</a:t>
            </a:r>
            <a:endParaRPr/>
          </a:p>
        </p:txBody>
      </p:sp>
      <p:sp>
        <p:nvSpPr>
          <p:cNvPr id="1762" name="Google Shape;1762;p186"/>
          <p:cNvSpPr txBox="1"/>
          <p:nvPr/>
        </p:nvSpPr>
        <p:spPr>
          <a:xfrm>
            <a:off x="743700" y="1245377"/>
            <a:ext cx="5524500" cy="2521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700">
                <a:solidFill>
                  <a:schemeClr val="dk1"/>
                </a:solidFill>
                <a:latin typeface="Calibri"/>
                <a:ea typeface="Calibri"/>
                <a:cs typeface="Calibri"/>
                <a:sym typeface="Calibri"/>
              </a:rPr>
              <a:t>In-Depth-Interviews</a:t>
            </a:r>
            <a:endParaRPr b="1" sz="2700">
              <a:solidFill>
                <a:schemeClr val="dk1"/>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Qualitative survey with open-ended questions</a:t>
            </a:r>
            <a:endParaRPr sz="2000">
              <a:solidFill>
                <a:srgbClr val="353535"/>
              </a:solidFill>
              <a:latin typeface="Calibri"/>
              <a:ea typeface="Calibri"/>
              <a:cs typeface="Calibri"/>
              <a:sym typeface="Calibri"/>
            </a:endParaRPr>
          </a:p>
          <a:p>
            <a:pPr indent="-431800" lvl="1" marL="12192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Questions should be easy to understand and not leading</a:t>
            </a:r>
            <a:endParaRPr sz="2000">
              <a:solidFill>
                <a:srgbClr val="353535"/>
              </a:solidFill>
              <a:latin typeface="Calibri"/>
              <a:ea typeface="Calibri"/>
              <a:cs typeface="Calibri"/>
              <a:sym typeface="Calibri"/>
            </a:endParaRPr>
          </a:p>
          <a:p>
            <a:pPr indent="-431800" lvl="1" marL="12192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Potential to uncover hidden behaviors or explanations for topics of interest</a:t>
            </a:r>
            <a:endParaRPr sz="2000">
              <a:solidFill>
                <a:srgbClr val="353535"/>
              </a:solidFill>
              <a:latin typeface="Calibri"/>
              <a:ea typeface="Calibri"/>
              <a:cs typeface="Calibri"/>
              <a:sym typeface="Calibri"/>
            </a:endParaRPr>
          </a:p>
        </p:txBody>
      </p:sp>
      <p:sp>
        <p:nvSpPr>
          <p:cNvPr id="1763" name="Google Shape;1763;p186"/>
          <p:cNvSpPr txBox="1"/>
          <p:nvPr/>
        </p:nvSpPr>
        <p:spPr>
          <a:xfrm>
            <a:off x="819900" y="4419633"/>
            <a:ext cx="10965600" cy="2063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700">
                <a:solidFill>
                  <a:schemeClr val="dk1"/>
                </a:solidFill>
                <a:latin typeface="Calibri"/>
                <a:ea typeface="Calibri"/>
                <a:cs typeface="Calibri"/>
                <a:sym typeface="Calibri"/>
              </a:rPr>
              <a:t>Key Informant Interviews</a:t>
            </a:r>
            <a:endParaRPr b="1" sz="2700">
              <a:solidFill>
                <a:schemeClr val="dk1"/>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Targeted interviews with stakeholders with specialised knowledge or expertise</a:t>
            </a:r>
            <a:endParaRPr sz="2000">
              <a:solidFill>
                <a:srgbClr val="353535"/>
              </a:solidFill>
              <a:latin typeface="Calibri"/>
              <a:ea typeface="Calibri"/>
              <a:cs typeface="Calibri"/>
              <a:sym typeface="Calibri"/>
            </a:endParaRPr>
          </a:p>
          <a:p>
            <a:pPr indent="-431800" lvl="1" marL="12192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gain deeper insights into specific contexts, challenges, or perspectives</a:t>
            </a:r>
            <a:endParaRPr sz="2000">
              <a:solidFill>
                <a:srgbClr val="353535"/>
              </a:solidFill>
              <a:latin typeface="Calibri"/>
              <a:ea typeface="Calibri"/>
              <a:cs typeface="Calibri"/>
              <a:sym typeface="Calibri"/>
            </a:endParaRPr>
          </a:p>
          <a:p>
            <a:pPr indent="0" lvl="0" marL="609600" rtl="0" algn="l">
              <a:spcBef>
                <a:spcPts val="0"/>
              </a:spcBef>
              <a:spcAft>
                <a:spcPts val="0"/>
              </a:spcAft>
              <a:buNone/>
            </a:pPr>
            <a:r>
              <a:t/>
            </a:r>
            <a:endParaRPr sz="2000">
              <a:solidFill>
                <a:srgbClr val="353535"/>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t/>
            </a:r>
            <a:endParaRPr sz="2000">
              <a:solidFill>
                <a:srgbClr val="353535"/>
              </a:solidFill>
              <a:latin typeface="Calibri"/>
              <a:ea typeface="Calibri"/>
              <a:cs typeface="Calibri"/>
              <a:sym typeface="Calibri"/>
            </a:endParaRPr>
          </a:p>
        </p:txBody>
      </p:sp>
      <p:sp>
        <p:nvSpPr>
          <p:cNvPr id="1764" name="Google Shape;1764;p186"/>
          <p:cNvSpPr txBox="1"/>
          <p:nvPr/>
        </p:nvSpPr>
        <p:spPr>
          <a:xfrm>
            <a:off x="6268200" y="1163702"/>
            <a:ext cx="5899200" cy="2521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700">
                <a:solidFill>
                  <a:schemeClr val="dk1"/>
                </a:solidFill>
                <a:latin typeface="Calibri"/>
                <a:ea typeface="Calibri"/>
                <a:cs typeface="Calibri"/>
                <a:sym typeface="Calibri"/>
              </a:rPr>
              <a:t>Focus Group Discussions</a:t>
            </a:r>
            <a:endParaRPr b="1" sz="2700">
              <a:solidFill>
                <a:schemeClr val="dk1"/>
              </a:solidFill>
              <a:latin typeface="Calibri"/>
              <a:ea typeface="Calibri"/>
              <a:cs typeface="Calibri"/>
              <a:sym typeface="Calibri"/>
            </a:endParaRPr>
          </a:p>
          <a:p>
            <a:pPr indent="-431800" lvl="0" marL="6096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Gather people from similar contexts or with similar experiences</a:t>
            </a:r>
            <a:endParaRPr sz="2000">
              <a:solidFill>
                <a:srgbClr val="353535"/>
              </a:solidFill>
              <a:latin typeface="Calibri"/>
              <a:ea typeface="Calibri"/>
              <a:cs typeface="Calibri"/>
              <a:sym typeface="Calibri"/>
            </a:endParaRPr>
          </a:p>
          <a:p>
            <a:pPr indent="-431800" lvl="1" marL="12192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Explore attitudes, perceptions, and beliefs through discussions on the topic of interest</a:t>
            </a:r>
            <a:endParaRPr sz="2000">
              <a:solidFill>
                <a:srgbClr val="353535"/>
              </a:solidFill>
              <a:latin typeface="Calibri"/>
              <a:ea typeface="Calibri"/>
              <a:cs typeface="Calibri"/>
              <a:sym typeface="Calibri"/>
            </a:endParaRPr>
          </a:p>
          <a:p>
            <a:pPr indent="-431800" lvl="1" marL="12192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Should feel as if the focus group is a safe space</a:t>
            </a:r>
            <a:endParaRPr sz="2000">
              <a:solidFill>
                <a:srgbClr val="353535"/>
              </a:solidFill>
              <a:latin typeface="Calibri"/>
              <a:ea typeface="Calibri"/>
              <a:cs typeface="Calibri"/>
              <a:sym typeface="Calibri"/>
            </a:endParaRPr>
          </a:p>
          <a:p>
            <a:pPr indent="-431800" lvl="1" marL="1219200" rtl="0" algn="l">
              <a:spcBef>
                <a:spcPts val="0"/>
              </a:spcBef>
              <a:spcAft>
                <a:spcPts val="0"/>
              </a:spcAft>
              <a:buClr>
                <a:srgbClr val="353535"/>
              </a:buClr>
              <a:buSzPts val="2000"/>
              <a:buFont typeface="Calibri"/>
              <a:buChar char="-"/>
            </a:pPr>
            <a:r>
              <a:rPr lang="en-US" sz="2000">
                <a:solidFill>
                  <a:srgbClr val="353535"/>
                </a:solidFill>
                <a:latin typeface="Calibri"/>
                <a:ea typeface="Calibri"/>
                <a:cs typeface="Calibri"/>
                <a:sym typeface="Calibri"/>
              </a:rPr>
              <a:t>Time-Efficient</a:t>
            </a:r>
            <a:endParaRPr sz="2000">
              <a:solidFill>
                <a:srgbClr val="353535"/>
              </a:solidFill>
              <a:latin typeface="Calibri"/>
              <a:ea typeface="Calibri"/>
              <a:cs typeface="Calibri"/>
              <a:sym typeface="Calibri"/>
            </a:endParaRPr>
          </a:p>
          <a:p>
            <a:pPr indent="0" lvl="0" marL="609600" rtl="0" algn="l">
              <a:spcBef>
                <a:spcPts val="0"/>
              </a:spcBef>
              <a:spcAft>
                <a:spcPts val="0"/>
              </a:spcAft>
              <a:buNone/>
            </a:pPr>
            <a:r>
              <a:t/>
            </a:r>
            <a:endParaRPr sz="2000">
              <a:solidFill>
                <a:schemeClr val="dk1"/>
              </a:solidFill>
              <a:latin typeface="Calibri"/>
              <a:ea typeface="Calibri"/>
              <a:cs typeface="Calibri"/>
              <a:sym typeface="Calibri"/>
            </a:endParaRPr>
          </a:p>
        </p:txBody>
      </p:sp>
      <p:cxnSp>
        <p:nvCxnSpPr>
          <p:cNvPr id="1765" name="Google Shape;1765;p186"/>
          <p:cNvCxnSpPr/>
          <p:nvPr/>
        </p:nvCxnSpPr>
        <p:spPr>
          <a:xfrm rot="10800000">
            <a:off x="-8500" y="4249333"/>
            <a:ext cx="12216000" cy="0"/>
          </a:xfrm>
          <a:prstGeom prst="straightConnector1">
            <a:avLst/>
          </a:prstGeom>
          <a:noFill/>
          <a:ln cap="flat" cmpd="sng" w="38100">
            <a:solidFill>
              <a:schemeClr val="accent4"/>
            </a:solidFill>
            <a:prstDash val="solid"/>
            <a:round/>
            <a:headEnd len="med" w="med" type="none"/>
            <a:tailEnd len="med" w="med" type="none"/>
          </a:ln>
        </p:spPr>
      </p:cxnSp>
      <p:cxnSp>
        <p:nvCxnSpPr>
          <p:cNvPr id="1766" name="Google Shape;1766;p186"/>
          <p:cNvCxnSpPr/>
          <p:nvPr/>
        </p:nvCxnSpPr>
        <p:spPr>
          <a:xfrm rot="10800000">
            <a:off x="6247033" y="1310633"/>
            <a:ext cx="13500" cy="29457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sp>
        <p:nvSpPr>
          <p:cNvPr id="1771" name="Google Shape;1771;p187"/>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Synthesizing Your Findings</a:t>
            </a:r>
            <a:endParaRPr/>
          </a:p>
        </p:txBody>
      </p:sp>
      <p:sp>
        <p:nvSpPr>
          <p:cNvPr id="1772" name="Google Shape;1772;p187"/>
          <p:cNvSpPr txBox="1"/>
          <p:nvPr>
            <p:ph idx="2" type="body"/>
          </p:nvPr>
        </p:nvSpPr>
        <p:spPr>
          <a:xfrm>
            <a:off x="626047" y="1617361"/>
            <a:ext cx="10955700" cy="37836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rPr lang="en-US" sz="2300"/>
              <a:t>After employing some or all of the techniques outlined in this section you should have an </a:t>
            </a:r>
            <a:r>
              <a:rPr b="1" lang="en-US" sz="2300"/>
              <a:t>understanding of the ways in which existing interventions work</a:t>
            </a:r>
            <a:r>
              <a:rPr lang="en-US" sz="2300"/>
              <a:t>, the f</a:t>
            </a:r>
            <a:r>
              <a:rPr b="1" lang="en-US" sz="2300"/>
              <a:t>actors that enable and hinder</a:t>
            </a:r>
            <a:r>
              <a:rPr lang="en-US" sz="2300"/>
              <a:t> your desired behavior, and which behavior change </a:t>
            </a:r>
            <a:r>
              <a:rPr b="1" lang="en-US" sz="2300"/>
              <a:t>strategies are likely to be effective.</a:t>
            </a:r>
            <a:endParaRPr b="1" sz="2300"/>
          </a:p>
          <a:p>
            <a:pPr indent="0" lvl="0" marL="0" rtl="0" algn="l">
              <a:spcBef>
                <a:spcPts val="900"/>
              </a:spcBef>
              <a:spcAft>
                <a:spcPts val="0"/>
              </a:spcAft>
              <a:buNone/>
            </a:pPr>
            <a:r>
              <a:t/>
            </a:r>
            <a:endParaRPr sz="2300"/>
          </a:p>
          <a:p>
            <a:pPr indent="0" lvl="0" marL="0" rtl="0" algn="l">
              <a:spcBef>
                <a:spcPts val="900"/>
              </a:spcBef>
              <a:spcAft>
                <a:spcPts val="0"/>
              </a:spcAft>
              <a:buNone/>
            </a:pPr>
            <a:r>
              <a:rPr lang="en-US" sz="2300"/>
              <a:t>It is important to synthesize your findings into </a:t>
            </a:r>
            <a:r>
              <a:rPr b="1" lang="en-US" sz="2300"/>
              <a:t>Behavioral Maps</a:t>
            </a:r>
            <a:r>
              <a:rPr lang="en-US" sz="2300"/>
              <a:t> to organize your findings and guide the design of your project.</a:t>
            </a:r>
            <a:endParaRPr sz="23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6" name="Shape 1776"/>
        <p:cNvGrpSpPr/>
        <p:nvPr/>
      </p:nvGrpSpPr>
      <p:grpSpPr>
        <a:xfrm>
          <a:off x="0" y="0"/>
          <a:ext cx="0" cy="0"/>
          <a:chOff x="0" y="0"/>
          <a:chExt cx="0" cy="0"/>
        </a:xfrm>
      </p:grpSpPr>
      <p:sp>
        <p:nvSpPr>
          <p:cNvPr id="1777" name="Google Shape;1777;p188"/>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Synthesizing Your Findings: Behavioral Models</a:t>
            </a:r>
            <a:endParaRPr/>
          </a:p>
        </p:txBody>
      </p:sp>
      <p:pic>
        <p:nvPicPr>
          <p:cNvPr id="1778" name="Google Shape;1778;p188"/>
          <p:cNvPicPr preferRelativeResize="0"/>
          <p:nvPr/>
        </p:nvPicPr>
        <p:blipFill>
          <a:blip r:embed="rId3">
            <a:alphaModFix/>
          </a:blip>
          <a:stretch>
            <a:fillRect/>
          </a:stretch>
        </p:blipFill>
        <p:spPr>
          <a:xfrm>
            <a:off x="2795332" y="1085225"/>
            <a:ext cx="5315993" cy="48062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2" name="Shape 1782"/>
        <p:cNvGrpSpPr/>
        <p:nvPr/>
      </p:nvGrpSpPr>
      <p:grpSpPr>
        <a:xfrm>
          <a:off x="0" y="0"/>
          <a:ext cx="0" cy="0"/>
          <a:chOff x="0" y="0"/>
          <a:chExt cx="0" cy="0"/>
        </a:xfrm>
      </p:grpSpPr>
      <p:sp>
        <p:nvSpPr>
          <p:cNvPr id="1783" name="Google Shape;1783;p189"/>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Synthesizing Your Findings: Behavioral Maps</a:t>
            </a:r>
            <a:endParaRPr/>
          </a:p>
        </p:txBody>
      </p:sp>
      <p:pic>
        <p:nvPicPr>
          <p:cNvPr id="1784" name="Google Shape;1784;p189"/>
          <p:cNvPicPr preferRelativeResize="0"/>
          <p:nvPr/>
        </p:nvPicPr>
        <p:blipFill>
          <a:blip r:embed="rId3">
            <a:alphaModFix/>
          </a:blip>
          <a:stretch>
            <a:fillRect/>
          </a:stretch>
        </p:blipFill>
        <p:spPr>
          <a:xfrm>
            <a:off x="1165433" y="1277933"/>
            <a:ext cx="9000898" cy="453266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8" name="Shape 1788"/>
        <p:cNvGrpSpPr/>
        <p:nvPr/>
      </p:nvGrpSpPr>
      <p:grpSpPr>
        <a:xfrm>
          <a:off x="0" y="0"/>
          <a:ext cx="0" cy="0"/>
          <a:chOff x="0" y="0"/>
          <a:chExt cx="0" cy="0"/>
        </a:xfrm>
      </p:grpSpPr>
      <p:sp>
        <p:nvSpPr>
          <p:cNvPr id="1789" name="Google Shape;1789;p190"/>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How we did it</a:t>
            </a:r>
            <a:endParaRPr/>
          </a:p>
        </p:txBody>
      </p:sp>
      <p:sp>
        <p:nvSpPr>
          <p:cNvPr id="1790" name="Google Shape;1790;p190"/>
          <p:cNvSpPr txBox="1"/>
          <p:nvPr>
            <p:ph idx="2" type="body"/>
          </p:nvPr>
        </p:nvSpPr>
        <p:spPr>
          <a:xfrm>
            <a:off x="621700" y="1270000"/>
            <a:ext cx="10955700" cy="45720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rPr lang="en-US" sz="1900"/>
              <a:t>We </a:t>
            </a:r>
            <a:r>
              <a:rPr lang="en-US" sz="1900"/>
              <a:t>examined guidelines from current and past programs to narrow the scope of our research. We </a:t>
            </a:r>
            <a:r>
              <a:rPr b="1" lang="en-US" sz="1900"/>
              <a:t>defined clear objectives</a:t>
            </a:r>
            <a:r>
              <a:rPr lang="en-US" sz="1900"/>
              <a:t>.</a:t>
            </a:r>
            <a:endParaRPr sz="1900"/>
          </a:p>
          <a:p>
            <a:pPr indent="0" lvl="0" marL="0" rtl="0" algn="l">
              <a:spcBef>
                <a:spcPts val="900"/>
              </a:spcBef>
              <a:spcAft>
                <a:spcPts val="0"/>
              </a:spcAft>
              <a:buNone/>
            </a:pPr>
            <a:r>
              <a:t/>
            </a:r>
            <a:endParaRPr sz="1900"/>
          </a:p>
          <a:p>
            <a:pPr indent="0" lvl="0" marL="0" rtl="0" algn="l">
              <a:spcBef>
                <a:spcPts val="900"/>
              </a:spcBef>
              <a:spcAft>
                <a:spcPts val="0"/>
              </a:spcAft>
              <a:buNone/>
            </a:pPr>
            <a:r>
              <a:rPr lang="en-US" sz="1900"/>
              <a:t>We reviewed existing literature related to integrated catchment management (ICM) and natural resource conservation, </a:t>
            </a:r>
            <a:r>
              <a:rPr b="1" lang="en-US" sz="1900"/>
              <a:t>identifying influential factors and gaps in the research. </a:t>
            </a:r>
            <a:endParaRPr b="1" sz="1900"/>
          </a:p>
          <a:p>
            <a:pPr indent="0" lvl="0" marL="0" rtl="0" algn="l">
              <a:spcBef>
                <a:spcPts val="900"/>
              </a:spcBef>
              <a:spcAft>
                <a:spcPts val="0"/>
              </a:spcAft>
              <a:buNone/>
            </a:pPr>
            <a:r>
              <a:t/>
            </a:r>
            <a:endParaRPr sz="1900"/>
          </a:p>
          <a:p>
            <a:pPr indent="0" lvl="0" marL="0" rtl="0" algn="l">
              <a:spcBef>
                <a:spcPts val="900"/>
              </a:spcBef>
              <a:spcAft>
                <a:spcPts val="0"/>
              </a:spcAft>
              <a:buNone/>
            </a:pPr>
            <a:r>
              <a:rPr lang="en-US" sz="1900"/>
              <a:t>We conducted </a:t>
            </a:r>
            <a:r>
              <a:rPr b="1" lang="en-US" sz="1900"/>
              <a:t>qualitative in-depth interviews with key stakeholders, key informant interviews </a:t>
            </a:r>
            <a:r>
              <a:rPr lang="en-US" sz="1900"/>
              <a:t>with line ministry representatives, and </a:t>
            </a:r>
            <a:r>
              <a:rPr b="1" lang="en-US" sz="1900"/>
              <a:t>focus group discussions</a:t>
            </a:r>
            <a:r>
              <a:rPr lang="en-US" sz="1900"/>
              <a:t> with commmunity members</a:t>
            </a:r>
            <a:endParaRPr sz="1900"/>
          </a:p>
          <a:p>
            <a:pPr indent="0" lvl="0" marL="0" rtl="0" algn="l">
              <a:spcBef>
                <a:spcPts val="900"/>
              </a:spcBef>
              <a:spcAft>
                <a:spcPts val="0"/>
              </a:spcAft>
              <a:buNone/>
            </a:pPr>
            <a:r>
              <a:t/>
            </a:r>
            <a:endParaRPr sz="1900"/>
          </a:p>
          <a:p>
            <a:pPr indent="0" lvl="0" marL="0" rtl="0" algn="l">
              <a:spcBef>
                <a:spcPts val="900"/>
              </a:spcBef>
              <a:spcAft>
                <a:spcPts val="0"/>
              </a:spcAft>
              <a:buNone/>
            </a:pPr>
            <a:r>
              <a:rPr lang="en-US" sz="1900"/>
              <a:t>We synthesized these insights into a </a:t>
            </a:r>
            <a:r>
              <a:rPr b="1" lang="en-US" sz="1900"/>
              <a:t>behavioral model </a:t>
            </a:r>
            <a:r>
              <a:rPr lang="en-US" sz="1900"/>
              <a:t>illustrating </a:t>
            </a:r>
            <a:r>
              <a:rPr lang="en-US" sz="1900"/>
              <a:t>how cognitive or psychological barriers influenced crucial conservation-related behaviors. </a:t>
            </a:r>
            <a:endParaRPr sz="19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4" name="Shape 1794"/>
        <p:cNvGrpSpPr/>
        <p:nvPr/>
      </p:nvGrpSpPr>
      <p:grpSpPr>
        <a:xfrm>
          <a:off x="0" y="0"/>
          <a:ext cx="0" cy="0"/>
          <a:chOff x="0" y="0"/>
          <a:chExt cx="0" cy="0"/>
        </a:xfrm>
      </p:grpSpPr>
      <p:sp>
        <p:nvSpPr>
          <p:cNvPr id="1795" name="Google Shape;1795;p191"/>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796" name="Google Shape;1796;p191"/>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797" name="Google Shape;1797;p191"/>
          <p:cNvPicPr preferRelativeResize="0"/>
          <p:nvPr>
            <p:ph idx="2" type="pic"/>
          </p:nvPr>
        </p:nvPicPr>
        <p:blipFill rotWithShape="1">
          <a:blip r:embed="rId3">
            <a:alphaModFix/>
          </a:blip>
          <a:srcRect b="6392" l="0" r="0" t="6401"/>
          <a:stretch/>
        </p:blipFill>
        <p:spPr>
          <a:xfrm>
            <a:off x="0" y="0"/>
            <a:ext cx="12191198" cy="5980001"/>
          </a:xfrm>
          <a:prstGeom prst="rect">
            <a:avLst/>
          </a:prstGeom>
        </p:spPr>
      </p:pic>
      <p:sp>
        <p:nvSpPr>
          <p:cNvPr id="1798" name="Google Shape;1798;p191"/>
          <p:cNvSpPr txBox="1"/>
          <p:nvPr/>
        </p:nvSpPr>
        <p:spPr>
          <a:xfrm>
            <a:off x="1163198" y="2524008"/>
            <a:ext cx="10404900" cy="9321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6000">
                <a:solidFill>
                  <a:schemeClr val="lt1"/>
                </a:solidFill>
              </a:rPr>
              <a:t>Stage 3: Design</a:t>
            </a:r>
            <a:endParaRPr b="1" sz="60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2" name="Shape 1802"/>
        <p:cNvGrpSpPr/>
        <p:nvPr/>
      </p:nvGrpSpPr>
      <p:grpSpPr>
        <a:xfrm>
          <a:off x="0" y="0"/>
          <a:ext cx="0" cy="0"/>
          <a:chOff x="0" y="0"/>
          <a:chExt cx="0" cy="0"/>
        </a:xfrm>
      </p:grpSpPr>
      <p:sp>
        <p:nvSpPr>
          <p:cNvPr id="1803" name="Google Shape;1803;p192"/>
          <p:cNvSpPr txBox="1"/>
          <p:nvPr/>
        </p:nvSpPr>
        <p:spPr>
          <a:xfrm>
            <a:off x="2376017" y="1280583"/>
            <a:ext cx="3543600" cy="1969200"/>
          </a:xfrm>
          <a:prstGeom prst="rect">
            <a:avLst/>
          </a:prstGeom>
          <a:noFill/>
          <a:ln cap="flat" cmpd="sng" w="28575">
            <a:solidFill>
              <a:schemeClr val="accent3"/>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Clr>
                <a:schemeClr val="dk1"/>
              </a:buClr>
              <a:buSzPts val="1500"/>
              <a:buFont typeface="Arial"/>
              <a:buNone/>
            </a:pPr>
            <a:r>
              <a:rPr lang="en-US" sz="2000">
                <a:solidFill>
                  <a:schemeClr val="dk1"/>
                </a:solidFill>
              </a:rPr>
              <a:t>We need to develop </a:t>
            </a:r>
            <a:r>
              <a:rPr b="1" lang="en-US" sz="2000">
                <a:solidFill>
                  <a:schemeClr val="dk1"/>
                </a:solidFill>
              </a:rPr>
              <a:t>locally-relevant</a:t>
            </a:r>
            <a:r>
              <a:rPr lang="en-US" sz="2000">
                <a:solidFill>
                  <a:schemeClr val="dk1"/>
                </a:solidFill>
              </a:rPr>
              <a:t> interventions</a:t>
            </a:r>
            <a:endParaRPr sz="2400"/>
          </a:p>
        </p:txBody>
      </p:sp>
      <p:sp>
        <p:nvSpPr>
          <p:cNvPr id="1804" name="Google Shape;1804;p192"/>
          <p:cNvSpPr txBox="1"/>
          <p:nvPr/>
        </p:nvSpPr>
        <p:spPr>
          <a:xfrm>
            <a:off x="2376017" y="3608217"/>
            <a:ext cx="3543600" cy="1969200"/>
          </a:xfrm>
          <a:prstGeom prst="rect">
            <a:avLst/>
          </a:prstGeom>
          <a:noFill/>
          <a:ln cap="flat" cmpd="sng" w="28575">
            <a:solidFill>
              <a:schemeClr val="accent3"/>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Our interventions must be </a:t>
            </a:r>
            <a:r>
              <a:rPr b="1" lang="en-US" sz="2000">
                <a:solidFill>
                  <a:schemeClr val="dk1"/>
                </a:solidFill>
              </a:rPr>
              <a:t>planned out</a:t>
            </a:r>
            <a:r>
              <a:rPr lang="en-US" sz="2000">
                <a:solidFill>
                  <a:schemeClr val="dk1"/>
                </a:solidFill>
              </a:rPr>
              <a:t> well</a:t>
            </a:r>
            <a:endParaRPr sz="2000">
              <a:solidFill>
                <a:schemeClr val="dk1"/>
              </a:solidFill>
            </a:endParaRPr>
          </a:p>
        </p:txBody>
      </p:sp>
      <p:sp>
        <p:nvSpPr>
          <p:cNvPr id="1805" name="Google Shape;1805;p192"/>
          <p:cNvSpPr txBox="1"/>
          <p:nvPr/>
        </p:nvSpPr>
        <p:spPr>
          <a:xfrm>
            <a:off x="6279383" y="3608217"/>
            <a:ext cx="3543600" cy="1969200"/>
          </a:xfrm>
          <a:prstGeom prst="rect">
            <a:avLst/>
          </a:prstGeom>
          <a:noFill/>
          <a:ln cap="flat" cmpd="sng" w="28575">
            <a:solidFill>
              <a:schemeClr val="accent3"/>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We must </a:t>
            </a:r>
            <a:r>
              <a:rPr b="1" lang="en-US" sz="2000">
                <a:solidFill>
                  <a:schemeClr val="dk1"/>
                </a:solidFill>
              </a:rPr>
              <a:t>break free</a:t>
            </a:r>
            <a:r>
              <a:rPr lang="en-US" sz="2000">
                <a:solidFill>
                  <a:schemeClr val="dk1"/>
                </a:solidFill>
              </a:rPr>
              <a:t> from existing, ineffective solutions</a:t>
            </a:r>
            <a:endParaRPr sz="2000">
              <a:solidFill>
                <a:schemeClr val="dk1"/>
              </a:solidFill>
            </a:endParaRPr>
          </a:p>
        </p:txBody>
      </p:sp>
      <p:sp>
        <p:nvSpPr>
          <p:cNvPr id="1806" name="Google Shape;1806;p192"/>
          <p:cNvSpPr txBox="1"/>
          <p:nvPr/>
        </p:nvSpPr>
        <p:spPr>
          <a:xfrm>
            <a:off x="6279383" y="1280583"/>
            <a:ext cx="3543600" cy="1969200"/>
          </a:xfrm>
          <a:prstGeom prst="rect">
            <a:avLst/>
          </a:prstGeom>
          <a:noFill/>
          <a:ln cap="flat" cmpd="sng" w="28575">
            <a:solidFill>
              <a:schemeClr val="accent3"/>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Our interventions must be </a:t>
            </a:r>
            <a:r>
              <a:rPr b="1" lang="en-US" sz="2000">
                <a:solidFill>
                  <a:schemeClr val="dk1"/>
                </a:solidFill>
              </a:rPr>
              <a:t>validated </a:t>
            </a:r>
            <a:r>
              <a:rPr lang="en-US" sz="2000">
                <a:solidFill>
                  <a:schemeClr val="dk1"/>
                </a:solidFill>
              </a:rPr>
              <a:t>by other stakeholders</a:t>
            </a:r>
            <a:endParaRPr sz="2000">
              <a:solidFill>
                <a:schemeClr val="dk1"/>
              </a:solidFill>
            </a:endParaRPr>
          </a:p>
        </p:txBody>
      </p:sp>
      <p:sp>
        <p:nvSpPr>
          <p:cNvPr id="1807" name="Google Shape;1807;p192"/>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Why is </a:t>
            </a:r>
            <a:r>
              <a:rPr lang="en-US">
                <a:solidFill>
                  <a:schemeClr val="accent3"/>
                </a:solidFill>
              </a:rPr>
              <a:t>Design</a:t>
            </a:r>
            <a:r>
              <a:rPr lang="en-US"/>
              <a:t> important?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1" name="Shape 1811"/>
        <p:cNvGrpSpPr/>
        <p:nvPr/>
      </p:nvGrpSpPr>
      <p:grpSpPr>
        <a:xfrm>
          <a:off x="0" y="0"/>
          <a:ext cx="0" cy="0"/>
          <a:chOff x="0" y="0"/>
          <a:chExt cx="0" cy="0"/>
        </a:xfrm>
      </p:grpSpPr>
      <p:sp>
        <p:nvSpPr>
          <p:cNvPr id="1812" name="Google Shape;1812;p193"/>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Strategies for </a:t>
            </a:r>
            <a:r>
              <a:rPr lang="en-US">
                <a:solidFill>
                  <a:schemeClr val="accent3"/>
                </a:solidFill>
              </a:rPr>
              <a:t>Designing </a:t>
            </a:r>
            <a:r>
              <a:rPr lang="en-US">
                <a:solidFill>
                  <a:schemeClr val="dk1"/>
                </a:solidFill>
              </a:rPr>
              <a:t>Interventions</a:t>
            </a:r>
            <a:endParaRPr>
              <a:solidFill>
                <a:schemeClr val="dk1"/>
              </a:solidFill>
            </a:endParaRPr>
          </a:p>
        </p:txBody>
      </p:sp>
      <p:pic>
        <p:nvPicPr>
          <p:cNvPr id="1813" name="Google Shape;1813;p193"/>
          <p:cNvPicPr preferRelativeResize="0"/>
          <p:nvPr/>
        </p:nvPicPr>
        <p:blipFill rotWithShape="1">
          <a:blip r:embed="rId3">
            <a:alphaModFix/>
          </a:blip>
          <a:srcRect b="69068" l="0" r="92509" t="1465"/>
          <a:stretch/>
        </p:blipFill>
        <p:spPr>
          <a:xfrm>
            <a:off x="403325" y="1563300"/>
            <a:ext cx="882899" cy="919825"/>
          </a:xfrm>
          <a:prstGeom prst="rect">
            <a:avLst/>
          </a:prstGeom>
          <a:noFill/>
          <a:ln>
            <a:noFill/>
          </a:ln>
        </p:spPr>
      </p:pic>
      <p:pic>
        <p:nvPicPr>
          <p:cNvPr id="1814" name="Google Shape;1814;p193"/>
          <p:cNvPicPr preferRelativeResize="0"/>
          <p:nvPr/>
        </p:nvPicPr>
        <p:blipFill rotWithShape="1">
          <a:blip r:embed="rId4">
            <a:alphaModFix/>
          </a:blip>
          <a:srcRect b="49536" l="0" r="92071" t="0"/>
          <a:stretch/>
        </p:blipFill>
        <p:spPr>
          <a:xfrm>
            <a:off x="317250" y="3481388"/>
            <a:ext cx="882899" cy="792025"/>
          </a:xfrm>
          <a:prstGeom prst="rect">
            <a:avLst/>
          </a:prstGeom>
          <a:noFill/>
          <a:ln>
            <a:noFill/>
          </a:ln>
        </p:spPr>
      </p:pic>
      <p:sp>
        <p:nvSpPr>
          <p:cNvPr id="1815" name="Google Shape;1815;p193"/>
          <p:cNvSpPr txBox="1"/>
          <p:nvPr/>
        </p:nvSpPr>
        <p:spPr>
          <a:xfrm>
            <a:off x="1200150" y="1533150"/>
            <a:ext cx="9424800" cy="37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chemeClr val="dk1"/>
                </a:solidFill>
              </a:rPr>
              <a:t>Problem Statements</a:t>
            </a:r>
            <a:r>
              <a:rPr lang="en-US" sz="2000">
                <a:solidFill>
                  <a:schemeClr val="dk1"/>
                </a:solidFill>
              </a:rPr>
              <a:t>: Clear, concise descriptions of the challenges an intervention aims to address. These form the basis for “How Might We” (HMW) statements, encouraging creative solutions. Problem statements should be refined throughout the design process, especially after ideation and prototyping.</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lang="en-US" sz="2000">
                <a:solidFill>
                  <a:schemeClr val="dk1"/>
                </a:solidFill>
              </a:rPr>
              <a:t>Participatory Ideation</a:t>
            </a:r>
            <a:r>
              <a:rPr lang="en-US" sz="2000">
                <a:solidFill>
                  <a:schemeClr val="dk1"/>
                </a:solidFill>
              </a:rPr>
              <a:t>: </a:t>
            </a:r>
            <a:r>
              <a:rPr lang="en-US" sz="2000">
                <a:solidFill>
                  <a:schemeClr val="accent5"/>
                </a:solidFill>
              </a:rPr>
              <a:t>A collaborative approach where stakeholders generate ideas and solutions, ensuring those affected by the intervention contribute to its development</a:t>
            </a:r>
            <a:endParaRPr sz="2000">
              <a:solidFill>
                <a:schemeClr val="dk1"/>
              </a:solidFill>
            </a:endParaRPr>
          </a:p>
          <a:p>
            <a:pPr indent="0" lvl="0" marL="457200" rtl="0" algn="l">
              <a:spcBef>
                <a:spcPts val="0"/>
              </a:spcBef>
              <a:spcAft>
                <a:spcPts val="0"/>
              </a:spcAft>
              <a:buNone/>
            </a:pPr>
            <a:r>
              <a:rPr b="1" lang="en-US" sz="2000">
                <a:solidFill>
                  <a:schemeClr val="dk1"/>
                </a:solidFill>
              </a:rPr>
              <a:t>Co-Design Workshops</a:t>
            </a:r>
            <a:r>
              <a:rPr lang="en-US" sz="2000">
                <a:solidFill>
                  <a:schemeClr val="dk1"/>
                </a:solidFill>
              </a:rPr>
              <a:t>: Involve target groups to generate ideas and solutions, ensuring their needs shape the intervention.</a:t>
            </a:r>
            <a:endParaRPr sz="2000">
              <a:solidFill>
                <a:schemeClr val="dk1"/>
              </a:solidFill>
            </a:endParaRPr>
          </a:p>
          <a:p>
            <a:pPr indent="0" lvl="0" marL="457200" rtl="0" algn="l">
              <a:spcBef>
                <a:spcPts val="0"/>
              </a:spcBef>
              <a:spcAft>
                <a:spcPts val="0"/>
              </a:spcAft>
              <a:buNone/>
            </a:pPr>
            <a:r>
              <a:rPr b="1" lang="en-US" sz="2000">
                <a:solidFill>
                  <a:schemeClr val="dk1"/>
                </a:solidFill>
              </a:rPr>
              <a:t>Validation Workshops</a:t>
            </a:r>
            <a:r>
              <a:rPr lang="en-US" sz="2000">
                <a:solidFill>
                  <a:schemeClr val="dk1"/>
                </a:solidFill>
              </a:rPr>
              <a:t>: Engage partners to refine insights and ensure the intervention is practical and well-rounded.</a:t>
            </a:r>
            <a:endParaRPr b="1" sz="2000">
              <a:solidFill>
                <a:schemeClr val="accent3"/>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9" name="Shape 1819"/>
        <p:cNvGrpSpPr/>
        <p:nvPr/>
      </p:nvGrpSpPr>
      <p:grpSpPr>
        <a:xfrm>
          <a:off x="0" y="0"/>
          <a:ext cx="0" cy="0"/>
          <a:chOff x="0" y="0"/>
          <a:chExt cx="0" cy="0"/>
        </a:xfrm>
      </p:grpSpPr>
      <p:sp>
        <p:nvSpPr>
          <p:cNvPr id="1820" name="Google Shape;1820;p194"/>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Strategies for </a:t>
            </a:r>
            <a:r>
              <a:rPr lang="en-US">
                <a:solidFill>
                  <a:schemeClr val="accent3"/>
                </a:solidFill>
              </a:rPr>
              <a:t>Designing </a:t>
            </a:r>
            <a:r>
              <a:rPr lang="en-US">
                <a:solidFill>
                  <a:schemeClr val="dk1"/>
                </a:solidFill>
              </a:rPr>
              <a:t>Interventions</a:t>
            </a:r>
            <a:endParaRPr>
              <a:solidFill>
                <a:schemeClr val="dk1"/>
              </a:solidFill>
            </a:endParaRPr>
          </a:p>
        </p:txBody>
      </p:sp>
      <p:pic>
        <p:nvPicPr>
          <p:cNvPr id="1821" name="Google Shape;1821;p194"/>
          <p:cNvPicPr preferRelativeResize="0"/>
          <p:nvPr/>
        </p:nvPicPr>
        <p:blipFill rotWithShape="1">
          <a:blip r:embed="rId3">
            <a:alphaModFix/>
          </a:blip>
          <a:srcRect b="55461" l="81" r="90504" t="0"/>
          <a:stretch/>
        </p:blipFill>
        <p:spPr>
          <a:xfrm>
            <a:off x="689350" y="1722375"/>
            <a:ext cx="1021599" cy="893050"/>
          </a:xfrm>
          <a:prstGeom prst="rect">
            <a:avLst/>
          </a:prstGeom>
          <a:noFill/>
          <a:ln>
            <a:noFill/>
          </a:ln>
        </p:spPr>
      </p:pic>
      <p:pic>
        <p:nvPicPr>
          <p:cNvPr id="1822" name="Google Shape;1822;p194"/>
          <p:cNvPicPr preferRelativeResize="0"/>
          <p:nvPr/>
        </p:nvPicPr>
        <p:blipFill rotWithShape="1">
          <a:blip r:embed="rId4">
            <a:alphaModFix/>
          </a:blip>
          <a:srcRect b="62898" l="0" r="92955" t="652"/>
          <a:stretch/>
        </p:blipFill>
        <p:spPr>
          <a:xfrm>
            <a:off x="821263" y="3624750"/>
            <a:ext cx="757774" cy="893050"/>
          </a:xfrm>
          <a:prstGeom prst="rect">
            <a:avLst/>
          </a:prstGeom>
          <a:noFill/>
          <a:ln>
            <a:noFill/>
          </a:ln>
        </p:spPr>
      </p:pic>
      <p:sp>
        <p:nvSpPr>
          <p:cNvPr id="1823" name="Google Shape;1823;p194"/>
          <p:cNvSpPr txBox="1"/>
          <p:nvPr/>
        </p:nvSpPr>
        <p:spPr>
          <a:xfrm>
            <a:off x="1583500" y="1722375"/>
            <a:ext cx="9424800" cy="37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chemeClr val="dk1"/>
                </a:solidFill>
              </a:rPr>
              <a:t>Prototyping</a:t>
            </a:r>
            <a:r>
              <a:rPr lang="en-US" sz="2000">
                <a:solidFill>
                  <a:schemeClr val="dk1"/>
                </a:solidFill>
              </a:rPr>
              <a:t>: A trial-and-error process where low-fidelity ideas are tested to validate their effectiveness. Prototypes evolve through cycles of failure and learning, and are assessed using qualitative or quantitative methods like surveys or focus groups.</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lang="en-US" sz="2000">
                <a:solidFill>
                  <a:schemeClr val="dk1"/>
                </a:solidFill>
              </a:rPr>
              <a:t>Theory of Change</a:t>
            </a:r>
            <a:r>
              <a:rPr lang="en-US" sz="2000">
                <a:solidFill>
                  <a:schemeClr val="dk1"/>
                </a:solidFill>
              </a:rPr>
              <a:t>: </a:t>
            </a:r>
            <a:r>
              <a:rPr lang="en-US" sz="2000">
                <a:solidFill>
                  <a:schemeClr val="accent5"/>
                </a:solidFill>
              </a:rPr>
              <a:t>A framework outlining how your intervention is expected to drive behavior change. It identifies expected outcomes, challenges, and risks, ensuring a clear understanding of the problem and the proposed solutions, while addressing knowledge gaps before implementation.</a:t>
            </a:r>
            <a:endParaRPr sz="2000">
              <a:solidFill>
                <a:schemeClr val="accent5"/>
              </a:solidFill>
            </a:endParaRPr>
          </a:p>
          <a:p>
            <a:pPr indent="0" lvl="0" marL="0" rtl="0" algn="l">
              <a:spcBef>
                <a:spcPts val="0"/>
              </a:spcBef>
              <a:spcAft>
                <a:spcPts val="0"/>
              </a:spcAft>
              <a:buClr>
                <a:schemeClr val="dk1"/>
              </a:buClr>
              <a:buSzPts val="1100"/>
              <a:buFont typeface="Arial"/>
              <a:buNone/>
            </a:pPr>
            <a:r>
              <a:t/>
            </a:r>
            <a:endParaRPr sz="2000">
              <a:solidFill>
                <a:schemeClr val="accent5"/>
              </a:solidFill>
            </a:endParaRPr>
          </a:p>
          <a:p>
            <a:pPr indent="0" lvl="0" marL="0" rtl="0" algn="l">
              <a:spcBef>
                <a:spcPts val="0"/>
              </a:spcBef>
              <a:spcAft>
                <a:spcPts val="0"/>
              </a:spcAft>
              <a:buNone/>
            </a:pPr>
            <a:r>
              <a:t/>
            </a:r>
            <a:endParaRPr sz="2000">
              <a:solidFill>
                <a:schemeClr val="accent5"/>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7" name="Shape 1827"/>
        <p:cNvGrpSpPr/>
        <p:nvPr/>
      </p:nvGrpSpPr>
      <p:grpSpPr>
        <a:xfrm>
          <a:off x="0" y="0"/>
          <a:ext cx="0" cy="0"/>
          <a:chOff x="0" y="0"/>
          <a:chExt cx="0" cy="0"/>
        </a:xfrm>
      </p:grpSpPr>
      <p:sp>
        <p:nvSpPr>
          <p:cNvPr id="1828" name="Google Shape;1828;p195"/>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How we did it</a:t>
            </a:r>
            <a:endParaRPr/>
          </a:p>
        </p:txBody>
      </p:sp>
      <p:sp>
        <p:nvSpPr>
          <p:cNvPr id="1829" name="Google Shape;1829;p195"/>
          <p:cNvSpPr txBox="1"/>
          <p:nvPr>
            <p:ph idx="2" type="body"/>
          </p:nvPr>
        </p:nvSpPr>
        <p:spPr>
          <a:xfrm>
            <a:off x="626050" y="1617350"/>
            <a:ext cx="11116800" cy="37836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rPr lang="en-US" sz="1900"/>
              <a:t>Based on our model, we generated </a:t>
            </a:r>
            <a:r>
              <a:rPr b="1" lang="en-US" sz="1900"/>
              <a:t>5 problem statements</a:t>
            </a:r>
            <a:r>
              <a:rPr lang="en-US" sz="1900"/>
              <a:t> </a:t>
            </a:r>
            <a:endParaRPr sz="1900"/>
          </a:p>
          <a:p>
            <a:pPr indent="0" lvl="0" marL="0" rtl="0" algn="l">
              <a:spcBef>
                <a:spcPts val="900"/>
              </a:spcBef>
              <a:spcAft>
                <a:spcPts val="0"/>
              </a:spcAft>
              <a:buNone/>
            </a:pPr>
            <a:r>
              <a:t/>
            </a:r>
            <a:endParaRPr sz="1900"/>
          </a:p>
          <a:p>
            <a:pPr indent="0" lvl="0" marL="0" rtl="0" algn="l">
              <a:spcBef>
                <a:spcPts val="900"/>
              </a:spcBef>
              <a:spcAft>
                <a:spcPts val="0"/>
              </a:spcAft>
              <a:buNone/>
            </a:pPr>
            <a:r>
              <a:rPr lang="en-US" sz="1900"/>
              <a:t>We conducted </a:t>
            </a:r>
            <a:r>
              <a:rPr b="1" lang="en-US" sz="1900"/>
              <a:t>co-design workshops</a:t>
            </a:r>
            <a:r>
              <a:rPr lang="en-US" sz="1900"/>
              <a:t> with community members and </a:t>
            </a:r>
            <a:r>
              <a:rPr b="1" lang="en-US" sz="1900"/>
              <a:t>validation workshops</a:t>
            </a:r>
            <a:r>
              <a:rPr lang="en-US" sz="1900"/>
              <a:t> with ReNOKA stakeholders. </a:t>
            </a:r>
            <a:endParaRPr sz="1900"/>
          </a:p>
          <a:p>
            <a:pPr indent="0" lvl="0" marL="0" rtl="0" algn="l">
              <a:spcBef>
                <a:spcPts val="900"/>
              </a:spcBef>
              <a:spcAft>
                <a:spcPts val="0"/>
              </a:spcAft>
              <a:buNone/>
            </a:pPr>
            <a:r>
              <a:t/>
            </a:r>
            <a:endParaRPr sz="1900"/>
          </a:p>
          <a:p>
            <a:pPr indent="0" lvl="0" marL="0" rtl="0" algn="l">
              <a:spcBef>
                <a:spcPts val="900"/>
              </a:spcBef>
              <a:spcAft>
                <a:spcPts val="0"/>
              </a:spcAft>
              <a:buNone/>
            </a:pPr>
            <a:r>
              <a:rPr lang="en-US" sz="1900"/>
              <a:t>We narrowed down to </a:t>
            </a:r>
            <a:r>
              <a:rPr b="1" lang="en-US" sz="1900"/>
              <a:t>4 key problem statements</a:t>
            </a:r>
            <a:r>
              <a:rPr lang="en-US" sz="1900"/>
              <a:t>, based on which we developed </a:t>
            </a:r>
            <a:r>
              <a:rPr b="1" lang="en-US" sz="1900"/>
              <a:t>13 prototypes. </a:t>
            </a:r>
            <a:endParaRPr b="1" sz="1900"/>
          </a:p>
          <a:p>
            <a:pPr indent="0" lvl="0" marL="0" rtl="0" algn="l">
              <a:spcBef>
                <a:spcPts val="900"/>
              </a:spcBef>
              <a:spcAft>
                <a:spcPts val="0"/>
              </a:spcAft>
              <a:buNone/>
            </a:pPr>
            <a:r>
              <a:t/>
            </a:r>
            <a:endParaRPr b="1" sz="1900"/>
          </a:p>
          <a:p>
            <a:pPr indent="0" lvl="0" marL="0" rtl="0" algn="l">
              <a:spcBef>
                <a:spcPts val="900"/>
              </a:spcBef>
              <a:spcAft>
                <a:spcPts val="0"/>
              </a:spcAft>
              <a:buNone/>
            </a:pPr>
            <a:r>
              <a:rPr lang="en-US" sz="1900"/>
              <a:t>We </a:t>
            </a:r>
            <a:r>
              <a:rPr b="1" lang="en-US" sz="1900"/>
              <a:t>tested</a:t>
            </a:r>
            <a:r>
              <a:rPr lang="en-US" sz="1900"/>
              <a:t> the prototypes, crafting</a:t>
            </a:r>
            <a:r>
              <a:rPr b="1" lang="en-US" sz="1900"/>
              <a:t> 3 bundled interventions</a:t>
            </a:r>
            <a:r>
              <a:rPr lang="en-US" sz="1900"/>
              <a:t> leveraging the strongest mechanisms for behavior change. </a:t>
            </a:r>
            <a:endParaRPr sz="1900"/>
          </a:p>
          <a:p>
            <a:pPr indent="0" lvl="0" marL="0" rtl="0" algn="l">
              <a:spcBef>
                <a:spcPts val="900"/>
              </a:spcBef>
              <a:spcAft>
                <a:spcPts val="0"/>
              </a:spcAft>
              <a:buNone/>
            </a:pPr>
            <a:r>
              <a:t/>
            </a:r>
            <a:endParaRPr sz="1900"/>
          </a:p>
          <a:p>
            <a:pPr indent="0" lvl="0" marL="0" rtl="0" algn="l">
              <a:spcBef>
                <a:spcPts val="900"/>
              </a:spcBef>
              <a:spcAft>
                <a:spcPts val="0"/>
              </a:spcAft>
              <a:buNone/>
            </a:pPr>
            <a:r>
              <a:rPr lang="en-US" sz="1900"/>
              <a:t>We developed a </a:t>
            </a:r>
            <a:r>
              <a:rPr b="1" lang="en-US" sz="1900"/>
              <a:t>theory of change</a:t>
            </a:r>
            <a:r>
              <a:rPr lang="en-US" sz="1900"/>
              <a:t> to outline the expected pathway to achieving the desired behaviors. </a:t>
            </a:r>
            <a:endParaRPr sz="19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3" name="Shape 1833"/>
        <p:cNvGrpSpPr/>
        <p:nvPr/>
      </p:nvGrpSpPr>
      <p:grpSpPr>
        <a:xfrm>
          <a:off x="0" y="0"/>
          <a:ext cx="0" cy="0"/>
          <a:chOff x="0" y="0"/>
          <a:chExt cx="0" cy="0"/>
        </a:xfrm>
      </p:grpSpPr>
      <p:sp>
        <p:nvSpPr>
          <p:cNvPr id="1834" name="Google Shape;1834;p196"/>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835" name="Google Shape;1835;p196"/>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836" name="Google Shape;1836;p196"/>
          <p:cNvPicPr preferRelativeResize="0"/>
          <p:nvPr>
            <p:ph idx="2" type="pic"/>
          </p:nvPr>
        </p:nvPicPr>
        <p:blipFill rotWithShape="1">
          <a:blip r:embed="rId3">
            <a:alphaModFix/>
          </a:blip>
          <a:srcRect b="6392" l="0" r="0" t="6401"/>
          <a:stretch/>
        </p:blipFill>
        <p:spPr>
          <a:xfrm>
            <a:off x="0" y="0"/>
            <a:ext cx="12191198" cy="5980001"/>
          </a:xfrm>
          <a:prstGeom prst="rect">
            <a:avLst/>
          </a:prstGeom>
        </p:spPr>
      </p:pic>
      <p:sp>
        <p:nvSpPr>
          <p:cNvPr id="1837" name="Google Shape;1837;p196"/>
          <p:cNvSpPr txBox="1"/>
          <p:nvPr/>
        </p:nvSpPr>
        <p:spPr>
          <a:xfrm>
            <a:off x="1176964" y="2524008"/>
            <a:ext cx="10404900" cy="9321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6000">
                <a:solidFill>
                  <a:schemeClr val="lt1"/>
                </a:solidFill>
              </a:rPr>
              <a:t>Stage 4: Assess</a:t>
            </a:r>
            <a:endParaRPr b="1" sz="6000">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1" name="Shape 1841"/>
        <p:cNvGrpSpPr/>
        <p:nvPr/>
      </p:nvGrpSpPr>
      <p:grpSpPr>
        <a:xfrm>
          <a:off x="0" y="0"/>
          <a:ext cx="0" cy="0"/>
          <a:chOff x="0" y="0"/>
          <a:chExt cx="0" cy="0"/>
        </a:xfrm>
      </p:grpSpPr>
      <p:sp>
        <p:nvSpPr>
          <p:cNvPr id="1842" name="Google Shape;1842;p197"/>
          <p:cNvSpPr txBox="1"/>
          <p:nvPr>
            <p:ph type="title"/>
          </p:nvPr>
        </p:nvSpPr>
        <p:spPr>
          <a:xfrm>
            <a:off x="616696" y="602131"/>
            <a:ext cx="10965600" cy="513300"/>
          </a:xfrm>
          <a:prstGeom prst="rect">
            <a:avLst/>
          </a:prstGeom>
        </p:spPr>
        <p:txBody>
          <a:bodyPr anchorCtr="0" anchor="ctr" bIns="0" lIns="0" spcFirstLastPara="1" rIns="0" wrap="square" tIns="0">
            <a:noAutofit/>
          </a:bodyPr>
          <a:lstStyle/>
          <a:p>
            <a:pPr indent="0" lvl="0" marL="0" rtl="0" algn="l">
              <a:spcBef>
                <a:spcPts val="0"/>
              </a:spcBef>
              <a:spcAft>
                <a:spcPts val="0"/>
              </a:spcAft>
              <a:buSzPts val="1300"/>
              <a:buNone/>
            </a:pPr>
            <a:r>
              <a:rPr lang="en-US"/>
              <a:t>What does </a:t>
            </a:r>
            <a:r>
              <a:rPr lang="en-US">
                <a:solidFill>
                  <a:schemeClr val="accent1"/>
                </a:solidFill>
              </a:rPr>
              <a:t>Assessing </a:t>
            </a:r>
            <a:r>
              <a:rPr lang="en-US"/>
              <a:t>our interventions let us do?</a:t>
            </a:r>
            <a:endParaRPr/>
          </a:p>
        </p:txBody>
      </p:sp>
      <p:sp>
        <p:nvSpPr>
          <p:cNvPr id="1843" name="Google Shape;1843;p197"/>
          <p:cNvSpPr txBox="1"/>
          <p:nvPr/>
        </p:nvSpPr>
        <p:spPr>
          <a:xfrm>
            <a:off x="420833" y="1280583"/>
            <a:ext cx="3543600" cy="1969200"/>
          </a:xfrm>
          <a:prstGeom prst="rect">
            <a:avLst/>
          </a:prstGeom>
          <a:noFill/>
          <a:ln cap="flat" cmpd="sng" w="28575">
            <a:solidFill>
              <a:schemeClr val="accen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Clr>
                <a:schemeClr val="dk1"/>
              </a:buClr>
              <a:buSzPts val="1500"/>
              <a:buFont typeface="Arial"/>
              <a:buNone/>
            </a:pPr>
            <a:r>
              <a:rPr lang="en-US" sz="2000">
                <a:solidFill>
                  <a:schemeClr val="dk1"/>
                </a:solidFill>
              </a:rPr>
              <a:t>Get a sense of how </a:t>
            </a:r>
            <a:r>
              <a:rPr b="1" lang="en-US" sz="2000">
                <a:solidFill>
                  <a:schemeClr val="dk1"/>
                </a:solidFill>
              </a:rPr>
              <a:t>effective our approach</a:t>
            </a:r>
            <a:r>
              <a:rPr lang="en-US" sz="2000">
                <a:solidFill>
                  <a:schemeClr val="dk1"/>
                </a:solidFill>
              </a:rPr>
              <a:t> is</a:t>
            </a:r>
            <a:endParaRPr sz="2400"/>
          </a:p>
        </p:txBody>
      </p:sp>
      <p:sp>
        <p:nvSpPr>
          <p:cNvPr id="1844" name="Google Shape;1844;p197"/>
          <p:cNvSpPr txBox="1"/>
          <p:nvPr/>
        </p:nvSpPr>
        <p:spPr>
          <a:xfrm>
            <a:off x="420833" y="3608217"/>
            <a:ext cx="3543600" cy="1969200"/>
          </a:xfrm>
          <a:prstGeom prst="rect">
            <a:avLst/>
          </a:prstGeom>
          <a:noFill/>
          <a:ln cap="flat" cmpd="sng" w="28575">
            <a:solidFill>
              <a:schemeClr val="accen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Inform </a:t>
            </a:r>
            <a:r>
              <a:rPr b="1" lang="en-US" sz="2000">
                <a:solidFill>
                  <a:schemeClr val="dk1"/>
                </a:solidFill>
              </a:rPr>
              <a:t>future interventions</a:t>
            </a:r>
            <a:r>
              <a:rPr lang="en-US" sz="2000">
                <a:solidFill>
                  <a:schemeClr val="dk1"/>
                </a:solidFill>
              </a:rPr>
              <a:t> in similar topic areas/contexts</a:t>
            </a:r>
            <a:endParaRPr sz="2000">
              <a:solidFill>
                <a:schemeClr val="dk1"/>
              </a:solidFill>
            </a:endParaRPr>
          </a:p>
        </p:txBody>
      </p:sp>
      <p:sp>
        <p:nvSpPr>
          <p:cNvPr id="1845" name="Google Shape;1845;p197"/>
          <p:cNvSpPr txBox="1"/>
          <p:nvPr/>
        </p:nvSpPr>
        <p:spPr>
          <a:xfrm>
            <a:off x="4324200" y="3608217"/>
            <a:ext cx="3543600" cy="1969200"/>
          </a:xfrm>
          <a:prstGeom prst="rect">
            <a:avLst/>
          </a:prstGeom>
          <a:noFill/>
          <a:ln cap="flat" cmpd="sng" w="28575">
            <a:solidFill>
              <a:schemeClr val="accen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b="1" lang="en-US" sz="2000">
                <a:solidFill>
                  <a:schemeClr val="dk1"/>
                </a:solidFill>
              </a:rPr>
              <a:t>Contribute to the literature</a:t>
            </a:r>
            <a:r>
              <a:rPr lang="en-US" sz="2000">
                <a:solidFill>
                  <a:schemeClr val="dk1"/>
                </a:solidFill>
              </a:rPr>
              <a:t> on the topic/behavior of interest</a:t>
            </a:r>
            <a:endParaRPr sz="2000">
              <a:solidFill>
                <a:schemeClr val="dk1"/>
              </a:solidFill>
            </a:endParaRPr>
          </a:p>
        </p:txBody>
      </p:sp>
      <p:sp>
        <p:nvSpPr>
          <p:cNvPr id="1846" name="Google Shape;1846;p197"/>
          <p:cNvSpPr txBox="1"/>
          <p:nvPr/>
        </p:nvSpPr>
        <p:spPr>
          <a:xfrm>
            <a:off x="4324200" y="1280583"/>
            <a:ext cx="3543600" cy="1969200"/>
          </a:xfrm>
          <a:prstGeom prst="rect">
            <a:avLst/>
          </a:prstGeom>
          <a:noFill/>
          <a:ln cap="flat" cmpd="sng" w="28575">
            <a:solidFill>
              <a:schemeClr val="accen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Figure out </a:t>
            </a:r>
            <a:r>
              <a:rPr b="1" lang="en-US" sz="2000">
                <a:solidFill>
                  <a:schemeClr val="dk1"/>
                </a:solidFill>
              </a:rPr>
              <a:t>which components worked</a:t>
            </a:r>
            <a:r>
              <a:rPr lang="en-US" sz="2000">
                <a:solidFill>
                  <a:schemeClr val="dk1"/>
                </a:solidFill>
              </a:rPr>
              <a:t> and which components did not work</a:t>
            </a:r>
            <a:endParaRPr sz="2000">
              <a:solidFill>
                <a:schemeClr val="dk1"/>
              </a:solidFill>
            </a:endParaRPr>
          </a:p>
        </p:txBody>
      </p:sp>
      <p:sp>
        <p:nvSpPr>
          <p:cNvPr id="1847" name="Google Shape;1847;p197"/>
          <p:cNvSpPr txBox="1"/>
          <p:nvPr/>
        </p:nvSpPr>
        <p:spPr>
          <a:xfrm>
            <a:off x="8227567" y="2444408"/>
            <a:ext cx="3543600" cy="1969200"/>
          </a:xfrm>
          <a:prstGeom prst="rect">
            <a:avLst/>
          </a:prstGeom>
          <a:noFill/>
          <a:ln cap="flat" cmpd="sng" w="28575">
            <a:solidFill>
              <a:schemeClr val="accen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b="1" lang="en-US" sz="2000">
                <a:solidFill>
                  <a:schemeClr val="dk1"/>
                </a:solidFill>
              </a:rPr>
              <a:t>Iterate</a:t>
            </a:r>
            <a:r>
              <a:rPr lang="en-US" sz="2000">
                <a:solidFill>
                  <a:schemeClr val="dk1"/>
                </a:solidFill>
              </a:rPr>
              <a:t> on our current intervention</a:t>
            </a:r>
            <a:endParaRPr sz="20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1" name="Shape 1851"/>
        <p:cNvGrpSpPr/>
        <p:nvPr/>
      </p:nvGrpSpPr>
      <p:grpSpPr>
        <a:xfrm>
          <a:off x="0" y="0"/>
          <a:ext cx="0" cy="0"/>
          <a:chOff x="0" y="0"/>
          <a:chExt cx="0" cy="0"/>
        </a:xfrm>
      </p:grpSpPr>
      <p:sp>
        <p:nvSpPr>
          <p:cNvPr id="1852" name="Google Shape;1852;p198"/>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Strategies for </a:t>
            </a:r>
            <a:r>
              <a:rPr lang="en-US">
                <a:solidFill>
                  <a:schemeClr val="accent1"/>
                </a:solidFill>
              </a:rPr>
              <a:t>Assessing </a:t>
            </a:r>
            <a:r>
              <a:rPr lang="en-US">
                <a:solidFill>
                  <a:schemeClr val="dk1"/>
                </a:solidFill>
              </a:rPr>
              <a:t>Interventions</a:t>
            </a:r>
            <a:endParaRPr>
              <a:solidFill>
                <a:schemeClr val="dk1"/>
              </a:solidFill>
            </a:endParaRPr>
          </a:p>
        </p:txBody>
      </p:sp>
      <p:pic>
        <p:nvPicPr>
          <p:cNvPr id="1853" name="Google Shape;1853;p198"/>
          <p:cNvPicPr preferRelativeResize="0"/>
          <p:nvPr/>
        </p:nvPicPr>
        <p:blipFill rotWithShape="1">
          <a:blip r:embed="rId3">
            <a:alphaModFix/>
          </a:blip>
          <a:srcRect b="58652" l="0" r="92242" t="0"/>
          <a:stretch/>
        </p:blipFill>
        <p:spPr>
          <a:xfrm>
            <a:off x="419675" y="1568375"/>
            <a:ext cx="866299" cy="1133675"/>
          </a:xfrm>
          <a:prstGeom prst="rect">
            <a:avLst/>
          </a:prstGeom>
          <a:noFill/>
          <a:ln>
            <a:noFill/>
          </a:ln>
        </p:spPr>
      </p:pic>
      <p:pic>
        <p:nvPicPr>
          <p:cNvPr id="1854" name="Google Shape;1854;p198"/>
          <p:cNvPicPr preferRelativeResize="0"/>
          <p:nvPr/>
        </p:nvPicPr>
        <p:blipFill rotWithShape="1">
          <a:blip r:embed="rId4">
            <a:alphaModFix/>
          </a:blip>
          <a:srcRect b="39781" l="0" r="92242" t="0"/>
          <a:stretch/>
        </p:blipFill>
        <p:spPr>
          <a:xfrm>
            <a:off x="419675" y="3155000"/>
            <a:ext cx="866299" cy="862775"/>
          </a:xfrm>
          <a:prstGeom prst="rect">
            <a:avLst/>
          </a:prstGeom>
          <a:noFill/>
          <a:ln>
            <a:noFill/>
          </a:ln>
        </p:spPr>
      </p:pic>
      <p:pic>
        <p:nvPicPr>
          <p:cNvPr id="1855" name="Google Shape;1855;p198"/>
          <p:cNvPicPr preferRelativeResize="0"/>
          <p:nvPr/>
        </p:nvPicPr>
        <p:blipFill rotWithShape="1">
          <a:blip r:embed="rId5">
            <a:alphaModFix/>
          </a:blip>
          <a:srcRect b="68230" l="0" r="92247" t="0"/>
          <a:stretch/>
        </p:blipFill>
        <p:spPr>
          <a:xfrm>
            <a:off x="419675" y="4748175"/>
            <a:ext cx="866299" cy="909682"/>
          </a:xfrm>
          <a:prstGeom prst="rect">
            <a:avLst/>
          </a:prstGeom>
          <a:noFill/>
          <a:ln>
            <a:noFill/>
          </a:ln>
        </p:spPr>
      </p:pic>
      <p:sp>
        <p:nvSpPr>
          <p:cNvPr id="1856" name="Google Shape;1856;p198"/>
          <p:cNvSpPr txBox="1"/>
          <p:nvPr/>
        </p:nvSpPr>
        <p:spPr>
          <a:xfrm>
            <a:off x="1288350" y="1533150"/>
            <a:ext cx="9424800" cy="37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chemeClr val="dk1"/>
                </a:solidFill>
              </a:rPr>
              <a:t>Piloting</a:t>
            </a:r>
            <a:r>
              <a:rPr lang="en-US" sz="2000">
                <a:solidFill>
                  <a:schemeClr val="dk1"/>
                </a:solidFill>
              </a:rPr>
              <a:t>: Piloting tests high-fidelity interventions aimed at behavior change before full-scale implementation, focusing on optimizing effectiveness and addressing any issues. If outcomes fall short, revisit the design for adjustments.</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lang="en-US" sz="2000">
                <a:solidFill>
                  <a:schemeClr val="dk1"/>
                </a:solidFill>
              </a:rPr>
              <a:t>Qualitative Feedback</a:t>
            </a:r>
            <a:r>
              <a:rPr lang="en-US" sz="2000">
                <a:solidFill>
                  <a:schemeClr val="dk1"/>
                </a:solidFill>
              </a:rPr>
              <a:t>: </a:t>
            </a:r>
            <a:r>
              <a:rPr lang="en-US" sz="2000">
                <a:solidFill>
                  <a:schemeClr val="accent5"/>
                </a:solidFill>
              </a:rPr>
              <a:t>Feedback from participants and implementers provides insights into how the intervention feels and works, helping refine solutions and improve processes.</a:t>
            </a:r>
            <a:endParaRPr b="1" sz="2000">
              <a:solidFill>
                <a:srgbClr val="FF0000"/>
              </a:solidFill>
              <a:latin typeface="Calibri"/>
              <a:ea typeface="Calibri"/>
              <a:cs typeface="Calibri"/>
              <a:sym typeface="Calibri"/>
            </a:endParaRPr>
          </a:p>
          <a:p>
            <a:pPr indent="0" lvl="0" marL="0" rtl="0" algn="l">
              <a:spcBef>
                <a:spcPts val="0"/>
              </a:spcBef>
              <a:spcAft>
                <a:spcPts val="0"/>
              </a:spcAft>
              <a:buNone/>
            </a:pPr>
            <a:r>
              <a:t/>
            </a:r>
            <a:endParaRPr b="1" sz="2000">
              <a:solidFill>
                <a:srgbClr val="FF0000"/>
              </a:solidFill>
              <a:latin typeface="Calibri"/>
              <a:ea typeface="Calibri"/>
              <a:cs typeface="Calibri"/>
              <a:sym typeface="Calibri"/>
            </a:endParaRPr>
          </a:p>
          <a:p>
            <a:pPr indent="0" lvl="0" marL="0" rtl="0" algn="l">
              <a:spcBef>
                <a:spcPts val="0"/>
              </a:spcBef>
              <a:spcAft>
                <a:spcPts val="0"/>
              </a:spcAft>
              <a:buNone/>
            </a:pPr>
            <a:r>
              <a:t/>
            </a:r>
            <a:endParaRPr b="1" sz="20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US" sz="2000">
                <a:solidFill>
                  <a:schemeClr val="dk1"/>
                </a:solidFill>
              </a:rPr>
              <a:t>Experiments</a:t>
            </a:r>
            <a:r>
              <a:rPr lang="en-US" sz="2000">
                <a:solidFill>
                  <a:schemeClr val="dk1"/>
                </a:solidFill>
              </a:rPr>
              <a:t>: A/B Tests and Randomized Controlled Trials (RCTs) compare treatment and control groups to measure intervention impact and determine causality. RCTs help confirm if the intervention drives the desired behavior, though results depend on the representativeness of the sample.</a:t>
            </a:r>
            <a:endParaRPr b="1" sz="2000">
              <a:solidFill>
                <a:schemeClr val="accent3"/>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0" name="Shape 1860"/>
        <p:cNvGrpSpPr/>
        <p:nvPr/>
      </p:nvGrpSpPr>
      <p:grpSpPr>
        <a:xfrm>
          <a:off x="0" y="0"/>
          <a:ext cx="0" cy="0"/>
          <a:chOff x="0" y="0"/>
          <a:chExt cx="0" cy="0"/>
        </a:xfrm>
      </p:grpSpPr>
      <p:sp>
        <p:nvSpPr>
          <p:cNvPr id="1861" name="Google Shape;1861;p199"/>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How we did it</a:t>
            </a:r>
            <a:endParaRPr/>
          </a:p>
        </p:txBody>
      </p:sp>
      <p:sp>
        <p:nvSpPr>
          <p:cNvPr id="1862" name="Google Shape;1862;p199"/>
          <p:cNvSpPr txBox="1"/>
          <p:nvPr>
            <p:ph idx="2" type="body"/>
          </p:nvPr>
        </p:nvSpPr>
        <p:spPr>
          <a:xfrm>
            <a:off x="626033" y="1617367"/>
            <a:ext cx="10955700" cy="41019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rPr lang="en-US" sz="2000"/>
              <a:t>We </a:t>
            </a:r>
            <a:r>
              <a:rPr b="1" lang="en-US" sz="2000"/>
              <a:t>tested</a:t>
            </a:r>
            <a:r>
              <a:rPr lang="en-US" sz="2000"/>
              <a:t> the three interventions </a:t>
            </a:r>
            <a:r>
              <a:rPr b="1" lang="en-US" sz="2000"/>
              <a:t>in the field</a:t>
            </a:r>
            <a:r>
              <a:rPr lang="en-US" sz="2000"/>
              <a:t> across six catchment areas.</a:t>
            </a:r>
            <a:endParaRPr sz="2000"/>
          </a:p>
          <a:p>
            <a:pPr indent="0" lvl="0" marL="0" rtl="0" algn="l">
              <a:spcBef>
                <a:spcPts val="900"/>
              </a:spcBef>
              <a:spcAft>
                <a:spcPts val="0"/>
              </a:spcAft>
              <a:buNone/>
            </a:pPr>
            <a:r>
              <a:t/>
            </a:r>
            <a:endParaRPr sz="2000"/>
          </a:p>
          <a:p>
            <a:pPr indent="0" lvl="0" marL="0" rtl="0" algn="l">
              <a:spcBef>
                <a:spcPts val="900"/>
              </a:spcBef>
              <a:spcAft>
                <a:spcPts val="0"/>
              </a:spcAft>
              <a:buNone/>
            </a:pPr>
            <a:r>
              <a:rPr lang="en-US" sz="2000"/>
              <a:t>We </a:t>
            </a:r>
            <a:r>
              <a:rPr b="1" lang="en-US" sz="2000"/>
              <a:t>piloted the interventions</a:t>
            </a:r>
            <a:r>
              <a:rPr lang="en-US" sz="2000"/>
              <a:t>, and used </a:t>
            </a:r>
            <a:r>
              <a:rPr b="1" lang="en-US" sz="2000"/>
              <a:t>qualitative s</a:t>
            </a:r>
            <a:r>
              <a:rPr b="1" lang="en-US" sz="2000"/>
              <a:t>urvey responses</a:t>
            </a:r>
            <a:r>
              <a:rPr lang="en-US" sz="2000"/>
              <a:t> and input from our field team to further develop and refine the interventions.</a:t>
            </a:r>
            <a:endParaRPr sz="2000"/>
          </a:p>
          <a:p>
            <a:pPr indent="0" lvl="0" marL="0" rtl="0" algn="l">
              <a:spcBef>
                <a:spcPts val="900"/>
              </a:spcBef>
              <a:spcAft>
                <a:spcPts val="0"/>
              </a:spcAft>
              <a:buNone/>
            </a:pPr>
            <a:r>
              <a:t/>
            </a:r>
            <a:endParaRPr sz="2000"/>
          </a:p>
          <a:p>
            <a:pPr indent="0" lvl="0" marL="0" rtl="0" algn="l">
              <a:spcBef>
                <a:spcPts val="900"/>
              </a:spcBef>
              <a:spcAft>
                <a:spcPts val="0"/>
              </a:spcAft>
              <a:buNone/>
            </a:pPr>
            <a:r>
              <a:rPr lang="en-US" sz="2000"/>
              <a:t>Then, we </a:t>
            </a:r>
            <a:r>
              <a:rPr b="1" lang="en-US" sz="2000"/>
              <a:t>rolled out the interventions</a:t>
            </a:r>
            <a:r>
              <a:rPr lang="en-US" sz="2000"/>
              <a:t> to all 6 catchment areas sequentially, using </a:t>
            </a:r>
            <a:r>
              <a:rPr b="1" lang="en-US" sz="2000"/>
              <a:t>quantitative surveys</a:t>
            </a:r>
            <a:r>
              <a:rPr lang="en-US" sz="2000"/>
              <a:t> to examine the effects of the specific behavioral mechanisms leveraged through our interventions on attitudes, knowledge, and behavior.</a:t>
            </a:r>
            <a:endParaRPr sz="2000"/>
          </a:p>
          <a:p>
            <a:pPr indent="0" lvl="0" marL="0" rtl="0" algn="l">
              <a:spcBef>
                <a:spcPts val="900"/>
              </a:spcBef>
              <a:spcAft>
                <a:spcPts val="0"/>
              </a:spcAft>
              <a:buNone/>
            </a:pPr>
            <a:r>
              <a:t/>
            </a:r>
            <a:endParaRPr sz="2000"/>
          </a:p>
          <a:p>
            <a:pPr indent="0" lvl="0" marL="0" rtl="0" algn="l">
              <a:spcBef>
                <a:spcPts val="900"/>
              </a:spcBef>
              <a:spcAft>
                <a:spcPts val="0"/>
              </a:spcAft>
              <a:buNone/>
            </a:pPr>
            <a:r>
              <a:rPr lang="en-US" sz="2000"/>
              <a:t>We compared the responses of the </a:t>
            </a:r>
            <a:r>
              <a:rPr b="1" lang="en-US" sz="2000"/>
              <a:t>control group</a:t>
            </a:r>
            <a:r>
              <a:rPr lang="en-US" sz="2000"/>
              <a:t> and </a:t>
            </a:r>
            <a:r>
              <a:rPr b="1" lang="en-US" sz="2000"/>
              <a:t>treatment group</a:t>
            </a:r>
            <a:r>
              <a:rPr lang="en-US" sz="2000"/>
              <a:t> to isolate the effects of our interventions. </a:t>
            </a:r>
            <a:endParaRPr sz="20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6" name="Shape 1866"/>
        <p:cNvGrpSpPr/>
        <p:nvPr/>
      </p:nvGrpSpPr>
      <p:grpSpPr>
        <a:xfrm>
          <a:off x="0" y="0"/>
          <a:ext cx="0" cy="0"/>
          <a:chOff x="0" y="0"/>
          <a:chExt cx="0" cy="0"/>
        </a:xfrm>
      </p:grpSpPr>
      <p:sp>
        <p:nvSpPr>
          <p:cNvPr id="1867" name="Google Shape;1867;p200"/>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868" name="Google Shape;1868;p200"/>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869" name="Google Shape;1869;p200"/>
          <p:cNvPicPr preferRelativeResize="0"/>
          <p:nvPr>
            <p:ph idx="2" type="pic"/>
          </p:nvPr>
        </p:nvPicPr>
        <p:blipFill rotWithShape="1">
          <a:blip r:embed="rId3">
            <a:alphaModFix/>
          </a:blip>
          <a:srcRect b="6392" l="0" r="0" t="6401"/>
          <a:stretch/>
        </p:blipFill>
        <p:spPr>
          <a:xfrm>
            <a:off x="0" y="0"/>
            <a:ext cx="12191198" cy="5980001"/>
          </a:xfrm>
          <a:prstGeom prst="rect">
            <a:avLst/>
          </a:prstGeom>
        </p:spPr>
      </p:pic>
      <p:sp>
        <p:nvSpPr>
          <p:cNvPr id="1870" name="Google Shape;1870;p200"/>
          <p:cNvSpPr txBox="1"/>
          <p:nvPr/>
        </p:nvSpPr>
        <p:spPr>
          <a:xfrm>
            <a:off x="1351298" y="2524008"/>
            <a:ext cx="10404900" cy="9321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6000">
                <a:solidFill>
                  <a:schemeClr val="lt1"/>
                </a:solidFill>
              </a:rPr>
              <a:t>Stage 5: Share</a:t>
            </a:r>
            <a:endParaRPr b="1" sz="6000">
              <a:solidFill>
                <a:schemeClr val="l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4" name="Shape 1874"/>
        <p:cNvGrpSpPr/>
        <p:nvPr/>
      </p:nvGrpSpPr>
      <p:grpSpPr>
        <a:xfrm>
          <a:off x="0" y="0"/>
          <a:ext cx="0" cy="0"/>
          <a:chOff x="0" y="0"/>
          <a:chExt cx="0" cy="0"/>
        </a:xfrm>
      </p:grpSpPr>
      <p:sp>
        <p:nvSpPr>
          <p:cNvPr id="1875" name="Google Shape;1875;p201"/>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sz="2900"/>
              <a:t>What do we need to know before we can </a:t>
            </a:r>
            <a:r>
              <a:rPr lang="en-US" sz="2900">
                <a:solidFill>
                  <a:srgbClr val="E8A2B6"/>
                </a:solidFill>
              </a:rPr>
              <a:t>Share </a:t>
            </a:r>
            <a:r>
              <a:rPr lang="en-US" sz="2900">
                <a:solidFill>
                  <a:schemeClr val="dk1"/>
                </a:solidFill>
              </a:rPr>
              <a:t>our findings?</a:t>
            </a:r>
            <a:endParaRPr sz="2900">
              <a:solidFill>
                <a:schemeClr val="dk1"/>
              </a:solidFill>
            </a:endParaRPr>
          </a:p>
        </p:txBody>
      </p:sp>
      <p:sp>
        <p:nvSpPr>
          <p:cNvPr id="1876" name="Google Shape;1876;p201"/>
          <p:cNvSpPr txBox="1"/>
          <p:nvPr/>
        </p:nvSpPr>
        <p:spPr>
          <a:xfrm>
            <a:off x="2386633" y="1456883"/>
            <a:ext cx="3543600" cy="1969200"/>
          </a:xfrm>
          <a:prstGeom prst="rect">
            <a:avLst/>
          </a:prstGeom>
          <a:noFill/>
          <a:ln cap="flat" cmpd="sng" w="28575">
            <a:solidFill>
              <a:srgbClr val="E8A2B6"/>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Clr>
                <a:schemeClr val="dk1"/>
              </a:buClr>
              <a:buSzPts val="1500"/>
              <a:buFont typeface="Arial"/>
              <a:buNone/>
            </a:pPr>
            <a:r>
              <a:rPr lang="en-US" sz="2000">
                <a:solidFill>
                  <a:schemeClr val="dk1"/>
                </a:solidFill>
              </a:rPr>
              <a:t>Who the </a:t>
            </a:r>
            <a:r>
              <a:rPr b="1" lang="en-US" sz="2000">
                <a:solidFill>
                  <a:schemeClr val="dk1"/>
                </a:solidFill>
              </a:rPr>
              <a:t>audience</a:t>
            </a:r>
            <a:r>
              <a:rPr lang="en-US" sz="2000">
                <a:solidFill>
                  <a:schemeClr val="dk1"/>
                </a:solidFill>
              </a:rPr>
              <a:t> is</a:t>
            </a:r>
            <a:endParaRPr sz="2400"/>
          </a:p>
        </p:txBody>
      </p:sp>
      <p:sp>
        <p:nvSpPr>
          <p:cNvPr id="1877" name="Google Shape;1877;p201"/>
          <p:cNvSpPr txBox="1"/>
          <p:nvPr/>
        </p:nvSpPr>
        <p:spPr>
          <a:xfrm>
            <a:off x="6261767" y="1456883"/>
            <a:ext cx="3543600" cy="1969200"/>
          </a:xfrm>
          <a:prstGeom prst="rect">
            <a:avLst/>
          </a:prstGeom>
          <a:noFill/>
          <a:ln cap="flat" cmpd="sng" w="28575">
            <a:solidFill>
              <a:srgbClr val="E8A2B6"/>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lang="en-US" sz="2000">
                <a:solidFill>
                  <a:schemeClr val="dk1"/>
                </a:solidFill>
              </a:rPr>
              <a:t>What the </a:t>
            </a:r>
            <a:r>
              <a:rPr b="1" lang="en-US" sz="2000">
                <a:solidFill>
                  <a:schemeClr val="dk1"/>
                </a:solidFill>
              </a:rPr>
              <a:t>key takeaways</a:t>
            </a:r>
            <a:r>
              <a:rPr lang="en-US" sz="2000">
                <a:solidFill>
                  <a:schemeClr val="dk1"/>
                </a:solidFill>
              </a:rPr>
              <a:t> from the project are</a:t>
            </a:r>
            <a:endParaRPr sz="2000">
              <a:solidFill>
                <a:schemeClr val="dk1"/>
              </a:solidFill>
            </a:endParaRPr>
          </a:p>
        </p:txBody>
      </p:sp>
      <p:sp>
        <p:nvSpPr>
          <p:cNvPr id="1878" name="Google Shape;1878;p201"/>
          <p:cNvSpPr txBox="1"/>
          <p:nvPr/>
        </p:nvSpPr>
        <p:spPr>
          <a:xfrm>
            <a:off x="6261767" y="3770550"/>
            <a:ext cx="3543600" cy="1969200"/>
          </a:xfrm>
          <a:prstGeom prst="rect">
            <a:avLst/>
          </a:prstGeom>
          <a:noFill/>
          <a:ln cap="flat" cmpd="sng" w="28575">
            <a:solidFill>
              <a:srgbClr val="E8A2B6"/>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b="1" lang="en-US" sz="2000">
                <a:solidFill>
                  <a:schemeClr val="dk1"/>
                </a:solidFill>
              </a:rPr>
              <a:t>Why </a:t>
            </a:r>
            <a:r>
              <a:rPr lang="en-US" sz="2000">
                <a:solidFill>
                  <a:schemeClr val="dk1"/>
                </a:solidFill>
              </a:rPr>
              <a:t>it is important to share our findings</a:t>
            </a:r>
            <a:r>
              <a:rPr b="1" lang="en-US" sz="2000">
                <a:solidFill>
                  <a:schemeClr val="dk1"/>
                </a:solidFill>
              </a:rPr>
              <a:t> </a:t>
            </a:r>
            <a:endParaRPr sz="2000">
              <a:solidFill>
                <a:schemeClr val="dk1"/>
              </a:solidFill>
            </a:endParaRPr>
          </a:p>
        </p:txBody>
      </p:sp>
      <p:sp>
        <p:nvSpPr>
          <p:cNvPr id="1879" name="Google Shape;1879;p201"/>
          <p:cNvSpPr txBox="1"/>
          <p:nvPr/>
        </p:nvSpPr>
        <p:spPr>
          <a:xfrm>
            <a:off x="2386633" y="3770550"/>
            <a:ext cx="3543600" cy="1969200"/>
          </a:xfrm>
          <a:prstGeom prst="rect">
            <a:avLst/>
          </a:prstGeom>
          <a:noFill/>
          <a:ln cap="flat" cmpd="sng" w="28575">
            <a:solidFill>
              <a:srgbClr val="E8A2B6"/>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90000"/>
              </a:lnSpc>
              <a:spcBef>
                <a:spcPts val="900"/>
              </a:spcBef>
              <a:spcAft>
                <a:spcPts val="0"/>
              </a:spcAft>
              <a:buNone/>
            </a:pPr>
            <a:r>
              <a:rPr b="1" lang="en-US" sz="2000">
                <a:solidFill>
                  <a:schemeClr val="dk1"/>
                </a:solidFill>
              </a:rPr>
              <a:t>Where</a:t>
            </a:r>
            <a:r>
              <a:rPr lang="en-US" sz="2000">
                <a:solidFill>
                  <a:schemeClr val="dk1"/>
                </a:solidFill>
              </a:rPr>
              <a:t> we want to share our findings</a:t>
            </a:r>
            <a:endParaRPr sz="2000">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3" name="Shape 1883"/>
        <p:cNvGrpSpPr/>
        <p:nvPr/>
      </p:nvGrpSpPr>
      <p:grpSpPr>
        <a:xfrm>
          <a:off x="0" y="0"/>
          <a:ext cx="0" cy="0"/>
          <a:chOff x="0" y="0"/>
          <a:chExt cx="0" cy="0"/>
        </a:xfrm>
      </p:grpSpPr>
      <p:sp>
        <p:nvSpPr>
          <p:cNvPr id="1884" name="Google Shape;1884;p202"/>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Strategies for </a:t>
            </a:r>
            <a:r>
              <a:rPr lang="en-US">
                <a:solidFill>
                  <a:srgbClr val="E8A2B6"/>
                </a:solidFill>
              </a:rPr>
              <a:t>Sharing </a:t>
            </a:r>
            <a:r>
              <a:rPr lang="en-US">
                <a:solidFill>
                  <a:schemeClr val="dk1"/>
                </a:solidFill>
              </a:rPr>
              <a:t>Findings</a:t>
            </a:r>
            <a:endParaRPr>
              <a:solidFill>
                <a:schemeClr val="dk1"/>
              </a:solidFill>
            </a:endParaRPr>
          </a:p>
        </p:txBody>
      </p:sp>
      <p:pic>
        <p:nvPicPr>
          <p:cNvPr id="1885" name="Google Shape;1885;p202"/>
          <p:cNvPicPr preferRelativeResize="0"/>
          <p:nvPr/>
        </p:nvPicPr>
        <p:blipFill rotWithShape="1">
          <a:blip r:embed="rId3">
            <a:alphaModFix/>
          </a:blip>
          <a:srcRect b="63709" l="0" r="91621" t="0"/>
          <a:stretch/>
        </p:blipFill>
        <p:spPr>
          <a:xfrm>
            <a:off x="305800" y="1787150"/>
            <a:ext cx="1159826" cy="1059825"/>
          </a:xfrm>
          <a:prstGeom prst="rect">
            <a:avLst/>
          </a:prstGeom>
          <a:noFill/>
          <a:ln>
            <a:noFill/>
          </a:ln>
        </p:spPr>
      </p:pic>
      <p:pic>
        <p:nvPicPr>
          <p:cNvPr id="1886" name="Google Shape;1886;p202"/>
          <p:cNvPicPr preferRelativeResize="0"/>
          <p:nvPr/>
        </p:nvPicPr>
        <p:blipFill rotWithShape="1">
          <a:blip r:embed="rId4">
            <a:alphaModFix/>
          </a:blip>
          <a:srcRect b="54494" l="0" r="91671" t="4373"/>
          <a:stretch/>
        </p:blipFill>
        <p:spPr>
          <a:xfrm>
            <a:off x="305800" y="4755600"/>
            <a:ext cx="969875" cy="902250"/>
          </a:xfrm>
          <a:prstGeom prst="rect">
            <a:avLst/>
          </a:prstGeom>
          <a:noFill/>
          <a:ln>
            <a:noFill/>
          </a:ln>
        </p:spPr>
      </p:pic>
      <p:pic>
        <p:nvPicPr>
          <p:cNvPr id="1887" name="Google Shape;1887;p202"/>
          <p:cNvPicPr preferRelativeResize="0"/>
          <p:nvPr/>
        </p:nvPicPr>
        <p:blipFill rotWithShape="1">
          <a:blip r:embed="rId5">
            <a:alphaModFix/>
          </a:blip>
          <a:srcRect b="39777" l="1119" r="91237" t="0"/>
          <a:stretch/>
        </p:blipFill>
        <p:spPr>
          <a:xfrm>
            <a:off x="338975" y="3309513"/>
            <a:ext cx="903524" cy="983525"/>
          </a:xfrm>
          <a:prstGeom prst="rect">
            <a:avLst/>
          </a:prstGeom>
          <a:noFill/>
          <a:ln>
            <a:noFill/>
          </a:ln>
        </p:spPr>
      </p:pic>
      <p:sp>
        <p:nvSpPr>
          <p:cNvPr id="1888" name="Google Shape;1888;p202"/>
          <p:cNvSpPr txBox="1"/>
          <p:nvPr/>
        </p:nvSpPr>
        <p:spPr>
          <a:xfrm>
            <a:off x="1288350" y="1787150"/>
            <a:ext cx="9424800" cy="37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chemeClr val="dk1"/>
                </a:solidFill>
              </a:rPr>
              <a:t>Final Report or Presentation</a:t>
            </a:r>
            <a:r>
              <a:rPr lang="en-US" sz="2000">
                <a:solidFill>
                  <a:schemeClr val="dk1"/>
                </a:solidFill>
              </a:rPr>
              <a:t>: A tailored report for funders and partners, focusing on clear, concise communication. It should highlight key takeaways, acknowledge strengths and shortcomings, and be adapted to the needs of different audiences.</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lang="en-US" sz="2000">
                <a:solidFill>
                  <a:schemeClr val="dk1"/>
                </a:solidFill>
              </a:rPr>
              <a:t>Synthesis of Insights</a:t>
            </a:r>
            <a:r>
              <a:rPr lang="en-US" sz="2000">
                <a:solidFill>
                  <a:schemeClr val="dk1"/>
                </a:solidFill>
              </a:rPr>
              <a:t>: </a:t>
            </a:r>
            <a:r>
              <a:rPr lang="en-US" sz="2000">
                <a:solidFill>
                  <a:schemeClr val="accent5"/>
                </a:solidFill>
              </a:rPr>
              <a:t>Summarize insights in accessible formats like toolkits, recommendation papers, or blog posts, aimed at guiding non-technical audiences, policymakers, or funders.</a:t>
            </a:r>
            <a:endParaRPr b="1" sz="2000">
              <a:solidFill>
                <a:srgbClr val="FF0000"/>
              </a:solidFill>
              <a:latin typeface="Calibri"/>
              <a:ea typeface="Calibri"/>
              <a:cs typeface="Calibri"/>
              <a:sym typeface="Calibri"/>
            </a:endParaRPr>
          </a:p>
          <a:p>
            <a:pPr indent="0" lvl="0" marL="0" rtl="0" algn="l">
              <a:spcBef>
                <a:spcPts val="0"/>
              </a:spcBef>
              <a:spcAft>
                <a:spcPts val="0"/>
              </a:spcAft>
              <a:buNone/>
            </a:pPr>
            <a:r>
              <a:t/>
            </a:r>
            <a:endParaRPr b="1" sz="2000">
              <a:solidFill>
                <a:srgbClr val="FF0000"/>
              </a:solidFill>
              <a:latin typeface="Calibri"/>
              <a:ea typeface="Calibri"/>
              <a:cs typeface="Calibri"/>
              <a:sym typeface="Calibri"/>
            </a:endParaRPr>
          </a:p>
          <a:p>
            <a:pPr indent="0" lvl="0" marL="0" rtl="0" algn="l">
              <a:spcBef>
                <a:spcPts val="0"/>
              </a:spcBef>
              <a:spcAft>
                <a:spcPts val="0"/>
              </a:spcAft>
              <a:buNone/>
            </a:pPr>
            <a:r>
              <a:t/>
            </a:r>
            <a:endParaRPr b="1" sz="2000">
              <a:solidFill>
                <a:srgbClr val="FF0000"/>
              </a:solidFill>
              <a:latin typeface="Calibri"/>
              <a:ea typeface="Calibri"/>
              <a:cs typeface="Calibri"/>
              <a:sym typeface="Calibri"/>
            </a:endParaRPr>
          </a:p>
          <a:p>
            <a:pPr indent="0" lvl="0" marL="0" rtl="0" algn="l">
              <a:spcBef>
                <a:spcPts val="0"/>
              </a:spcBef>
              <a:spcAft>
                <a:spcPts val="0"/>
              </a:spcAft>
              <a:buNone/>
            </a:pPr>
            <a:r>
              <a:rPr b="1" lang="en-US" sz="2000">
                <a:solidFill>
                  <a:schemeClr val="dk1"/>
                </a:solidFill>
              </a:rPr>
              <a:t>Workshops</a:t>
            </a:r>
            <a:r>
              <a:rPr lang="en-US" sz="2000">
                <a:solidFill>
                  <a:schemeClr val="dk1"/>
                </a:solidFill>
              </a:rPr>
              <a:t>: Interactive workshops engage stakeholders, enabling them to explore findings in depth and provide feedback for future projects or strategies.</a:t>
            </a:r>
            <a:endParaRPr b="1" sz="2000">
              <a:solidFill>
                <a:schemeClr val="accent3"/>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2" name="Shape 1892"/>
        <p:cNvGrpSpPr/>
        <p:nvPr/>
      </p:nvGrpSpPr>
      <p:grpSpPr>
        <a:xfrm>
          <a:off x="0" y="0"/>
          <a:ext cx="0" cy="0"/>
          <a:chOff x="0" y="0"/>
          <a:chExt cx="0" cy="0"/>
        </a:xfrm>
      </p:grpSpPr>
      <p:sp>
        <p:nvSpPr>
          <p:cNvPr id="1893" name="Google Shape;1893;p203"/>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How we did it</a:t>
            </a:r>
            <a:endParaRPr/>
          </a:p>
        </p:txBody>
      </p:sp>
      <p:sp>
        <p:nvSpPr>
          <p:cNvPr id="1894" name="Google Shape;1894;p203"/>
          <p:cNvSpPr txBox="1"/>
          <p:nvPr>
            <p:ph idx="2" type="body"/>
          </p:nvPr>
        </p:nvSpPr>
        <p:spPr>
          <a:xfrm>
            <a:off x="626047" y="1617361"/>
            <a:ext cx="10955700" cy="37836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rPr lang="en-US" sz="2000"/>
              <a:t>We shared the findings of our three research studies in technical and in-depth </a:t>
            </a:r>
            <a:r>
              <a:rPr b="1" lang="en-US" sz="2000"/>
              <a:t>presentations</a:t>
            </a:r>
            <a:r>
              <a:rPr lang="en-US" sz="2000"/>
              <a:t> and </a:t>
            </a:r>
            <a:r>
              <a:rPr b="1" lang="en-US" sz="2000"/>
              <a:t>reports</a:t>
            </a:r>
            <a:r>
              <a:rPr lang="en-US" sz="2000"/>
              <a:t> with GIZ and other partners.</a:t>
            </a:r>
            <a:endParaRPr sz="2000"/>
          </a:p>
          <a:p>
            <a:pPr indent="0" lvl="0" marL="0" rtl="0" algn="l">
              <a:spcBef>
                <a:spcPts val="900"/>
              </a:spcBef>
              <a:spcAft>
                <a:spcPts val="0"/>
              </a:spcAft>
              <a:buNone/>
            </a:pPr>
            <a:r>
              <a:t/>
            </a:r>
            <a:endParaRPr sz="2000"/>
          </a:p>
          <a:p>
            <a:pPr indent="0" lvl="0" marL="0" rtl="0" algn="l">
              <a:spcBef>
                <a:spcPts val="900"/>
              </a:spcBef>
              <a:spcAft>
                <a:spcPts val="0"/>
              </a:spcAft>
              <a:buNone/>
            </a:pPr>
            <a:r>
              <a:rPr lang="en-US" sz="2000"/>
              <a:t>We also developed a </a:t>
            </a:r>
            <a:r>
              <a:rPr b="1" lang="en-US" sz="2000"/>
              <a:t>Toolkit to Applying Behavioral Science</a:t>
            </a:r>
            <a:r>
              <a:rPr lang="en-US" sz="2000"/>
              <a:t> to guide readers through our approach to behavior change interventions, and a</a:t>
            </a:r>
            <a:r>
              <a:rPr b="1" lang="en-US" sz="2000"/>
              <a:t> </a:t>
            </a:r>
            <a:r>
              <a:rPr b="1" lang="en-US" sz="2000"/>
              <a:t>Recommendations Report </a:t>
            </a:r>
            <a:r>
              <a:rPr lang="en-US" sz="2000"/>
              <a:t>to take readers through the studies we conducted: going over their strengths, shortcomings, and our insights. </a:t>
            </a:r>
            <a:endParaRPr sz="2000"/>
          </a:p>
          <a:p>
            <a:pPr indent="0" lvl="0" marL="0" rtl="0" algn="l">
              <a:spcBef>
                <a:spcPts val="900"/>
              </a:spcBef>
              <a:spcAft>
                <a:spcPts val="0"/>
              </a:spcAft>
              <a:buNone/>
            </a:pPr>
            <a:r>
              <a:t/>
            </a:r>
            <a:endParaRPr sz="2000"/>
          </a:p>
          <a:p>
            <a:pPr indent="0" lvl="0" marL="0" rtl="0" algn="l">
              <a:spcBef>
                <a:spcPts val="900"/>
              </a:spcBef>
              <a:spcAft>
                <a:spcPts val="0"/>
              </a:spcAft>
              <a:buClr>
                <a:schemeClr val="dk1"/>
              </a:buClr>
              <a:buSzPts val="1500"/>
              <a:buFont typeface="Arial"/>
              <a:buNone/>
            </a:pPr>
            <a:r>
              <a:rPr lang="en-US" sz="2000"/>
              <a:t>We conducted a </a:t>
            </a:r>
            <a:r>
              <a:rPr b="1" lang="en-US" sz="2000"/>
              <a:t>dissemination workshop </a:t>
            </a:r>
            <a:r>
              <a:rPr lang="en-US" sz="2000"/>
              <a:t>with ReNOKA partners</a:t>
            </a:r>
            <a:endParaRPr sz="2000"/>
          </a:p>
          <a:p>
            <a:pPr indent="0" lvl="0" marL="0" rtl="0" algn="l">
              <a:spcBef>
                <a:spcPts val="900"/>
              </a:spcBef>
              <a:spcAft>
                <a:spcPts val="0"/>
              </a:spcAft>
              <a:buNone/>
            </a:pPr>
            <a:r>
              <a:t/>
            </a:r>
            <a:endParaRPr sz="20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8" name="Shape 1898"/>
        <p:cNvGrpSpPr/>
        <p:nvPr/>
      </p:nvGrpSpPr>
      <p:grpSpPr>
        <a:xfrm>
          <a:off x="0" y="0"/>
          <a:ext cx="0" cy="0"/>
          <a:chOff x="0" y="0"/>
          <a:chExt cx="0" cy="0"/>
        </a:xfrm>
      </p:grpSpPr>
      <p:sp>
        <p:nvSpPr>
          <p:cNvPr id="1899" name="Google Shape;1899;p204"/>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The AUDAS Model: Rec</a:t>
            </a:r>
            <a:r>
              <a:rPr lang="en-US">
                <a:solidFill>
                  <a:schemeClr val="dk1"/>
                </a:solidFill>
              </a:rPr>
              <a:t>a</a:t>
            </a:r>
            <a:r>
              <a:rPr lang="en-US"/>
              <a:t>p</a:t>
            </a:r>
            <a:endParaRPr>
              <a:solidFill>
                <a:srgbClr val="C27BA0"/>
              </a:solidFill>
            </a:endParaRPr>
          </a:p>
        </p:txBody>
      </p:sp>
      <p:pic>
        <p:nvPicPr>
          <p:cNvPr id="1900" name="Google Shape;1900;p204"/>
          <p:cNvPicPr preferRelativeResize="0"/>
          <p:nvPr/>
        </p:nvPicPr>
        <p:blipFill>
          <a:blip r:embed="rId3">
            <a:alphaModFix/>
          </a:blip>
          <a:stretch>
            <a:fillRect/>
          </a:stretch>
        </p:blipFill>
        <p:spPr>
          <a:xfrm>
            <a:off x="3500" y="1449700"/>
            <a:ext cx="2897839" cy="4433496"/>
          </a:xfrm>
          <a:prstGeom prst="rect">
            <a:avLst/>
          </a:prstGeom>
          <a:noFill/>
          <a:ln>
            <a:noFill/>
          </a:ln>
        </p:spPr>
      </p:pic>
      <p:pic>
        <p:nvPicPr>
          <p:cNvPr id="1901" name="Google Shape;1901;p204"/>
          <p:cNvPicPr preferRelativeResize="0"/>
          <p:nvPr/>
        </p:nvPicPr>
        <p:blipFill>
          <a:blip r:embed="rId4">
            <a:alphaModFix/>
          </a:blip>
          <a:stretch>
            <a:fillRect/>
          </a:stretch>
        </p:blipFill>
        <p:spPr>
          <a:xfrm>
            <a:off x="2280767" y="1456533"/>
            <a:ext cx="2855699" cy="4426617"/>
          </a:xfrm>
          <a:prstGeom prst="rect">
            <a:avLst/>
          </a:prstGeom>
          <a:noFill/>
          <a:ln>
            <a:noFill/>
          </a:ln>
        </p:spPr>
      </p:pic>
      <p:pic>
        <p:nvPicPr>
          <p:cNvPr id="1902" name="Google Shape;1902;p204"/>
          <p:cNvPicPr preferRelativeResize="0"/>
          <p:nvPr/>
        </p:nvPicPr>
        <p:blipFill rotWithShape="1">
          <a:blip r:embed="rId5">
            <a:alphaModFix/>
          </a:blip>
          <a:srcRect b="739" l="0" r="0" t="739"/>
          <a:stretch/>
        </p:blipFill>
        <p:spPr>
          <a:xfrm>
            <a:off x="4767976" y="1459638"/>
            <a:ext cx="2855713" cy="4413625"/>
          </a:xfrm>
          <a:prstGeom prst="rect">
            <a:avLst/>
          </a:prstGeom>
          <a:noFill/>
          <a:ln>
            <a:noFill/>
          </a:ln>
        </p:spPr>
      </p:pic>
      <p:pic>
        <p:nvPicPr>
          <p:cNvPr id="1903" name="Google Shape;1903;p204"/>
          <p:cNvPicPr preferRelativeResize="0"/>
          <p:nvPr/>
        </p:nvPicPr>
        <p:blipFill>
          <a:blip r:embed="rId6">
            <a:alphaModFix/>
          </a:blip>
          <a:stretch>
            <a:fillRect/>
          </a:stretch>
        </p:blipFill>
        <p:spPr>
          <a:xfrm>
            <a:off x="7127223" y="1449700"/>
            <a:ext cx="2855725" cy="4433483"/>
          </a:xfrm>
          <a:prstGeom prst="rect">
            <a:avLst/>
          </a:prstGeom>
          <a:noFill/>
          <a:ln>
            <a:noFill/>
          </a:ln>
        </p:spPr>
      </p:pic>
      <p:pic>
        <p:nvPicPr>
          <p:cNvPr id="1904" name="Google Shape;1904;p204"/>
          <p:cNvPicPr preferRelativeResize="0"/>
          <p:nvPr/>
        </p:nvPicPr>
        <p:blipFill rotWithShape="1">
          <a:blip r:embed="rId7">
            <a:alphaModFix/>
          </a:blip>
          <a:srcRect b="110" l="0" r="0" t="100"/>
          <a:stretch/>
        </p:blipFill>
        <p:spPr>
          <a:xfrm>
            <a:off x="9393597" y="1460521"/>
            <a:ext cx="2801904" cy="441180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8" name="Shape 1908"/>
        <p:cNvGrpSpPr/>
        <p:nvPr/>
      </p:nvGrpSpPr>
      <p:grpSpPr>
        <a:xfrm>
          <a:off x="0" y="0"/>
          <a:ext cx="0" cy="0"/>
          <a:chOff x="0" y="0"/>
          <a:chExt cx="0" cy="0"/>
        </a:xfrm>
      </p:grpSpPr>
      <p:pic>
        <p:nvPicPr>
          <p:cNvPr descr="A body of water with mountains in the background&#10;&#10;Description automatically generated with medium confidence" id="1909" name="Google Shape;1909;p205"/>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910" name="Google Shape;1910;p205"/>
          <p:cNvSpPr txBox="1"/>
          <p:nvPr>
            <p:ph type="ctrTitle"/>
          </p:nvPr>
        </p:nvSpPr>
        <p:spPr>
          <a:xfrm>
            <a:off x="1176964" y="1289254"/>
            <a:ext cx="8533500" cy="33249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Our Problem Statements</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
        <p:nvSpPr>
          <p:cNvPr id="1911" name="Google Shape;1911;p205"/>
          <p:cNvSpPr txBox="1"/>
          <p:nvPr>
            <p:ph idx="1" type="subTitle"/>
          </p:nvPr>
        </p:nvSpPr>
        <p:spPr>
          <a:xfrm>
            <a:off x="1125445" y="3281195"/>
            <a:ext cx="8533500" cy="8727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76200" lvl="0" marL="215900" rtl="0" algn="l">
              <a:spcBef>
                <a:spcPts val="0"/>
              </a:spcBef>
              <a:spcAft>
                <a:spcPts val="0"/>
              </a:spcAft>
              <a:buClr>
                <a:schemeClr val="dk1"/>
              </a:buClr>
              <a:buSzPts val="1500"/>
              <a:buFont typeface="Arial"/>
              <a:buNone/>
            </a:pPr>
            <a:r>
              <a:rPr lang="en-US"/>
              <a:t>What were the key behavioral problems we wanted to solve?</a:t>
            </a:r>
            <a:endParaRPr/>
          </a:p>
          <a:p>
            <a:pPr indent="-76200" lvl="0" marL="215900" rtl="0" algn="l">
              <a:spcBef>
                <a:spcPts val="0"/>
              </a:spcBef>
              <a:spcAft>
                <a:spcPts val="0"/>
              </a:spcAft>
              <a:buClr>
                <a:schemeClr val="dk1"/>
              </a:buClr>
              <a:buSzPts val="1500"/>
              <a:buFont typeface="Arial"/>
              <a:buNone/>
            </a:pPr>
            <a:r>
              <a:t/>
            </a:r>
            <a:endParaRPr/>
          </a:p>
          <a:p>
            <a:pPr indent="-76200" lvl="0" marL="215900" rtl="0" algn="l">
              <a:lnSpc>
                <a:spcPct val="90000"/>
              </a:lnSpc>
              <a:spcBef>
                <a:spcPts val="0"/>
              </a:spcBef>
              <a:spcAft>
                <a:spcPts val="0"/>
              </a:spcAft>
              <a:buClr>
                <a:schemeClr val="lt1"/>
              </a:buClr>
              <a:buSzPts val="21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5" name="Shape 1915"/>
        <p:cNvGrpSpPr/>
        <p:nvPr/>
      </p:nvGrpSpPr>
      <p:grpSpPr>
        <a:xfrm>
          <a:off x="0" y="0"/>
          <a:ext cx="0" cy="0"/>
          <a:chOff x="0" y="0"/>
          <a:chExt cx="0" cy="0"/>
        </a:xfrm>
      </p:grpSpPr>
      <p:grpSp>
        <p:nvGrpSpPr>
          <p:cNvPr id="1916" name="Google Shape;1916;p206"/>
          <p:cNvGrpSpPr/>
          <p:nvPr/>
        </p:nvGrpSpPr>
        <p:grpSpPr>
          <a:xfrm>
            <a:off x="-1" y="1726196"/>
            <a:ext cx="12193200" cy="2917720"/>
            <a:chOff x="-1" y="1936375"/>
            <a:chExt cx="13231904" cy="2918012"/>
          </a:xfrm>
        </p:grpSpPr>
        <p:sp>
          <p:nvSpPr>
            <p:cNvPr id="1917" name="Google Shape;1917;p206"/>
            <p:cNvSpPr/>
            <p:nvPr/>
          </p:nvSpPr>
          <p:spPr>
            <a:xfrm flipH="1" rot="10800000">
              <a:off x="-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3"/>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918" name="Google Shape;1918;p206"/>
            <p:cNvSpPr/>
            <p:nvPr/>
          </p:nvSpPr>
          <p:spPr>
            <a:xfrm flipH="1" rot="10800000">
              <a:off x="3307975"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4"/>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919" name="Google Shape;1919;p206"/>
            <p:cNvSpPr/>
            <p:nvPr/>
          </p:nvSpPr>
          <p:spPr>
            <a:xfrm flipH="1" rot="10800000">
              <a:off x="661595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2"/>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920" name="Google Shape;1920;p206"/>
            <p:cNvSpPr/>
            <p:nvPr/>
          </p:nvSpPr>
          <p:spPr>
            <a:xfrm flipH="1" rot="10800000">
              <a:off x="9923927"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grpSp>
      <p:sp>
        <p:nvSpPr>
          <p:cNvPr id="1921" name="Google Shape;1921;p206"/>
          <p:cNvSpPr txBox="1"/>
          <p:nvPr/>
        </p:nvSpPr>
        <p:spPr>
          <a:xfrm>
            <a:off x="383267" y="2165234"/>
            <a:ext cx="2217300" cy="15336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Community members need to see the benefit of collaborating and working together </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922" name="Google Shape;1922;p206"/>
          <p:cNvSpPr txBox="1"/>
          <p:nvPr/>
        </p:nvSpPr>
        <p:spPr>
          <a:xfrm>
            <a:off x="3443704" y="2165234"/>
            <a:ext cx="2217300" cy="15336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To reduce incidences of vandalism by targeting anti-social behaviours</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923" name="Google Shape;1923;p206"/>
          <p:cNvSpPr txBox="1"/>
          <p:nvPr/>
        </p:nvSpPr>
        <p:spPr>
          <a:xfrm>
            <a:off x="6504175" y="2165234"/>
            <a:ext cx="2217300" cy="17799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To increase adoption of favourable agricultural practices in order to reduce soil erosion</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924" name="Google Shape;1924;p206"/>
          <p:cNvSpPr txBox="1"/>
          <p:nvPr/>
        </p:nvSpPr>
        <p:spPr>
          <a:xfrm>
            <a:off x="9591523" y="2178680"/>
            <a:ext cx="2217300" cy="20262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To increase adoption of better grazing practices by animal owners and herders to reduce soil erosion</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925" name="Google Shape;1925;p20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After our in-depth research, we focused on four main problem statements:</a:t>
            </a:r>
            <a:endParaRPr/>
          </a:p>
        </p:txBody>
      </p:sp>
      <p:pic>
        <p:nvPicPr>
          <p:cNvPr descr="Icon&#10;&#10;Description automatically generated" id="1926" name="Google Shape;1926;p206"/>
          <p:cNvPicPr preferRelativeResize="0"/>
          <p:nvPr/>
        </p:nvPicPr>
        <p:blipFill rotWithShape="1">
          <a:blip r:embed="rId3">
            <a:alphaModFix/>
          </a:blip>
          <a:srcRect b="0" l="0" r="0" t="0"/>
          <a:stretch/>
        </p:blipFill>
        <p:spPr>
          <a:xfrm>
            <a:off x="910665" y="4748076"/>
            <a:ext cx="1169425" cy="1169425"/>
          </a:xfrm>
          <a:prstGeom prst="rect">
            <a:avLst/>
          </a:prstGeom>
          <a:noFill/>
          <a:ln>
            <a:noFill/>
          </a:ln>
        </p:spPr>
      </p:pic>
      <p:pic>
        <p:nvPicPr>
          <p:cNvPr descr="Icon&#10;&#10;Description automatically generated" id="1927" name="Google Shape;1927;p206"/>
          <p:cNvPicPr preferRelativeResize="0"/>
          <p:nvPr/>
        </p:nvPicPr>
        <p:blipFill rotWithShape="1">
          <a:blip r:embed="rId4">
            <a:alphaModFix/>
          </a:blip>
          <a:srcRect b="0" l="0" r="0" t="0"/>
          <a:stretch/>
        </p:blipFill>
        <p:spPr>
          <a:xfrm>
            <a:off x="3944189" y="4748064"/>
            <a:ext cx="1169425" cy="1169425"/>
          </a:xfrm>
          <a:prstGeom prst="rect">
            <a:avLst/>
          </a:prstGeom>
          <a:noFill/>
          <a:ln>
            <a:noFill/>
          </a:ln>
        </p:spPr>
      </p:pic>
      <p:pic>
        <p:nvPicPr>
          <p:cNvPr descr="Icon&#10;&#10;Description automatically generated" id="1928" name="Google Shape;1928;p206"/>
          <p:cNvPicPr preferRelativeResize="0"/>
          <p:nvPr/>
        </p:nvPicPr>
        <p:blipFill rotWithShape="1">
          <a:blip r:embed="rId5">
            <a:alphaModFix/>
          </a:blip>
          <a:srcRect b="0" l="0" r="0" t="0"/>
          <a:stretch/>
        </p:blipFill>
        <p:spPr>
          <a:xfrm>
            <a:off x="6977715" y="4748064"/>
            <a:ext cx="1169425" cy="1169425"/>
          </a:xfrm>
          <a:prstGeom prst="rect">
            <a:avLst/>
          </a:prstGeom>
          <a:noFill/>
          <a:ln>
            <a:noFill/>
          </a:ln>
        </p:spPr>
      </p:pic>
      <p:pic>
        <p:nvPicPr>
          <p:cNvPr descr="Icon&#10;&#10;Description automatically generated" id="1929" name="Google Shape;1929;p206"/>
          <p:cNvPicPr preferRelativeResize="0"/>
          <p:nvPr/>
        </p:nvPicPr>
        <p:blipFill rotWithShape="1">
          <a:blip r:embed="rId6">
            <a:alphaModFix/>
          </a:blip>
          <a:srcRect b="0" l="0" r="0" t="0"/>
          <a:stretch/>
        </p:blipFill>
        <p:spPr>
          <a:xfrm>
            <a:off x="10118922" y="4748080"/>
            <a:ext cx="1169425" cy="11694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3" name="Shape 1933"/>
        <p:cNvGrpSpPr/>
        <p:nvPr/>
      </p:nvGrpSpPr>
      <p:grpSpPr>
        <a:xfrm>
          <a:off x="0" y="0"/>
          <a:ext cx="0" cy="0"/>
          <a:chOff x="0" y="0"/>
          <a:chExt cx="0" cy="0"/>
        </a:xfrm>
      </p:grpSpPr>
      <p:grpSp>
        <p:nvGrpSpPr>
          <p:cNvPr id="1934" name="Google Shape;1934;p207"/>
          <p:cNvGrpSpPr/>
          <p:nvPr/>
        </p:nvGrpSpPr>
        <p:grpSpPr>
          <a:xfrm>
            <a:off x="-1" y="1726196"/>
            <a:ext cx="12193200" cy="2917720"/>
            <a:chOff x="-1" y="1936375"/>
            <a:chExt cx="13231904" cy="2918012"/>
          </a:xfrm>
        </p:grpSpPr>
        <p:sp>
          <p:nvSpPr>
            <p:cNvPr id="1935" name="Google Shape;1935;p207"/>
            <p:cNvSpPr/>
            <p:nvPr/>
          </p:nvSpPr>
          <p:spPr>
            <a:xfrm flipH="1" rot="10800000">
              <a:off x="-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3"/>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936" name="Google Shape;1936;p207"/>
            <p:cNvSpPr/>
            <p:nvPr/>
          </p:nvSpPr>
          <p:spPr>
            <a:xfrm flipH="1" rot="10800000">
              <a:off x="3307975"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4"/>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937" name="Google Shape;1937;p207"/>
            <p:cNvSpPr/>
            <p:nvPr/>
          </p:nvSpPr>
          <p:spPr>
            <a:xfrm flipH="1" rot="10800000">
              <a:off x="661595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2"/>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938" name="Google Shape;1938;p207"/>
            <p:cNvSpPr/>
            <p:nvPr/>
          </p:nvSpPr>
          <p:spPr>
            <a:xfrm flipH="1" rot="10800000">
              <a:off x="9923927"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grpSp>
      <p:sp>
        <p:nvSpPr>
          <p:cNvPr id="1939" name="Google Shape;1939;p207"/>
          <p:cNvSpPr/>
          <p:nvPr/>
        </p:nvSpPr>
        <p:spPr>
          <a:xfrm>
            <a:off x="3159998" y="4684113"/>
            <a:ext cx="2761200" cy="791100"/>
          </a:xfrm>
          <a:prstGeom prst="rect">
            <a:avLst/>
          </a:prstGeom>
          <a:noFill/>
          <a:ln>
            <a:noFill/>
          </a:ln>
        </p:spPr>
        <p:txBody>
          <a:bodyPr anchorCtr="0" anchor="t" bIns="27700" lIns="55425" spcFirstLastPara="1" rIns="55425" wrap="square" tIns="27700">
            <a:noAutofit/>
          </a:bodyPr>
          <a:lstStyle/>
          <a:p>
            <a:pPr indent="0" lvl="0" marL="0" rtl="0" algn="ctr">
              <a:lnSpc>
                <a:spcPct val="150000"/>
              </a:lnSpc>
              <a:spcBef>
                <a:spcPts val="0"/>
              </a:spcBef>
              <a:spcAft>
                <a:spcPts val="0"/>
              </a:spcAft>
              <a:buClr>
                <a:schemeClr val="dk1"/>
              </a:buClr>
              <a:buSzPts val="1500"/>
              <a:buFont typeface="Arial"/>
              <a:buNone/>
            </a:pPr>
            <a:r>
              <a:rPr b="1" lang="en-US" sz="1100">
                <a:solidFill>
                  <a:srgbClr val="489BC9"/>
                </a:solidFill>
              </a:rPr>
              <a:t>How might we frame water infrastructure as a shared resource that each community member owns and is responsible for?</a:t>
            </a:r>
            <a:endParaRPr b="1" sz="1100">
              <a:solidFill>
                <a:srgbClr val="489BC9"/>
              </a:solidFill>
            </a:endParaRPr>
          </a:p>
          <a:p>
            <a:pPr indent="0" lvl="0" marL="0" rtl="0" algn="ctr">
              <a:lnSpc>
                <a:spcPct val="150000"/>
              </a:lnSpc>
              <a:spcBef>
                <a:spcPts val="0"/>
              </a:spcBef>
              <a:spcAft>
                <a:spcPts val="0"/>
              </a:spcAft>
              <a:buClr>
                <a:schemeClr val="dk1"/>
              </a:buClr>
              <a:buSzPts val="1500"/>
              <a:buFont typeface="Arial"/>
              <a:buNone/>
            </a:pPr>
            <a:r>
              <a:t/>
            </a:r>
            <a:endParaRPr b="1" sz="1100">
              <a:solidFill>
                <a:srgbClr val="489BC9"/>
              </a:solidFill>
            </a:endParaRPr>
          </a:p>
          <a:p>
            <a:pPr indent="0" lvl="0" marL="0" marR="0" rtl="0" algn="ctr">
              <a:lnSpc>
                <a:spcPct val="150000"/>
              </a:lnSpc>
              <a:spcBef>
                <a:spcPts val="0"/>
              </a:spcBef>
              <a:spcAft>
                <a:spcPts val="0"/>
              </a:spcAft>
              <a:buNone/>
            </a:pPr>
            <a:r>
              <a:t/>
            </a:r>
            <a:endParaRPr b="1" sz="1100">
              <a:solidFill>
                <a:srgbClr val="489BC9"/>
              </a:solidFill>
            </a:endParaRPr>
          </a:p>
        </p:txBody>
      </p:sp>
      <p:sp>
        <p:nvSpPr>
          <p:cNvPr id="1940" name="Google Shape;1940;p207"/>
          <p:cNvSpPr/>
          <p:nvPr/>
        </p:nvSpPr>
        <p:spPr>
          <a:xfrm>
            <a:off x="96271" y="4643779"/>
            <a:ext cx="2761200" cy="791100"/>
          </a:xfrm>
          <a:prstGeom prst="rect">
            <a:avLst/>
          </a:prstGeom>
          <a:noFill/>
          <a:ln>
            <a:noFill/>
          </a:ln>
        </p:spPr>
        <p:txBody>
          <a:bodyPr anchorCtr="0" anchor="t" bIns="27700" lIns="55425" spcFirstLastPara="1" rIns="55425" wrap="square" tIns="27700">
            <a:noAutofit/>
          </a:bodyPr>
          <a:lstStyle/>
          <a:p>
            <a:pPr indent="0" lvl="0" marL="0" rtl="0" algn="ctr">
              <a:lnSpc>
                <a:spcPct val="150000"/>
              </a:lnSpc>
              <a:spcBef>
                <a:spcPts val="0"/>
              </a:spcBef>
              <a:spcAft>
                <a:spcPts val="0"/>
              </a:spcAft>
              <a:buClr>
                <a:schemeClr val="dk1"/>
              </a:buClr>
              <a:buSzPts val="1500"/>
              <a:buFont typeface="Arial"/>
              <a:buNone/>
            </a:pPr>
            <a:r>
              <a:rPr b="1" lang="en-US" sz="1100">
                <a:solidFill>
                  <a:srgbClr val="FFC000"/>
                </a:solidFill>
              </a:rPr>
              <a:t>How might we foster cooperation among community members by showcasing the benefits of working together for sustainable rangeland management practices?</a:t>
            </a:r>
            <a:endParaRPr b="1" sz="1100">
              <a:solidFill>
                <a:srgbClr val="FFC000"/>
              </a:solidFill>
            </a:endParaRPr>
          </a:p>
          <a:p>
            <a:pPr indent="0" lvl="0" marL="0" rtl="0" algn="ctr">
              <a:lnSpc>
                <a:spcPct val="150000"/>
              </a:lnSpc>
              <a:spcBef>
                <a:spcPts val="0"/>
              </a:spcBef>
              <a:spcAft>
                <a:spcPts val="0"/>
              </a:spcAft>
              <a:buClr>
                <a:schemeClr val="dk1"/>
              </a:buClr>
              <a:buSzPts val="1500"/>
              <a:buFont typeface="Arial"/>
              <a:buNone/>
            </a:pPr>
            <a:r>
              <a:t/>
            </a:r>
            <a:endParaRPr sz="1100">
              <a:solidFill>
                <a:srgbClr val="0C0C0C"/>
              </a:solidFill>
            </a:endParaRPr>
          </a:p>
          <a:p>
            <a:pPr indent="0" lvl="0" marL="0" marR="0" rtl="0" algn="ctr">
              <a:lnSpc>
                <a:spcPct val="150000"/>
              </a:lnSpc>
              <a:spcBef>
                <a:spcPts val="0"/>
              </a:spcBef>
              <a:spcAft>
                <a:spcPts val="0"/>
              </a:spcAft>
              <a:buNone/>
            </a:pPr>
            <a:r>
              <a:t/>
            </a:r>
            <a:endParaRPr sz="1100">
              <a:solidFill>
                <a:srgbClr val="0C0C0C"/>
              </a:solidFill>
            </a:endParaRPr>
          </a:p>
        </p:txBody>
      </p:sp>
      <p:sp>
        <p:nvSpPr>
          <p:cNvPr id="1941" name="Google Shape;1941;p207"/>
          <p:cNvSpPr/>
          <p:nvPr/>
        </p:nvSpPr>
        <p:spPr>
          <a:xfrm>
            <a:off x="9227118" y="4695116"/>
            <a:ext cx="2761200" cy="791100"/>
          </a:xfrm>
          <a:prstGeom prst="rect">
            <a:avLst/>
          </a:prstGeom>
          <a:noFill/>
          <a:ln>
            <a:noFill/>
          </a:ln>
        </p:spPr>
        <p:txBody>
          <a:bodyPr anchorCtr="0" anchor="t" bIns="27700" lIns="55425" spcFirstLastPara="1" rIns="55425" wrap="square" tIns="27700">
            <a:noAutofit/>
          </a:bodyPr>
          <a:lstStyle/>
          <a:p>
            <a:pPr indent="0" lvl="0" marL="0" rtl="0" algn="ctr">
              <a:lnSpc>
                <a:spcPct val="150000"/>
              </a:lnSpc>
              <a:spcBef>
                <a:spcPts val="0"/>
              </a:spcBef>
              <a:spcAft>
                <a:spcPts val="0"/>
              </a:spcAft>
              <a:buClr>
                <a:schemeClr val="dk1"/>
              </a:buClr>
              <a:buSzPts val="1500"/>
              <a:buFont typeface="Arial"/>
              <a:buNone/>
            </a:pPr>
            <a:r>
              <a:rPr b="1" lang="en-US" sz="1100">
                <a:solidFill>
                  <a:srgbClr val="E07838"/>
                </a:solidFill>
              </a:rPr>
              <a:t>How might we encourage animal owners and herders to adopt sustainable rangeland management practices?</a:t>
            </a:r>
            <a:endParaRPr b="1" sz="1100">
              <a:solidFill>
                <a:srgbClr val="E07838"/>
              </a:solidFill>
            </a:endParaRPr>
          </a:p>
          <a:p>
            <a:pPr indent="0" lvl="0" marL="0" rtl="0" algn="ctr">
              <a:lnSpc>
                <a:spcPct val="150000"/>
              </a:lnSpc>
              <a:spcBef>
                <a:spcPts val="0"/>
              </a:spcBef>
              <a:spcAft>
                <a:spcPts val="0"/>
              </a:spcAft>
              <a:buClr>
                <a:schemeClr val="dk1"/>
              </a:buClr>
              <a:buSzPts val="1500"/>
              <a:buFont typeface="Arial"/>
              <a:buNone/>
            </a:pPr>
            <a:r>
              <a:t/>
            </a:r>
            <a:endParaRPr b="1" sz="1100">
              <a:solidFill>
                <a:srgbClr val="E07838"/>
              </a:solidFill>
            </a:endParaRPr>
          </a:p>
          <a:p>
            <a:pPr indent="0" lvl="0" marL="0" marR="0" rtl="0" algn="ctr">
              <a:lnSpc>
                <a:spcPct val="150000"/>
              </a:lnSpc>
              <a:spcBef>
                <a:spcPts val="0"/>
              </a:spcBef>
              <a:spcAft>
                <a:spcPts val="0"/>
              </a:spcAft>
              <a:buNone/>
            </a:pPr>
            <a:r>
              <a:t/>
            </a:r>
            <a:endParaRPr b="1" sz="1100">
              <a:solidFill>
                <a:srgbClr val="E07838"/>
              </a:solidFill>
            </a:endParaRPr>
          </a:p>
        </p:txBody>
      </p:sp>
      <p:sp>
        <p:nvSpPr>
          <p:cNvPr id="1942" name="Google Shape;1942;p207"/>
          <p:cNvSpPr/>
          <p:nvPr/>
        </p:nvSpPr>
        <p:spPr>
          <a:xfrm>
            <a:off x="6163391" y="4695116"/>
            <a:ext cx="2761200" cy="791100"/>
          </a:xfrm>
          <a:prstGeom prst="rect">
            <a:avLst/>
          </a:prstGeom>
          <a:noFill/>
          <a:ln>
            <a:noFill/>
          </a:ln>
        </p:spPr>
        <p:txBody>
          <a:bodyPr anchorCtr="0" anchor="t" bIns="27700" lIns="55425" spcFirstLastPara="1" rIns="55425" wrap="square" tIns="27700">
            <a:noAutofit/>
          </a:bodyPr>
          <a:lstStyle/>
          <a:p>
            <a:pPr indent="0" lvl="0" marL="0" rtl="0" algn="ctr">
              <a:lnSpc>
                <a:spcPct val="150000"/>
              </a:lnSpc>
              <a:spcBef>
                <a:spcPts val="0"/>
              </a:spcBef>
              <a:spcAft>
                <a:spcPts val="0"/>
              </a:spcAft>
              <a:buClr>
                <a:schemeClr val="dk1"/>
              </a:buClr>
              <a:buSzPts val="1500"/>
              <a:buFont typeface="Arial"/>
              <a:buNone/>
            </a:pPr>
            <a:r>
              <a:rPr b="1" lang="en-US" sz="1100">
                <a:solidFill>
                  <a:srgbClr val="078070"/>
                </a:solidFill>
              </a:rPr>
              <a:t>How might we promote practice for sustainable farming? How might we share technical information about sustainable practices with farmers for them to see its benefits and adopt them?</a:t>
            </a:r>
            <a:endParaRPr b="1" sz="1100">
              <a:solidFill>
                <a:srgbClr val="078070"/>
              </a:solidFill>
            </a:endParaRPr>
          </a:p>
          <a:p>
            <a:pPr indent="0" lvl="0" marL="0" rtl="0" algn="ctr">
              <a:lnSpc>
                <a:spcPct val="150000"/>
              </a:lnSpc>
              <a:spcBef>
                <a:spcPts val="0"/>
              </a:spcBef>
              <a:spcAft>
                <a:spcPts val="0"/>
              </a:spcAft>
              <a:buClr>
                <a:schemeClr val="dk1"/>
              </a:buClr>
              <a:buSzPts val="1500"/>
              <a:buFont typeface="Arial"/>
              <a:buNone/>
            </a:pPr>
            <a:r>
              <a:t/>
            </a:r>
            <a:endParaRPr b="1" sz="1100">
              <a:solidFill>
                <a:srgbClr val="078070"/>
              </a:solidFill>
            </a:endParaRPr>
          </a:p>
          <a:p>
            <a:pPr indent="0" lvl="0" marL="0" marR="0" rtl="0" algn="ctr">
              <a:lnSpc>
                <a:spcPct val="150000"/>
              </a:lnSpc>
              <a:spcBef>
                <a:spcPts val="0"/>
              </a:spcBef>
              <a:spcAft>
                <a:spcPts val="0"/>
              </a:spcAft>
              <a:buNone/>
            </a:pPr>
            <a:r>
              <a:t/>
            </a:r>
            <a:endParaRPr b="1" sz="1100">
              <a:solidFill>
                <a:srgbClr val="078070"/>
              </a:solidFill>
            </a:endParaRPr>
          </a:p>
        </p:txBody>
      </p:sp>
      <p:sp>
        <p:nvSpPr>
          <p:cNvPr id="1943" name="Google Shape;1943;p20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In order to achieve these goals, we prioritised our approach through corresponding How Might We statements:</a:t>
            </a:r>
            <a:endParaRPr/>
          </a:p>
        </p:txBody>
      </p:sp>
      <p:sp>
        <p:nvSpPr>
          <p:cNvPr id="1944" name="Google Shape;1944;p207"/>
          <p:cNvSpPr txBox="1"/>
          <p:nvPr/>
        </p:nvSpPr>
        <p:spPr>
          <a:xfrm>
            <a:off x="383267" y="2165234"/>
            <a:ext cx="2217300" cy="15336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SzPts val="1500"/>
              <a:buNone/>
            </a:pPr>
            <a:r>
              <a:rPr b="1" lang="en-US" sz="1600">
                <a:solidFill>
                  <a:schemeClr val="lt1"/>
                </a:solidFill>
              </a:rPr>
              <a:t>Community members need to see the benefit of collaborating and working together </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945" name="Google Shape;1945;p207"/>
          <p:cNvSpPr txBox="1"/>
          <p:nvPr/>
        </p:nvSpPr>
        <p:spPr>
          <a:xfrm>
            <a:off x="3443704" y="2165234"/>
            <a:ext cx="2217300" cy="15336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SzPts val="1500"/>
              <a:buNone/>
            </a:pPr>
            <a:r>
              <a:rPr b="1" lang="en-US" sz="1600">
                <a:solidFill>
                  <a:schemeClr val="lt1"/>
                </a:solidFill>
              </a:rPr>
              <a:t>To reduce incidences of vandalism by targeting anti-social behaviours</a:t>
            </a:r>
            <a:endParaRPr b="1" sz="1600">
              <a:solidFill>
                <a:schemeClr val="lt1"/>
              </a:solidFill>
            </a:endParaRPr>
          </a:p>
          <a:p>
            <a:pPr indent="0" lvl="0" marL="0" rtl="0" algn="ctr">
              <a:spcBef>
                <a:spcPts val="0"/>
              </a:spcBef>
              <a:spcAft>
                <a:spcPts val="0"/>
              </a:spcAft>
              <a:buSzPts val="1500"/>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946" name="Google Shape;1946;p207"/>
          <p:cNvSpPr txBox="1"/>
          <p:nvPr/>
        </p:nvSpPr>
        <p:spPr>
          <a:xfrm>
            <a:off x="6504175" y="2165234"/>
            <a:ext cx="2217300" cy="17799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SzPts val="1500"/>
              <a:buNone/>
            </a:pPr>
            <a:r>
              <a:rPr b="1" lang="en-US" sz="1600">
                <a:solidFill>
                  <a:schemeClr val="lt1"/>
                </a:solidFill>
              </a:rPr>
              <a:t>To increase adoption of favourable agricultural practices in order to reduce soil erosion</a:t>
            </a:r>
            <a:endParaRPr b="1" sz="1600">
              <a:solidFill>
                <a:schemeClr val="lt1"/>
              </a:solidFill>
            </a:endParaRPr>
          </a:p>
          <a:p>
            <a:pPr indent="0" lvl="0" marL="0" rtl="0" algn="ctr">
              <a:spcBef>
                <a:spcPts val="0"/>
              </a:spcBef>
              <a:spcAft>
                <a:spcPts val="0"/>
              </a:spcAft>
              <a:buSzPts val="1500"/>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947" name="Google Shape;1947;p207"/>
          <p:cNvSpPr txBox="1"/>
          <p:nvPr/>
        </p:nvSpPr>
        <p:spPr>
          <a:xfrm>
            <a:off x="9591523" y="2178680"/>
            <a:ext cx="2217300" cy="20262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SzPts val="1500"/>
              <a:buNone/>
            </a:pPr>
            <a:r>
              <a:rPr b="1" lang="en-US" sz="1600">
                <a:solidFill>
                  <a:schemeClr val="lt1"/>
                </a:solidFill>
              </a:rPr>
              <a:t>To increase adoption of better grazing practices by animal owners and herders to reduce soil erosion</a:t>
            </a:r>
            <a:endParaRPr b="1" sz="1600">
              <a:solidFill>
                <a:schemeClr val="lt1"/>
              </a:solidFill>
            </a:endParaRPr>
          </a:p>
          <a:p>
            <a:pPr indent="0" lvl="0" marL="0" rtl="0" algn="ctr">
              <a:spcBef>
                <a:spcPts val="0"/>
              </a:spcBef>
              <a:spcAft>
                <a:spcPts val="0"/>
              </a:spcAft>
              <a:buSzPts val="1500"/>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39">
                                            <p:txEl>
                                              <p:pRg end="0" st="0"/>
                                            </p:txEl>
                                          </p:spTgt>
                                        </p:tgtEl>
                                        <p:attrNameLst>
                                          <p:attrName>style.visibility</p:attrName>
                                        </p:attrNameLst>
                                      </p:cBhvr>
                                      <p:to>
                                        <p:strVal val="visible"/>
                                      </p:to>
                                    </p:set>
                                    <p:animEffect filter="fade" transition="in">
                                      <p:cBhvr>
                                        <p:cTn dur="500"/>
                                        <p:tgtEl>
                                          <p:spTgt spid="193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39">
                                            <p:txEl>
                                              <p:pRg end="1" st="1"/>
                                            </p:txEl>
                                          </p:spTgt>
                                        </p:tgtEl>
                                        <p:attrNameLst>
                                          <p:attrName>style.visibility</p:attrName>
                                        </p:attrNameLst>
                                      </p:cBhvr>
                                      <p:to>
                                        <p:strVal val="visible"/>
                                      </p:to>
                                    </p:set>
                                    <p:animEffect filter="fade" transition="in">
                                      <p:cBhvr>
                                        <p:cTn dur="500"/>
                                        <p:tgtEl>
                                          <p:spTgt spid="193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939">
                                            <p:txEl>
                                              <p:pRg end="2" st="2"/>
                                            </p:txEl>
                                          </p:spTgt>
                                        </p:tgtEl>
                                        <p:attrNameLst>
                                          <p:attrName>style.visibility</p:attrName>
                                        </p:attrNameLst>
                                      </p:cBhvr>
                                      <p:to>
                                        <p:strVal val="visible"/>
                                      </p:to>
                                    </p:set>
                                    <p:animEffect filter="fade" transition="in">
                                      <p:cBhvr>
                                        <p:cTn dur="500"/>
                                        <p:tgtEl>
                                          <p:spTgt spid="1939">
                                            <p:txEl>
                                              <p:pRg end="2" st="2"/>
                                            </p:txEl>
                                          </p:spTgt>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940">
                                            <p:txEl>
                                              <p:pRg end="0" st="0"/>
                                            </p:txEl>
                                          </p:spTgt>
                                        </p:tgtEl>
                                        <p:attrNameLst>
                                          <p:attrName>style.visibility</p:attrName>
                                        </p:attrNameLst>
                                      </p:cBhvr>
                                      <p:to>
                                        <p:strVal val="visible"/>
                                      </p:to>
                                    </p:set>
                                    <p:animEffect filter="fade" transition="in">
                                      <p:cBhvr>
                                        <p:cTn dur="500"/>
                                        <p:tgtEl>
                                          <p:spTgt spid="1940">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940">
                                            <p:txEl>
                                              <p:pRg end="1" st="1"/>
                                            </p:txEl>
                                          </p:spTgt>
                                        </p:tgtEl>
                                        <p:attrNameLst>
                                          <p:attrName>style.visibility</p:attrName>
                                        </p:attrNameLst>
                                      </p:cBhvr>
                                      <p:to>
                                        <p:strVal val="visible"/>
                                      </p:to>
                                    </p:set>
                                    <p:animEffect filter="fade" transition="in">
                                      <p:cBhvr>
                                        <p:cTn dur="500"/>
                                        <p:tgtEl>
                                          <p:spTgt spid="1940">
                                            <p:txEl>
                                              <p:pRg end="1" st="1"/>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940">
                                            <p:txEl>
                                              <p:pRg end="2" st="2"/>
                                            </p:txEl>
                                          </p:spTgt>
                                        </p:tgtEl>
                                        <p:attrNameLst>
                                          <p:attrName>style.visibility</p:attrName>
                                        </p:attrNameLst>
                                      </p:cBhvr>
                                      <p:to>
                                        <p:strVal val="visible"/>
                                      </p:to>
                                    </p:set>
                                    <p:animEffect filter="fade" transition="in">
                                      <p:cBhvr>
                                        <p:cTn dur="500"/>
                                        <p:tgtEl>
                                          <p:spTgt spid="1940">
                                            <p:txEl>
                                              <p:pRg end="2" st="2"/>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941">
                                            <p:txEl>
                                              <p:pRg end="0" st="0"/>
                                            </p:txEl>
                                          </p:spTgt>
                                        </p:tgtEl>
                                        <p:attrNameLst>
                                          <p:attrName>style.visibility</p:attrName>
                                        </p:attrNameLst>
                                      </p:cBhvr>
                                      <p:to>
                                        <p:strVal val="visible"/>
                                      </p:to>
                                    </p:set>
                                    <p:animEffect filter="fade" transition="in">
                                      <p:cBhvr>
                                        <p:cTn dur="500"/>
                                        <p:tgtEl>
                                          <p:spTgt spid="1941">
                                            <p:txEl>
                                              <p:pRg end="0" st="0"/>
                                            </p:txEl>
                                          </p:spTgt>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941">
                                            <p:txEl>
                                              <p:pRg end="1" st="1"/>
                                            </p:txEl>
                                          </p:spTgt>
                                        </p:tgtEl>
                                        <p:attrNameLst>
                                          <p:attrName>style.visibility</p:attrName>
                                        </p:attrNameLst>
                                      </p:cBhvr>
                                      <p:to>
                                        <p:strVal val="visible"/>
                                      </p:to>
                                    </p:set>
                                    <p:animEffect filter="fade" transition="in">
                                      <p:cBhvr>
                                        <p:cTn dur="500"/>
                                        <p:tgtEl>
                                          <p:spTgt spid="1941">
                                            <p:txEl>
                                              <p:pRg end="1" st="1"/>
                                            </p:txEl>
                                          </p:spTgt>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941">
                                            <p:txEl>
                                              <p:pRg end="2" st="2"/>
                                            </p:txEl>
                                          </p:spTgt>
                                        </p:tgtEl>
                                        <p:attrNameLst>
                                          <p:attrName>style.visibility</p:attrName>
                                        </p:attrNameLst>
                                      </p:cBhvr>
                                      <p:to>
                                        <p:strVal val="visible"/>
                                      </p:to>
                                    </p:set>
                                    <p:animEffect filter="fade" transition="in">
                                      <p:cBhvr>
                                        <p:cTn dur="500"/>
                                        <p:tgtEl>
                                          <p:spTgt spid="1941">
                                            <p:txEl>
                                              <p:pRg end="2" st="2"/>
                                            </p:txEl>
                                          </p:spTgt>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942">
                                            <p:txEl>
                                              <p:pRg end="0" st="0"/>
                                            </p:txEl>
                                          </p:spTgt>
                                        </p:tgtEl>
                                        <p:attrNameLst>
                                          <p:attrName>style.visibility</p:attrName>
                                        </p:attrNameLst>
                                      </p:cBhvr>
                                      <p:to>
                                        <p:strVal val="visible"/>
                                      </p:to>
                                    </p:set>
                                    <p:animEffect filter="fade" transition="in">
                                      <p:cBhvr>
                                        <p:cTn dur="500"/>
                                        <p:tgtEl>
                                          <p:spTgt spid="1942">
                                            <p:txEl>
                                              <p:pRg end="0" st="0"/>
                                            </p:txEl>
                                          </p:spTgt>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1942">
                                            <p:txEl>
                                              <p:pRg end="1" st="1"/>
                                            </p:txEl>
                                          </p:spTgt>
                                        </p:tgtEl>
                                        <p:attrNameLst>
                                          <p:attrName>style.visibility</p:attrName>
                                        </p:attrNameLst>
                                      </p:cBhvr>
                                      <p:to>
                                        <p:strVal val="visible"/>
                                      </p:to>
                                    </p:set>
                                    <p:animEffect filter="fade" transition="in">
                                      <p:cBhvr>
                                        <p:cTn dur="500"/>
                                        <p:tgtEl>
                                          <p:spTgt spid="1942">
                                            <p:txEl>
                                              <p:pRg end="1" st="1"/>
                                            </p:txEl>
                                          </p:spTgt>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942">
                                            <p:txEl>
                                              <p:pRg end="2" st="2"/>
                                            </p:txEl>
                                          </p:spTgt>
                                        </p:tgtEl>
                                        <p:attrNameLst>
                                          <p:attrName>style.visibility</p:attrName>
                                        </p:attrNameLst>
                                      </p:cBhvr>
                                      <p:to>
                                        <p:strVal val="visible"/>
                                      </p:to>
                                    </p:set>
                                    <p:animEffect filter="fade" transition="in">
                                      <p:cBhvr>
                                        <p:cTn dur="500"/>
                                        <p:tgtEl>
                                          <p:spTgt spid="194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1" name="Shape 1951"/>
        <p:cNvGrpSpPr/>
        <p:nvPr/>
      </p:nvGrpSpPr>
      <p:grpSpPr>
        <a:xfrm>
          <a:off x="0" y="0"/>
          <a:ext cx="0" cy="0"/>
          <a:chOff x="0" y="0"/>
          <a:chExt cx="0" cy="0"/>
        </a:xfrm>
      </p:grpSpPr>
      <p:sp>
        <p:nvSpPr>
          <p:cNvPr id="1952" name="Google Shape;1952;p208"/>
          <p:cNvSpPr txBox="1"/>
          <p:nvPr>
            <p:ph type="title"/>
          </p:nvPr>
        </p:nvSpPr>
        <p:spPr>
          <a:xfrm>
            <a:off x="608525" y="970451"/>
            <a:ext cx="10965600" cy="440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b="0" lang="en-US" sz="2000">
                <a:solidFill>
                  <a:schemeClr val="dk1"/>
                </a:solidFill>
              </a:rPr>
              <a:t>Going from prototypes to pilots</a:t>
            </a:r>
            <a:endParaRPr b="0" sz="2000">
              <a:solidFill>
                <a:schemeClr val="dk1"/>
              </a:solidFill>
            </a:endParaRPr>
          </a:p>
        </p:txBody>
      </p:sp>
      <p:sp>
        <p:nvSpPr>
          <p:cNvPr id="1953" name="Google Shape;1953;p208"/>
          <p:cNvSpPr txBox="1"/>
          <p:nvPr>
            <p:ph idx="1" type="body"/>
          </p:nvPr>
        </p:nvSpPr>
        <p:spPr>
          <a:xfrm>
            <a:off x="617882" y="1840999"/>
            <a:ext cx="10965600" cy="32445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b="1" lang="en-US" sz="3200"/>
              <a:t>Following a prototyping phase in which we tested around 13 prototypes (an average of 3 per problem statement) we realized that the first two statements around cooperation and vandalism had similar behavioral mechanisms and outcomes could feed into each other – thus leading to us combining these goals.</a:t>
            </a:r>
            <a:endParaRPr b="1"/>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57" name="Shape 1957"/>
        <p:cNvGrpSpPr/>
        <p:nvPr/>
      </p:nvGrpSpPr>
      <p:grpSpPr>
        <a:xfrm>
          <a:off x="0" y="0"/>
          <a:ext cx="0" cy="0"/>
          <a:chOff x="0" y="0"/>
          <a:chExt cx="0" cy="0"/>
        </a:xfrm>
      </p:grpSpPr>
      <p:pic>
        <p:nvPicPr>
          <p:cNvPr descr="A body of water with mountains in the background&#10;&#10;Description automatically generated with medium confidence" id="1958" name="Google Shape;1958;p209"/>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959" name="Google Shape;1959;p209"/>
          <p:cNvSpPr txBox="1"/>
          <p:nvPr>
            <p:ph type="ctrTitle"/>
          </p:nvPr>
        </p:nvSpPr>
        <p:spPr>
          <a:xfrm>
            <a:off x="1176964" y="1289254"/>
            <a:ext cx="8533500" cy="33249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Study Findings &amp;</a:t>
            </a:r>
            <a:endParaRPr/>
          </a:p>
          <a:p>
            <a:pPr indent="0" lvl="0" marL="0" rtl="0" algn="l">
              <a:spcBef>
                <a:spcPts val="0"/>
              </a:spcBef>
              <a:spcAft>
                <a:spcPts val="0"/>
              </a:spcAft>
              <a:buClr>
                <a:schemeClr val="dk1"/>
              </a:buClr>
              <a:buSzPts val="1500"/>
              <a:buFont typeface="Arial"/>
              <a:buNone/>
            </a:pPr>
            <a:r>
              <a:rPr lang="en-US"/>
              <a:t>Recommendations </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
        <p:nvSpPr>
          <p:cNvPr id="1960" name="Google Shape;1960;p209"/>
          <p:cNvSpPr txBox="1"/>
          <p:nvPr>
            <p:ph idx="1" type="subTitle"/>
          </p:nvPr>
        </p:nvSpPr>
        <p:spPr>
          <a:xfrm>
            <a:off x="1125445" y="3281195"/>
            <a:ext cx="8533500" cy="8727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76200" lvl="0" marL="215900" rtl="0" algn="l">
              <a:spcBef>
                <a:spcPts val="0"/>
              </a:spcBef>
              <a:spcAft>
                <a:spcPts val="0"/>
              </a:spcAft>
              <a:buClr>
                <a:schemeClr val="dk1"/>
              </a:buClr>
              <a:buSzPts val="1500"/>
              <a:buFont typeface="Arial"/>
              <a:buNone/>
            </a:pPr>
            <a:r>
              <a:rPr lang="en-US"/>
              <a:t>Vandalism and Cooperation (Inter-Community Cohesion)</a:t>
            </a:r>
            <a:endParaRPr/>
          </a:p>
          <a:p>
            <a:pPr indent="-76200" lvl="0" marL="215900" rtl="0" algn="l">
              <a:spcBef>
                <a:spcPts val="0"/>
              </a:spcBef>
              <a:spcAft>
                <a:spcPts val="0"/>
              </a:spcAft>
              <a:buClr>
                <a:schemeClr val="dk1"/>
              </a:buClr>
              <a:buSzPts val="1500"/>
              <a:buFont typeface="Arial"/>
              <a:buNone/>
            </a:pPr>
            <a:r>
              <a:t/>
            </a:r>
            <a:endParaRPr/>
          </a:p>
          <a:p>
            <a:pPr indent="-76200" lvl="0" marL="215900" rtl="0" algn="l">
              <a:lnSpc>
                <a:spcPct val="90000"/>
              </a:lnSpc>
              <a:spcBef>
                <a:spcPts val="0"/>
              </a:spcBef>
              <a:spcAft>
                <a:spcPts val="0"/>
              </a:spcAft>
              <a:buClr>
                <a:schemeClr val="lt1"/>
              </a:buClr>
              <a:buSzPts val="21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64" name="Shape 1964"/>
        <p:cNvGrpSpPr/>
        <p:nvPr/>
      </p:nvGrpSpPr>
      <p:grpSpPr>
        <a:xfrm>
          <a:off x="0" y="0"/>
          <a:ext cx="0" cy="0"/>
          <a:chOff x="0" y="0"/>
          <a:chExt cx="0" cy="0"/>
        </a:xfrm>
      </p:grpSpPr>
      <p:sp>
        <p:nvSpPr>
          <p:cNvPr id="1965" name="Google Shape;1965;p210"/>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Our Approach</a:t>
            </a:r>
            <a:endParaRPr/>
          </a:p>
        </p:txBody>
      </p:sp>
      <p:sp>
        <p:nvSpPr>
          <p:cNvPr id="1966" name="Google Shape;1966;p210"/>
          <p:cNvSpPr/>
          <p:nvPr/>
        </p:nvSpPr>
        <p:spPr>
          <a:xfrm>
            <a:off x="1527885" y="1131026"/>
            <a:ext cx="1300800" cy="813300"/>
          </a:xfrm>
          <a:prstGeom prst="rect">
            <a:avLst/>
          </a:prstGeom>
          <a:solidFill>
            <a:srgbClr val="FFC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solidFill>
                  <a:srgbClr val="FFFFFF"/>
                </a:solidFill>
              </a:rPr>
              <a:t>Main Issues</a:t>
            </a:r>
            <a:endParaRPr b="1" sz="1300">
              <a:solidFill>
                <a:srgbClr val="FFFFFF"/>
              </a:solidFill>
            </a:endParaRPr>
          </a:p>
        </p:txBody>
      </p:sp>
      <p:sp>
        <p:nvSpPr>
          <p:cNvPr id="1967" name="Google Shape;1967;p210"/>
          <p:cNvSpPr/>
          <p:nvPr/>
        </p:nvSpPr>
        <p:spPr>
          <a:xfrm>
            <a:off x="2828433" y="1134467"/>
            <a:ext cx="8036700" cy="813300"/>
          </a:xfrm>
          <a:prstGeom prst="rect">
            <a:avLst/>
          </a:prstGeom>
          <a:solidFill>
            <a:srgbClr val="F2F2F2"/>
          </a:solidFill>
          <a:ln>
            <a:noFill/>
          </a:ln>
        </p:spPr>
        <p:txBody>
          <a:bodyPr anchorCtr="0" anchor="t" bIns="182875" lIns="182875" spcFirstLastPara="1" rIns="182875" wrap="square" tIns="182875">
            <a:noAutofit/>
          </a:bodyPr>
          <a:lstStyle/>
          <a:p>
            <a:pPr indent="-298450" lvl="0" marL="457200" marR="38100" rtl="0" algn="l">
              <a:lnSpc>
                <a:spcPct val="119100"/>
              </a:lnSpc>
              <a:spcBef>
                <a:spcPts val="400"/>
              </a:spcBef>
              <a:spcAft>
                <a:spcPts val="0"/>
              </a:spcAft>
              <a:buClr>
                <a:srgbClr val="353535"/>
              </a:buClr>
              <a:buSzPts val="1300"/>
              <a:buAutoNum type="arabicPeriod"/>
            </a:pPr>
            <a:r>
              <a:rPr lang="en-US" sz="1300">
                <a:solidFill>
                  <a:srgbClr val="353535"/>
                </a:solidFill>
              </a:rPr>
              <a:t>Poor land management practices were made worse by weak cooperation within communities.</a:t>
            </a:r>
            <a:endParaRPr sz="1300">
              <a:solidFill>
                <a:srgbClr val="353535"/>
              </a:solidFill>
            </a:endParaRPr>
          </a:p>
          <a:p>
            <a:pPr indent="-298450" lvl="0" marL="457200" marR="38100" rtl="0" algn="l">
              <a:lnSpc>
                <a:spcPct val="119100"/>
              </a:lnSpc>
              <a:spcBef>
                <a:spcPts val="0"/>
              </a:spcBef>
              <a:spcAft>
                <a:spcPts val="0"/>
              </a:spcAft>
              <a:buClr>
                <a:srgbClr val="353535"/>
              </a:buClr>
              <a:buSzPts val="1300"/>
              <a:buAutoNum type="arabicPeriod"/>
            </a:pPr>
            <a:r>
              <a:rPr lang="en-US" sz="1300">
                <a:solidFill>
                  <a:srgbClr val="353535"/>
                </a:solidFill>
              </a:rPr>
              <a:t>Antisocial acts like vandalism and theft in neighboring communities were routine.</a:t>
            </a:r>
            <a:endParaRPr sz="1300">
              <a:solidFill>
                <a:srgbClr val="353535"/>
              </a:solidFill>
            </a:endParaRPr>
          </a:p>
          <a:p>
            <a:pPr indent="0" lvl="0" marL="0" marR="38100" rtl="0" algn="l">
              <a:lnSpc>
                <a:spcPct val="119100"/>
              </a:lnSpc>
              <a:spcBef>
                <a:spcPts val="400"/>
              </a:spcBef>
              <a:spcAft>
                <a:spcPts val="0"/>
              </a:spcAft>
              <a:buNone/>
            </a:pPr>
            <a:r>
              <a:t/>
            </a:r>
            <a:endParaRPr sz="1300">
              <a:solidFill>
                <a:srgbClr val="353535"/>
              </a:solidFill>
            </a:endParaRPr>
          </a:p>
        </p:txBody>
      </p:sp>
      <p:sp>
        <p:nvSpPr>
          <p:cNvPr id="1968" name="Google Shape;1968;p210"/>
          <p:cNvSpPr/>
          <p:nvPr/>
        </p:nvSpPr>
        <p:spPr>
          <a:xfrm>
            <a:off x="1527885" y="1998059"/>
            <a:ext cx="1300800" cy="1728000"/>
          </a:xfrm>
          <a:prstGeom prst="rect">
            <a:avLst/>
          </a:prstGeom>
          <a:solidFill>
            <a:srgbClr val="FFC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solidFill>
                  <a:srgbClr val="FFFFFF"/>
                </a:solidFill>
              </a:rPr>
              <a:t>Identified Behavioral Science Approaches</a:t>
            </a:r>
            <a:endParaRPr b="1" sz="1300">
              <a:solidFill>
                <a:srgbClr val="FFFFFF"/>
              </a:solidFill>
            </a:endParaRPr>
          </a:p>
        </p:txBody>
      </p:sp>
      <p:sp>
        <p:nvSpPr>
          <p:cNvPr id="1969" name="Google Shape;1969;p210"/>
          <p:cNvSpPr/>
          <p:nvPr/>
        </p:nvSpPr>
        <p:spPr>
          <a:xfrm>
            <a:off x="1527885" y="3793162"/>
            <a:ext cx="1300800" cy="813300"/>
          </a:xfrm>
          <a:prstGeom prst="rect">
            <a:avLst/>
          </a:prstGeom>
          <a:solidFill>
            <a:srgbClr val="FFC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solidFill>
                  <a:srgbClr val="FFFFFF"/>
                </a:solidFill>
              </a:rPr>
              <a:t>Experiment Design</a:t>
            </a:r>
            <a:endParaRPr b="1" sz="1300">
              <a:solidFill>
                <a:srgbClr val="FFFFFF"/>
              </a:solidFill>
            </a:endParaRPr>
          </a:p>
        </p:txBody>
      </p:sp>
      <p:sp>
        <p:nvSpPr>
          <p:cNvPr id="1970" name="Google Shape;1970;p210"/>
          <p:cNvSpPr/>
          <p:nvPr/>
        </p:nvSpPr>
        <p:spPr>
          <a:xfrm>
            <a:off x="1527885" y="4671411"/>
            <a:ext cx="1300800" cy="1066800"/>
          </a:xfrm>
          <a:prstGeom prst="rect">
            <a:avLst/>
          </a:prstGeom>
          <a:solidFill>
            <a:srgbClr val="FFC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solidFill>
                  <a:srgbClr val="FFFFFF"/>
                </a:solidFill>
              </a:rPr>
              <a:t>Intervention Design</a:t>
            </a:r>
            <a:endParaRPr b="1" sz="1300">
              <a:solidFill>
                <a:srgbClr val="FFFFFF"/>
              </a:solidFill>
            </a:endParaRPr>
          </a:p>
        </p:txBody>
      </p:sp>
      <p:sp>
        <p:nvSpPr>
          <p:cNvPr id="1971" name="Google Shape;1971;p210"/>
          <p:cNvSpPr/>
          <p:nvPr/>
        </p:nvSpPr>
        <p:spPr>
          <a:xfrm>
            <a:off x="2828433" y="1998067"/>
            <a:ext cx="8036700" cy="1728000"/>
          </a:xfrm>
          <a:prstGeom prst="rect">
            <a:avLst/>
          </a:prstGeom>
          <a:solidFill>
            <a:srgbClr val="F2F2F2"/>
          </a:solidFill>
          <a:ln>
            <a:noFill/>
          </a:ln>
        </p:spPr>
        <p:txBody>
          <a:bodyPr anchorCtr="0" anchor="t" bIns="182875" lIns="182875" spcFirstLastPara="1" rIns="182875" wrap="square" tIns="182875">
            <a:noAutofit/>
          </a:bodyPr>
          <a:lstStyle/>
          <a:p>
            <a:pPr indent="-298450" lvl="0" marL="457200" marR="38100" rtl="0" algn="l">
              <a:lnSpc>
                <a:spcPct val="119100"/>
              </a:lnSpc>
              <a:spcBef>
                <a:spcPts val="400"/>
              </a:spcBef>
              <a:spcAft>
                <a:spcPts val="0"/>
              </a:spcAft>
              <a:buClr>
                <a:srgbClr val="353535"/>
              </a:buClr>
              <a:buSzPts val="1300"/>
              <a:buAutoNum type="arabicPeriod"/>
            </a:pPr>
            <a:r>
              <a:rPr lang="en-US" sz="1300">
                <a:solidFill>
                  <a:srgbClr val="353535"/>
                </a:solidFill>
              </a:rPr>
              <a:t>Experiencing a strong sense of commonality with one’s community, and feeling close and connected to others in neighbouring communities.</a:t>
            </a:r>
            <a:endParaRPr sz="1300">
              <a:solidFill>
                <a:srgbClr val="353535"/>
              </a:solidFill>
            </a:endParaRPr>
          </a:p>
          <a:p>
            <a:pPr indent="-298450" lvl="0" marL="457200" marR="38100" rtl="0" algn="l">
              <a:lnSpc>
                <a:spcPct val="119100"/>
              </a:lnSpc>
              <a:spcBef>
                <a:spcPts val="0"/>
              </a:spcBef>
              <a:spcAft>
                <a:spcPts val="0"/>
              </a:spcAft>
              <a:buClr>
                <a:srgbClr val="353535"/>
              </a:buClr>
              <a:buSzPts val="1300"/>
              <a:buAutoNum type="arabicPeriod"/>
            </a:pPr>
            <a:r>
              <a:rPr lang="en-US" sz="1300">
                <a:solidFill>
                  <a:srgbClr val="353535"/>
                </a:solidFill>
              </a:rPr>
              <a:t>Embracing the responsibility to protect natural resources as a goal and feeling a sense of ownership of these resources.</a:t>
            </a:r>
            <a:endParaRPr sz="1300">
              <a:solidFill>
                <a:srgbClr val="353535"/>
              </a:solidFill>
            </a:endParaRPr>
          </a:p>
          <a:p>
            <a:pPr indent="-298450" lvl="0" marL="457200" marR="38100" rtl="0" algn="l">
              <a:lnSpc>
                <a:spcPct val="119100"/>
              </a:lnSpc>
              <a:spcBef>
                <a:spcPts val="0"/>
              </a:spcBef>
              <a:spcAft>
                <a:spcPts val="0"/>
              </a:spcAft>
              <a:buClr>
                <a:srgbClr val="353535"/>
              </a:buClr>
              <a:buSzPts val="1300"/>
              <a:buAutoNum type="arabicPeriod"/>
            </a:pPr>
            <a:r>
              <a:rPr lang="en-US" sz="1300">
                <a:solidFill>
                  <a:srgbClr val="353535"/>
                </a:solidFill>
              </a:rPr>
              <a:t>Expecting fellow community members to take actions to conserve shared land.  </a:t>
            </a:r>
            <a:endParaRPr sz="1300">
              <a:solidFill>
                <a:srgbClr val="353535"/>
              </a:solidFill>
            </a:endParaRPr>
          </a:p>
          <a:p>
            <a:pPr indent="0" lvl="0" marL="0" marR="38100" rtl="0" algn="l">
              <a:lnSpc>
                <a:spcPct val="119100"/>
              </a:lnSpc>
              <a:spcBef>
                <a:spcPts val="400"/>
              </a:spcBef>
              <a:spcAft>
                <a:spcPts val="0"/>
              </a:spcAft>
              <a:buNone/>
            </a:pPr>
            <a:r>
              <a:t/>
            </a:r>
            <a:endParaRPr sz="1300">
              <a:solidFill>
                <a:srgbClr val="353535"/>
              </a:solidFill>
            </a:endParaRPr>
          </a:p>
          <a:p>
            <a:pPr indent="0" lvl="0" marL="0" marR="38100" rtl="0" algn="l">
              <a:lnSpc>
                <a:spcPct val="119100"/>
              </a:lnSpc>
              <a:spcBef>
                <a:spcPts val="400"/>
              </a:spcBef>
              <a:spcAft>
                <a:spcPts val="0"/>
              </a:spcAft>
              <a:buNone/>
            </a:pPr>
            <a:r>
              <a:t/>
            </a:r>
            <a:endParaRPr sz="1300">
              <a:solidFill>
                <a:srgbClr val="353535"/>
              </a:solidFill>
            </a:endParaRPr>
          </a:p>
        </p:txBody>
      </p:sp>
      <p:sp>
        <p:nvSpPr>
          <p:cNvPr id="1972" name="Google Shape;1972;p210"/>
          <p:cNvSpPr/>
          <p:nvPr/>
        </p:nvSpPr>
        <p:spPr>
          <a:xfrm>
            <a:off x="2828433" y="3791117"/>
            <a:ext cx="8036700" cy="813300"/>
          </a:xfrm>
          <a:prstGeom prst="rect">
            <a:avLst/>
          </a:prstGeom>
          <a:solidFill>
            <a:srgbClr val="F2F2F2"/>
          </a:solidFill>
          <a:ln>
            <a:noFill/>
          </a:ln>
        </p:spPr>
        <p:txBody>
          <a:bodyPr anchorCtr="0" anchor="t" bIns="182875" lIns="182875" spcFirstLastPara="1" rIns="182875" wrap="square" tIns="182875">
            <a:noAutofit/>
          </a:bodyPr>
          <a:lstStyle/>
          <a:p>
            <a:pPr indent="-298450" lvl="0" marL="457200" marR="38100" rtl="0" algn="l">
              <a:lnSpc>
                <a:spcPct val="119100"/>
              </a:lnSpc>
              <a:spcBef>
                <a:spcPts val="400"/>
              </a:spcBef>
              <a:spcAft>
                <a:spcPts val="0"/>
              </a:spcAft>
              <a:buClr>
                <a:srgbClr val="353535"/>
              </a:buClr>
              <a:buSzPts val="1300"/>
              <a:buAutoNum type="arabicPeriod"/>
            </a:pPr>
            <a:r>
              <a:rPr lang="en-US" sz="1300">
                <a:solidFill>
                  <a:srgbClr val="353535"/>
                </a:solidFill>
              </a:rPr>
              <a:t>Treatment group: 20 villages receiving the intervention and subsequent surveys.</a:t>
            </a:r>
            <a:endParaRPr sz="1300">
              <a:solidFill>
                <a:srgbClr val="353535"/>
              </a:solidFill>
            </a:endParaRPr>
          </a:p>
          <a:p>
            <a:pPr indent="-298450" lvl="0" marL="457200" marR="38100" rtl="0" algn="l">
              <a:lnSpc>
                <a:spcPct val="119100"/>
              </a:lnSpc>
              <a:spcBef>
                <a:spcPts val="0"/>
              </a:spcBef>
              <a:spcAft>
                <a:spcPts val="0"/>
              </a:spcAft>
              <a:buClr>
                <a:srgbClr val="353535"/>
              </a:buClr>
              <a:buSzPts val="1300"/>
              <a:buAutoNum type="arabicPeriod"/>
            </a:pPr>
            <a:r>
              <a:rPr lang="en-US" sz="1300">
                <a:solidFill>
                  <a:srgbClr val="353535"/>
                </a:solidFill>
              </a:rPr>
              <a:t>Control group: Another 20 villages not receiving the intervention but still surveyed.</a:t>
            </a:r>
            <a:endParaRPr sz="1300">
              <a:solidFill>
                <a:srgbClr val="353535"/>
              </a:solidFill>
            </a:endParaRPr>
          </a:p>
          <a:p>
            <a:pPr indent="0" lvl="0" marL="0" marR="38100" rtl="0" algn="l">
              <a:lnSpc>
                <a:spcPct val="119100"/>
              </a:lnSpc>
              <a:spcBef>
                <a:spcPts val="400"/>
              </a:spcBef>
              <a:spcAft>
                <a:spcPts val="0"/>
              </a:spcAft>
              <a:buNone/>
            </a:pPr>
            <a:r>
              <a:t/>
            </a:r>
            <a:endParaRPr sz="1300">
              <a:solidFill>
                <a:srgbClr val="353535"/>
              </a:solidFill>
            </a:endParaRPr>
          </a:p>
        </p:txBody>
      </p:sp>
      <p:sp>
        <p:nvSpPr>
          <p:cNvPr id="1973" name="Google Shape;1973;p210"/>
          <p:cNvSpPr/>
          <p:nvPr/>
        </p:nvSpPr>
        <p:spPr>
          <a:xfrm>
            <a:off x="2828429" y="4671394"/>
            <a:ext cx="8036700" cy="1066800"/>
          </a:xfrm>
          <a:prstGeom prst="rect">
            <a:avLst/>
          </a:prstGeom>
          <a:solidFill>
            <a:srgbClr val="F2F2F2"/>
          </a:solidFill>
          <a:ln>
            <a:noFill/>
          </a:ln>
        </p:spPr>
        <p:txBody>
          <a:bodyPr anchorCtr="0" anchor="t" bIns="182875" lIns="182875" spcFirstLastPara="1" rIns="182875" wrap="square" tIns="182875">
            <a:noAutofit/>
          </a:bodyPr>
          <a:lstStyle/>
          <a:p>
            <a:pPr indent="-387350" lvl="0" marL="609600" marR="38100" rtl="0" algn="l">
              <a:lnSpc>
                <a:spcPct val="119100"/>
              </a:lnSpc>
              <a:spcBef>
                <a:spcPts val="400"/>
              </a:spcBef>
              <a:spcAft>
                <a:spcPts val="0"/>
              </a:spcAft>
              <a:buClr>
                <a:srgbClr val="353535"/>
              </a:buClr>
              <a:buSzPts val="1300"/>
              <a:buAutoNum type="arabicPeriod"/>
            </a:pPr>
            <a:r>
              <a:rPr lang="en-US" sz="1300">
                <a:solidFill>
                  <a:srgbClr val="353535"/>
                </a:solidFill>
              </a:rPr>
              <a:t>Audio narration of an adapted Basotho folklore tale emphasizing closeness and commonality.</a:t>
            </a:r>
            <a:endParaRPr sz="1300">
              <a:solidFill>
                <a:srgbClr val="353535"/>
              </a:solidFill>
            </a:endParaRPr>
          </a:p>
          <a:p>
            <a:pPr indent="-387350" lvl="0" marL="609600" marR="38100" rtl="0" algn="l">
              <a:lnSpc>
                <a:spcPct val="119100"/>
              </a:lnSpc>
              <a:spcBef>
                <a:spcPts val="0"/>
              </a:spcBef>
              <a:spcAft>
                <a:spcPts val="0"/>
              </a:spcAft>
              <a:buClr>
                <a:srgbClr val="353535"/>
              </a:buClr>
              <a:buSzPts val="1300"/>
              <a:buAutoNum type="arabicPeriod"/>
            </a:pPr>
            <a:r>
              <a:rPr lang="en-US" sz="1300">
                <a:solidFill>
                  <a:srgbClr val="353535"/>
                </a:solidFill>
              </a:rPr>
              <a:t>Interactive activities like a skit and group games aimed at fostering collective participation.</a:t>
            </a:r>
            <a:endParaRPr sz="1300">
              <a:solidFill>
                <a:srgbClr val="353535"/>
              </a:solidFill>
            </a:endParaRPr>
          </a:p>
          <a:p>
            <a:pPr indent="0" lvl="0" marL="0" marR="38100" rtl="0" algn="l">
              <a:lnSpc>
                <a:spcPct val="119100"/>
              </a:lnSpc>
              <a:spcBef>
                <a:spcPts val="400"/>
              </a:spcBef>
              <a:spcAft>
                <a:spcPts val="0"/>
              </a:spcAft>
              <a:buNone/>
            </a:pPr>
            <a:r>
              <a:t/>
            </a:r>
            <a:endParaRPr sz="1300">
              <a:solidFill>
                <a:srgbClr val="353535"/>
              </a:solidFill>
            </a:endParaRPr>
          </a:p>
        </p:txBody>
      </p:sp>
      <p:sp>
        <p:nvSpPr>
          <p:cNvPr id="1974" name="Google Shape;1974;p210"/>
          <p:cNvSpPr/>
          <p:nvPr/>
        </p:nvSpPr>
        <p:spPr>
          <a:xfrm>
            <a:off x="1161454" y="2586654"/>
            <a:ext cx="13500" cy="417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3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79" name="Shape 1979"/>
        <p:cNvGrpSpPr/>
        <p:nvPr/>
      </p:nvGrpSpPr>
      <p:grpSpPr>
        <a:xfrm>
          <a:off x="0" y="0"/>
          <a:ext cx="0" cy="0"/>
          <a:chOff x="0" y="0"/>
          <a:chExt cx="0" cy="0"/>
        </a:xfrm>
      </p:grpSpPr>
      <p:pic>
        <p:nvPicPr>
          <p:cNvPr id="1980" name="Google Shape;1980;p211"/>
          <p:cNvPicPr preferRelativeResize="0"/>
          <p:nvPr/>
        </p:nvPicPr>
        <p:blipFill rotWithShape="1">
          <a:blip r:embed="rId3">
            <a:alphaModFix/>
          </a:blip>
          <a:srcRect b="16136" l="0" r="0" t="0"/>
          <a:stretch/>
        </p:blipFill>
        <p:spPr>
          <a:xfrm>
            <a:off x="10022625" y="6121362"/>
            <a:ext cx="2166000" cy="648750"/>
          </a:xfrm>
          <a:prstGeom prst="rect">
            <a:avLst/>
          </a:prstGeom>
          <a:noFill/>
          <a:ln>
            <a:noFill/>
          </a:ln>
        </p:spPr>
      </p:pic>
      <p:sp>
        <p:nvSpPr>
          <p:cNvPr id="1981" name="Google Shape;1981;p211"/>
          <p:cNvSpPr txBox="1"/>
          <p:nvPr/>
        </p:nvSpPr>
        <p:spPr>
          <a:xfrm>
            <a:off x="682667" y="290267"/>
            <a:ext cx="6188100" cy="418200"/>
          </a:xfrm>
          <a:prstGeom prst="rect">
            <a:avLst/>
          </a:prstGeom>
          <a:noFill/>
          <a:ln>
            <a:noFill/>
          </a:ln>
        </p:spPr>
        <p:txBody>
          <a:bodyPr anchorCtr="0" anchor="t" bIns="117825" lIns="117825" spcFirstLastPara="1" rIns="117825" wrap="square" tIns="117825">
            <a:spAutoFit/>
          </a:bodyPr>
          <a:lstStyle/>
          <a:p>
            <a:pPr indent="0" lvl="0" marL="0" rtl="0" algn="l">
              <a:lnSpc>
                <a:spcPct val="90000"/>
              </a:lnSpc>
              <a:spcBef>
                <a:spcPts val="0"/>
              </a:spcBef>
              <a:spcAft>
                <a:spcPts val="0"/>
              </a:spcAft>
              <a:buNone/>
            </a:pPr>
            <a:r>
              <a:t/>
            </a:r>
            <a:endParaRPr i="1" sz="1300">
              <a:solidFill>
                <a:schemeClr val="dk1"/>
              </a:solidFill>
              <a:latin typeface="Poppins"/>
              <a:ea typeface="Poppins"/>
              <a:cs typeface="Poppins"/>
              <a:sym typeface="Poppins"/>
            </a:endParaRPr>
          </a:p>
        </p:txBody>
      </p:sp>
      <p:sp>
        <p:nvSpPr>
          <p:cNvPr id="1982" name="Google Shape;1982;p211"/>
          <p:cNvSpPr txBox="1"/>
          <p:nvPr/>
        </p:nvSpPr>
        <p:spPr>
          <a:xfrm>
            <a:off x="1086633" y="239160"/>
            <a:ext cx="10209300" cy="14904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700"/>
              </a:spcBef>
              <a:spcAft>
                <a:spcPts val="0"/>
              </a:spcAft>
              <a:buNone/>
            </a:pPr>
            <a:r>
              <a:rPr b="1" lang="en-US" sz="2300">
                <a:solidFill>
                  <a:schemeClr val="lt1"/>
                </a:solidFill>
              </a:rPr>
              <a:t>Problem Statement 1 </a:t>
            </a:r>
            <a:endParaRPr b="1" sz="2300">
              <a:solidFill>
                <a:schemeClr val="lt1"/>
              </a:solidFill>
            </a:endParaRPr>
          </a:p>
          <a:p>
            <a:pPr indent="0" lvl="0" marL="0" rtl="0" algn="ctr">
              <a:lnSpc>
                <a:spcPct val="90000"/>
              </a:lnSpc>
              <a:spcBef>
                <a:spcPts val="700"/>
              </a:spcBef>
              <a:spcAft>
                <a:spcPts val="0"/>
              </a:spcAft>
              <a:buNone/>
            </a:pPr>
            <a:r>
              <a:rPr b="1" lang="en-US" sz="2300">
                <a:solidFill>
                  <a:schemeClr val="lt1"/>
                </a:solidFill>
              </a:rPr>
              <a:t>How might we promote sustainable practices amongst farmers?</a:t>
            </a:r>
            <a:endParaRPr b="1" sz="2300">
              <a:solidFill>
                <a:schemeClr val="lt1"/>
              </a:solidFill>
            </a:endParaRPr>
          </a:p>
        </p:txBody>
      </p:sp>
      <p:sp>
        <p:nvSpPr>
          <p:cNvPr id="1983" name="Google Shape;1983;p211"/>
          <p:cNvSpPr txBox="1"/>
          <p:nvPr/>
        </p:nvSpPr>
        <p:spPr>
          <a:xfrm rot="-5400000">
            <a:off x="-1017300" y="2788025"/>
            <a:ext cx="3000000" cy="4062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b="1" lang="en-US" sz="1600">
                <a:solidFill>
                  <a:schemeClr val="dk1"/>
                </a:solidFill>
                <a:latin typeface="Poppins"/>
                <a:ea typeface="Poppins"/>
                <a:cs typeface="Poppins"/>
                <a:sym typeface="Poppins"/>
              </a:rPr>
              <a:t>FOLKLORE STORY</a:t>
            </a:r>
            <a:endParaRPr b="1" sz="1600">
              <a:solidFill>
                <a:schemeClr val="dk1"/>
              </a:solidFill>
              <a:latin typeface="Poppins"/>
              <a:ea typeface="Poppins"/>
              <a:cs typeface="Poppins"/>
              <a:sym typeface="Poppins"/>
            </a:endParaRPr>
          </a:p>
        </p:txBody>
      </p:sp>
      <p:sp>
        <p:nvSpPr>
          <p:cNvPr id="1984" name="Google Shape;1984;p211"/>
          <p:cNvSpPr txBox="1"/>
          <p:nvPr/>
        </p:nvSpPr>
        <p:spPr>
          <a:xfrm>
            <a:off x="502763" y="197517"/>
            <a:ext cx="1763100" cy="528300"/>
          </a:xfrm>
          <a:prstGeom prst="rect">
            <a:avLst/>
          </a:prstGeom>
          <a:noFill/>
          <a:ln>
            <a:noFill/>
          </a:ln>
        </p:spPr>
        <p:txBody>
          <a:bodyPr anchorCtr="0" anchor="t" bIns="162525" lIns="162525" spcFirstLastPara="1" rIns="162525" wrap="square" tIns="162525">
            <a:spAutoFit/>
          </a:bodyPr>
          <a:lstStyle/>
          <a:p>
            <a:pPr indent="0" lvl="0" marL="0" rtl="0" algn="ctr">
              <a:spcBef>
                <a:spcPts val="0"/>
              </a:spcBef>
              <a:spcAft>
                <a:spcPts val="0"/>
              </a:spcAft>
              <a:buNone/>
            </a:pPr>
            <a:r>
              <a:rPr lang="en-US" sz="1300">
                <a:latin typeface="Poppins"/>
                <a:ea typeface="Poppins"/>
                <a:cs typeface="Poppins"/>
                <a:sym typeface="Poppins"/>
              </a:rPr>
              <a:t>Audio</a:t>
            </a:r>
            <a:endParaRPr sz="1300">
              <a:solidFill>
                <a:srgbClr val="000000"/>
              </a:solidFill>
              <a:latin typeface="Poppins"/>
              <a:ea typeface="Poppins"/>
              <a:cs typeface="Poppins"/>
              <a:sym typeface="Poppins"/>
            </a:endParaRPr>
          </a:p>
        </p:txBody>
      </p:sp>
      <p:sp>
        <p:nvSpPr>
          <p:cNvPr id="1985" name="Google Shape;1985;p211"/>
          <p:cNvSpPr txBox="1"/>
          <p:nvPr/>
        </p:nvSpPr>
        <p:spPr>
          <a:xfrm>
            <a:off x="1665904" y="356517"/>
            <a:ext cx="1532700" cy="210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sz="1100" u="sng">
                <a:solidFill>
                  <a:schemeClr val="hlink"/>
                </a:solidFill>
                <a:latin typeface="Poppins"/>
                <a:ea typeface="Poppins"/>
                <a:cs typeface="Poppins"/>
                <a:sym typeface="Poppins"/>
                <a:hlinkClick r:id="rId4"/>
              </a:rPr>
              <a:t>Click to play</a:t>
            </a:r>
            <a:endParaRPr sz="1100">
              <a:solidFill>
                <a:srgbClr val="000000"/>
              </a:solidFill>
              <a:latin typeface="Poppins"/>
              <a:ea typeface="Poppins"/>
              <a:cs typeface="Poppins"/>
              <a:sym typeface="Poppins"/>
            </a:endParaRPr>
          </a:p>
        </p:txBody>
      </p:sp>
      <p:pic>
        <p:nvPicPr>
          <p:cNvPr id="1986" name="Google Shape;1986;p211"/>
          <p:cNvPicPr preferRelativeResize="0"/>
          <p:nvPr/>
        </p:nvPicPr>
        <p:blipFill>
          <a:blip r:embed="rId5">
            <a:alphaModFix/>
          </a:blip>
          <a:stretch>
            <a:fillRect/>
          </a:stretch>
        </p:blipFill>
        <p:spPr>
          <a:xfrm>
            <a:off x="1086630" y="2651287"/>
            <a:ext cx="2207411" cy="1549920"/>
          </a:xfrm>
          <a:prstGeom prst="rect">
            <a:avLst/>
          </a:prstGeom>
          <a:noFill/>
          <a:ln>
            <a:noFill/>
          </a:ln>
        </p:spPr>
      </p:pic>
      <p:pic>
        <p:nvPicPr>
          <p:cNvPr id="1987" name="Google Shape;1987;p211"/>
          <p:cNvPicPr preferRelativeResize="0"/>
          <p:nvPr/>
        </p:nvPicPr>
        <p:blipFill>
          <a:blip r:embed="rId6">
            <a:alphaModFix/>
          </a:blip>
          <a:stretch>
            <a:fillRect/>
          </a:stretch>
        </p:blipFill>
        <p:spPr>
          <a:xfrm>
            <a:off x="1086629" y="1022433"/>
            <a:ext cx="2207411" cy="1549920"/>
          </a:xfrm>
          <a:prstGeom prst="rect">
            <a:avLst/>
          </a:prstGeom>
          <a:noFill/>
          <a:ln>
            <a:noFill/>
          </a:ln>
        </p:spPr>
      </p:pic>
      <p:pic>
        <p:nvPicPr>
          <p:cNvPr id="1988" name="Google Shape;1988;p211"/>
          <p:cNvPicPr preferRelativeResize="0"/>
          <p:nvPr/>
        </p:nvPicPr>
        <p:blipFill>
          <a:blip r:embed="rId7">
            <a:alphaModFix/>
          </a:blip>
          <a:stretch>
            <a:fillRect/>
          </a:stretch>
        </p:blipFill>
        <p:spPr>
          <a:xfrm>
            <a:off x="3373610" y="1022433"/>
            <a:ext cx="2207411" cy="1549920"/>
          </a:xfrm>
          <a:prstGeom prst="rect">
            <a:avLst/>
          </a:prstGeom>
          <a:noFill/>
          <a:ln>
            <a:noFill/>
          </a:ln>
        </p:spPr>
      </p:pic>
      <p:pic>
        <p:nvPicPr>
          <p:cNvPr id="1989" name="Google Shape;1989;p211"/>
          <p:cNvPicPr preferRelativeResize="0"/>
          <p:nvPr/>
        </p:nvPicPr>
        <p:blipFill>
          <a:blip r:embed="rId8">
            <a:alphaModFix/>
          </a:blip>
          <a:stretch>
            <a:fillRect/>
          </a:stretch>
        </p:blipFill>
        <p:spPr>
          <a:xfrm>
            <a:off x="1086629" y="4280145"/>
            <a:ext cx="2207411" cy="1549920"/>
          </a:xfrm>
          <a:prstGeom prst="rect">
            <a:avLst/>
          </a:prstGeom>
          <a:noFill/>
          <a:ln>
            <a:noFill/>
          </a:ln>
        </p:spPr>
      </p:pic>
      <p:pic>
        <p:nvPicPr>
          <p:cNvPr id="1990" name="Google Shape;1990;p211"/>
          <p:cNvPicPr preferRelativeResize="0"/>
          <p:nvPr/>
        </p:nvPicPr>
        <p:blipFill>
          <a:blip r:embed="rId9">
            <a:alphaModFix/>
          </a:blip>
          <a:stretch>
            <a:fillRect/>
          </a:stretch>
        </p:blipFill>
        <p:spPr>
          <a:xfrm>
            <a:off x="3378196" y="2651289"/>
            <a:ext cx="2198226" cy="1549921"/>
          </a:xfrm>
          <a:prstGeom prst="rect">
            <a:avLst/>
          </a:prstGeom>
          <a:noFill/>
          <a:ln>
            <a:noFill/>
          </a:ln>
        </p:spPr>
      </p:pic>
      <p:pic>
        <p:nvPicPr>
          <p:cNvPr id="1991" name="Google Shape;1991;p211"/>
          <p:cNvPicPr preferRelativeResize="0"/>
          <p:nvPr/>
        </p:nvPicPr>
        <p:blipFill>
          <a:blip r:embed="rId10">
            <a:alphaModFix/>
          </a:blip>
          <a:stretch>
            <a:fillRect/>
          </a:stretch>
        </p:blipFill>
        <p:spPr>
          <a:xfrm>
            <a:off x="5660572" y="2651289"/>
            <a:ext cx="2198226" cy="1549921"/>
          </a:xfrm>
          <a:prstGeom prst="rect">
            <a:avLst/>
          </a:prstGeom>
          <a:noFill/>
          <a:ln>
            <a:noFill/>
          </a:ln>
        </p:spPr>
      </p:pic>
      <p:pic>
        <p:nvPicPr>
          <p:cNvPr id="1992" name="Google Shape;1992;p211"/>
          <p:cNvPicPr preferRelativeResize="0"/>
          <p:nvPr/>
        </p:nvPicPr>
        <p:blipFill>
          <a:blip r:embed="rId11">
            <a:alphaModFix/>
          </a:blip>
          <a:stretch>
            <a:fillRect/>
          </a:stretch>
        </p:blipFill>
        <p:spPr>
          <a:xfrm>
            <a:off x="5660572" y="4280145"/>
            <a:ext cx="2198226" cy="1549921"/>
          </a:xfrm>
          <a:prstGeom prst="rect">
            <a:avLst/>
          </a:prstGeom>
          <a:noFill/>
          <a:ln>
            <a:noFill/>
          </a:ln>
        </p:spPr>
      </p:pic>
      <p:pic>
        <p:nvPicPr>
          <p:cNvPr id="1993" name="Google Shape;1993;p211"/>
          <p:cNvPicPr preferRelativeResize="0"/>
          <p:nvPr/>
        </p:nvPicPr>
        <p:blipFill>
          <a:blip r:embed="rId12">
            <a:alphaModFix/>
          </a:blip>
          <a:stretch>
            <a:fillRect/>
          </a:stretch>
        </p:blipFill>
        <p:spPr>
          <a:xfrm>
            <a:off x="7942945" y="1022433"/>
            <a:ext cx="2198221" cy="1549907"/>
          </a:xfrm>
          <a:prstGeom prst="rect">
            <a:avLst/>
          </a:prstGeom>
          <a:noFill/>
          <a:ln>
            <a:noFill/>
          </a:ln>
        </p:spPr>
      </p:pic>
      <p:pic>
        <p:nvPicPr>
          <p:cNvPr id="1994" name="Google Shape;1994;p211"/>
          <p:cNvPicPr preferRelativeResize="0"/>
          <p:nvPr/>
        </p:nvPicPr>
        <p:blipFill>
          <a:blip r:embed="rId13">
            <a:alphaModFix/>
          </a:blip>
          <a:stretch>
            <a:fillRect/>
          </a:stretch>
        </p:blipFill>
        <p:spPr>
          <a:xfrm>
            <a:off x="5660572" y="1022433"/>
            <a:ext cx="2198226" cy="1549921"/>
          </a:xfrm>
          <a:prstGeom prst="rect">
            <a:avLst/>
          </a:prstGeom>
          <a:noFill/>
          <a:ln>
            <a:noFill/>
          </a:ln>
        </p:spPr>
      </p:pic>
      <p:pic>
        <p:nvPicPr>
          <p:cNvPr id="1995" name="Google Shape;1995;p211"/>
          <p:cNvPicPr preferRelativeResize="0"/>
          <p:nvPr/>
        </p:nvPicPr>
        <p:blipFill>
          <a:blip r:embed="rId14">
            <a:alphaModFix/>
          </a:blip>
          <a:stretch>
            <a:fillRect/>
          </a:stretch>
        </p:blipFill>
        <p:spPr>
          <a:xfrm>
            <a:off x="3378196" y="4280145"/>
            <a:ext cx="2198226" cy="1549921"/>
          </a:xfrm>
          <a:prstGeom prst="rect">
            <a:avLst/>
          </a:prstGeom>
          <a:noFill/>
          <a:ln>
            <a:noFill/>
          </a:ln>
        </p:spPr>
      </p:pic>
      <p:pic>
        <p:nvPicPr>
          <p:cNvPr id="1996" name="Google Shape;1996;p211"/>
          <p:cNvPicPr preferRelativeResize="0"/>
          <p:nvPr/>
        </p:nvPicPr>
        <p:blipFill rotWithShape="1">
          <a:blip r:embed="rId15">
            <a:alphaModFix/>
          </a:blip>
          <a:srcRect b="25815" l="0" r="0" t="41921"/>
          <a:stretch/>
        </p:blipFill>
        <p:spPr>
          <a:xfrm>
            <a:off x="0" y="5981400"/>
            <a:ext cx="12230575" cy="139950"/>
          </a:xfrm>
          <a:prstGeom prst="rect">
            <a:avLst/>
          </a:prstGeom>
          <a:noFill/>
          <a:ln>
            <a:noFill/>
          </a:ln>
        </p:spPr>
      </p:pic>
      <p:sp>
        <p:nvSpPr>
          <p:cNvPr id="1997" name="Google Shape;1997;p211"/>
          <p:cNvSpPr txBox="1"/>
          <p:nvPr/>
        </p:nvSpPr>
        <p:spPr>
          <a:xfrm>
            <a:off x="8497438" y="3114833"/>
            <a:ext cx="2728800" cy="246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latin typeface="Muli"/>
                <a:ea typeface="Muli"/>
                <a:cs typeface="Muli"/>
                <a:sym typeface="Muli"/>
              </a:rPr>
              <a:t>The adaptation of a Basotho folklore tale was told via an audio recording that was presented with the illustrations to serve as a visual of the story to depict the importance of cooperation and protection of community owned spaces in a localized and relatable manner. </a:t>
            </a:r>
            <a:endParaRPr sz="1500">
              <a:latin typeface="Muli"/>
              <a:ea typeface="Muli"/>
              <a:cs typeface="Muli"/>
              <a:sym typeface="Muli"/>
            </a:endParaRPr>
          </a:p>
          <a:p>
            <a:pPr indent="0" lvl="0" marL="0" rtl="0" algn="l">
              <a:spcBef>
                <a:spcPts val="0"/>
              </a:spcBef>
              <a:spcAft>
                <a:spcPts val="0"/>
              </a:spcAft>
              <a:buNone/>
            </a:pPr>
            <a:r>
              <a:t/>
            </a:r>
            <a:endParaRPr sz="1500">
              <a:latin typeface="Muli"/>
              <a:ea typeface="Muli"/>
              <a:cs typeface="Muli"/>
              <a:sym typeface="Mul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02" name="Shape 2002"/>
        <p:cNvGrpSpPr/>
        <p:nvPr/>
      </p:nvGrpSpPr>
      <p:grpSpPr>
        <a:xfrm>
          <a:off x="0" y="0"/>
          <a:ext cx="0" cy="0"/>
          <a:chOff x="0" y="0"/>
          <a:chExt cx="0" cy="0"/>
        </a:xfrm>
      </p:grpSpPr>
      <p:pic>
        <p:nvPicPr>
          <p:cNvPr id="2003" name="Google Shape;2003;p212"/>
          <p:cNvPicPr preferRelativeResize="0"/>
          <p:nvPr/>
        </p:nvPicPr>
        <p:blipFill rotWithShape="1">
          <a:blip r:embed="rId3">
            <a:alphaModFix/>
          </a:blip>
          <a:srcRect b="16136" l="0" r="0" t="0"/>
          <a:stretch/>
        </p:blipFill>
        <p:spPr>
          <a:xfrm>
            <a:off x="10022625" y="6121362"/>
            <a:ext cx="2166000" cy="648750"/>
          </a:xfrm>
          <a:prstGeom prst="rect">
            <a:avLst/>
          </a:prstGeom>
          <a:noFill/>
          <a:ln>
            <a:noFill/>
          </a:ln>
        </p:spPr>
      </p:pic>
      <p:sp>
        <p:nvSpPr>
          <p:cNvPr id="2004" name="Google Shape;2004;p212"/>
          <p:cNvSpPr txBox="1"/>
          <p:nvPr/>
        </p:nvSpPr>
        <p:spPr>
          <a:xfrm>
            <a:off x="682667" y="290267"/>
            <a:ext cx="6188100" cy="418200"/>
          </a:xfrm>
          <a:prstGeom prst="rect">
            <a:avLst/>
          </a:prstGeom>
          <a:noFill/>
          <a:ln>
            <a:noFill/>
          </a:ln>
        </p:spPr>
        <p:txBody>
          <a:bodyPr anchorCtr="0" anchor="t" bIns="117825" lIns="117825" spcFirstLastPara="1" rIns="117825" wrap="square" tIns="117825">
            <a:spAutoFit/>
          </a:bodyPr>
          <a:lstStyle/>
          <a:p>
            <a:pPr indent="0" lvl="0" marL="0" rtl="0" algn="l">
              <a:lnSpc>
                <a:spcPct val="90000"/>
              </a:lnSpc>
              <a:spcBef>
                <a:spcPts val="0"/>
              </a:spcBef>
              <a:spcAft>
                <a:spcPts val="0"/>
              </a:spcAft>
              <a:buNone/>
            </a:pPr>
            <a:r>
              <a:t/>
            </a:r>
            <a:endParaRPr i="1" sz="1300">
              <a:solidFill>
                <a:schemeClr val="dk1"/>
              </a:solidFill>
              <a:latin typeface="Poppins"/>
              <a:ea typeface="Poppins"/>
              <a:cs typeface="Poppins"/>
              <a:sym typeface="Poppins"/>
            </a:endParaRPr>
          </a:p>
        </p:txBody>
      </p:sp>
      <p:sp>
        <p:nvSpPr>
          <p:cNvPr id="2005" name="Google Shape;2005;p212"/>
          <p:cNvSpPr txBox="1"/>
          <p:nvPr/>
        </p:nvSpPr>
        <p:spPr>
          <a:xfrm>
            <a:off x="1086633" y="239160"/>
            <a:ext cx="10209300" cy="14904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700"/>
              </a:spcBef>
              <a:spcAft>
                <a:spcPts val="0"/>
              </a:spcAft>
              <a:buNone/>
            </a:pPr>
            <a:r>
              <a:rPr b="1" lang="en-US" sz="2300">
                <a:solidFill>
                  <a:schemeClr val="lt1"/>
                </a:solidFill>
              </a:rPr>
              <a:t>Problem Statement 1 </a:t>
            </a:r>
            <a:endParaRPr b="1" sz="2300">
              <a:solidFill>
                <a:schemeClr val="lt1"/>
              </a:solidFill>
            </a:endParaRPr>
          </a:p>
          <a:p>
            <a:pPr indent="0" lvl="0" marL="0" rtl="0" algn="ctr">
              <a:lnSpc>
                <a:spcPct val="90000"/>
              </a:lnSpc>
              <a:spcBef>
                <a:spcPts val="700"/>
              </a:spcBef>
              <a:spcAft>
                <a:spcPts val="0"/>
              </a:spcAft>
              <a:buNone/>
            </a:pPr>
            <a:r>
              <a:rPr b="1" lang="en-US" sz="2300">
                <a:solidFill>
                  <a:schemeClr val="lt1"/>
                </a:solidFill>
              </a:rPr>
              <a:t>How might we promote sustainable practices amongst farmers?</a:t>
            </a:r>
            <a:endParaRPr b="1" sz="2300">
              <a:solidFill>
                <a:schemeClr val="lt1"/>
              </a:solidFill>
            </a:endParaRPr>
          </a:p>
        </p:txBody>
      </p:sp>
      <p:pic>
        <p:nvPicPr>
          <p:cNvPr id="2006" name="Google Shape;2006;p212"/>
          <p:cNvPicPr preferRelativeResize="0"/>
          <p:nvPr/>
        </p:nvPicPr>
        <p:blipFill rotWithShape="1">
          <a:blip r:embed="rId4">
            <a:alphaModFix/>
          </a:blip>
          <a:srcRect b="60" l="0" r="0" t="70"/>
          <a:stretch/>
        </p:blipFill>
        <p:spPr>
          <a:xfrm>
            <a:off x="3376324" y="553207"/>
            <a:ext cx="2643397" cy="4181885"/>
          </a:xfrm>
          <a:prstGeom prst="rect">
            <a:avLst/>
          </a:prstGeom>
          <a:noFill/>
          <a:ln>
            <a:noFill/>
          </a:ln>
          <a:effectLst>
            <a:outerShdw blurRad="57150" rotWithShape="0" algn="bl" dir="5400000" dist="19050">
              <a:srgbClr val="000000">
                <a:alpha val="50000"/>
              </a:srgbClr>
            </a:outerShdw>
          </a:effectLst>
        </p:spPr>
      </p:pic>
      <p:sp>
        <p:nvSpPr>
          <p:cNvPr id="2007" name="Google Shape;2007;p212"/>
          <p:cNvSpPr txBox="1"/>
          <p:nvPr/>
        </p:nvSpPr>
        <p:spPr>
          <a:xfrm rot="-5400000">
            <a:off x="-1819675" y="2909226"/>
            <a:ext cx="43347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latin typeface="Poppins"/>
                <a:ea typeface="Poppins"/>
                <a:cs typeface="Poppins"/>
                <a:sym typeface="Poppins"/>
              </a:rPr>
              <a:t>LAND DEGRADATION PROTOTYPES</a:t>
            </a:r>
            <a:endParaRPr b="1" sz="1600">
              <a:solidFill>
                <a:srgbClr val="000000"/>
              </a:solidFill>
              <a:latin typeface="Poppins"/>
              <a:ea typeface="Poppins"/>
              <a:cs typeface="Poppins"/>
              <a:sym typeface="Poppins"/>
            </a:endParaRPr>
          </a:p>
        </p:txBody>
      </p:sp>
      <p:pic>
        <p:nvPicPr>
          <p:cNvPr id="2008" name="Google Shape;2008;p212"/>
          <p:cNvPicPr preferRelativeResize="0"/>
          <p:nvPr/>
        </p:nvPicPr>
        <p:blipFill rotWithShape="1">
          <a:blip r:embed="rId5">
            <a:alphaModFix/>
          </a:blip>
          <a:srcRect b="0" l="0" r="0" t="0"/>
          <a:stretch/>
        </p:blipFill>
        <p:spPr>
          <a:xfrm>
            <a:off x="1326430" y="413808"/>
            <a:ext cx="2643397" cy="4181885"/>
          </a:xfrm>
          <a:prstGeom prst="rect">
            <a:avLst/>
          </a:prstGeom>
          <a:noFill/>
          <a:ln>
            <a:noFill/>
          </a:ln>
          <a:effectLst>
            <a:outerShdw blurRad="57150" rotWithShape="0" algn="bl" dir="5400000" dist="19050">
              <a:srgbClr val="000000">
                <a:alpha val="50000"/>
              </a:srgbClr>
            </a:outerShdw>
          </a:effectLst>
        </p:spPr>
      </p:pic>
      <p:pic>
        <p:nvPicPr>
          <p:cNvPr id="2009" name="Google Shape;2009;p212"/>
          <p:cNvPicPr preferRelativeResize="0"/>
          <p:nvPr/>
        </p:nvPicPr>
        <p:blipFill rotWithShape="1">
          <a:blip r:embed="rId6">
            <a:alphaModFix/>
          </a:blip>
          <a:srcRect b="25815" l="0" r="0" t="41921"/>
          <a:stretch/>
        </p:blipFill>
        <p:spPr>
          <a:xfrm>
            <a:off x="0" y="5981400"/>
            <a:ext cx="12230575" cy="139950"/>
          </a:xfrm>
          <a:prstGeom prst="rect">
            <a:avLst/>
          </a:prstGeom>
          <a:noFill/>
          <a:ln>
            <a:noFill/>
          </a:ln>
        </p:spPr>
      </p:pic>
      <p:pic>
        <p:nvPicPr>
          <p:cNvPr id="2010" name="Google Shape;2010;p212"/>
          <p:cNvPicPr preferRelativeResize="0"/>
          <p:nvPr/>
        </p:nvPicPr>
        <p:blipFill rotWithShape="1">
          <a:blip r:embed="rId7">
            <a:alphaModFix/>
          </a:blip>
          <a:srcRect b="0" l="0" r="0" t="0"/>
          <a:stretch/>
        </p:blipFill>
        <p:spPr>
          <a:xfrm>
            <a:off x="8742600" y="672409"/>
            <a:ext cx="2762834" cy="4079472"/>
          </a:xfrm>
          <a:prstGeom prst="rect">
            <a:avLst/>
          </a:prstGeom>
          <a:noFill/>
          <a:ln>
            <a:noFill/>
          </a:ln>
          <a:effectLst>
            <a:outerShdw blurRad="57150" rotWithShape="0" algn="bl" dir="5400000" dist="19050">
              <a:srgbClr val="000000">
                <a:alpha val="50000"/>
              </a:srgbClr>
            </a:outerShdw>
          </a:effectLst>
        </p:spPr>
      </p:pic>
      <p:pic>
        <p:nvPicPr>
          <p:cNvPr id="2011" name="Google Shape;2011;p212"/>
          <p:cNvPicPr preferRelativeResize="0"/>
          <p:nvPr/>
        </p:nvPicPr>
        <p:blipFill rotWithShape="1">
          <a:blip r:embed="rId8">
            <a:alphaModFix/>
          </a:blip>
          <a:srcRect b="0" l="0" r="0" t="0"/>
          <a:stretch/>
        </p:blipFill>
        <p:spPr>
          <a:xfrm>
            <a:off x="6600083" y="536425"/>
            <a:ext cx="2762838" cy="4079472"/>
          </a:xfrm>
          <a:prstGeom prst="rect">
            <a:avLst/>
          </a:prstGeom>
          <a:noFill/>
          <a:ln>
            <a:noFill/>
          </a:ln>
          <a:effectLst>
            <a:outerShdw blurRad="57150" rotWithShape="0" algn="bl" dir="5400000" dist="19050">
              <a:srgbClr val="000000">
                <a:alpha val="50000"/>
              </a:srgbClr>
            </a:outerShdw>
          </a:effectLst>
        </p:spPr>
      </p:pic>
      <p:sp>
        <p:nvSpPr>
          <p:cNvPr id="2012" name="Google Shape;2012;p212"/>
          <p:cNvSpPr txBox="1"/>
          <p:nvPr/>
        </p:nvSpPr>
        <p:spPr>
          <a:xfrm>
            <a:off x="1656000" y="4968570"/>
            <a:ext cx="8689500" cy="115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latin typeface="Muli"/>
                <a:ea typeface="Muli"/>
                <a:cs typeface="Muli"/>
                <a:sym typeface="Muli"/>
              </a:rPr>
              <a:t>The cause and effect card sorting game clarifies an understanding of the cause and effect of degrading land and the destruction of infrastructure on community livelihood and frames these effects as immediate and personal. </a:t>
            </a:r>
            <a:endParaRPr sz="1300">
              <a:latin typeface="Muli"/>
              <a:ea typeface="Muli"/>
              <a:cs typeface="Muli"/>
              <a:sym typeface="Mul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17" name="Shape 2017"/>
        <p:cNvGrpSpPr/>
        <p:nvPr/>
      </p:nvGrpSpPr>
      <p:grpSpPr>
        <a:xfrm>
          <a:off x="0" y="0"/>
          <a:ext cx="0" cy="0"/>
          <a:chOff x="0" y="0"/>
          <a:chExt cx="0" cy="0"/>
        </a:xfrm>
      </p:grpSpPr>
      <p:pic>
        <p:nvPicPr>
          <p:cNvPr id="2018" name="Google Shape;2018;p213"/>
          <p:cNvPicPr preferRelativeResize="0"/>
          <p:nvPr/>
        </p:nvPicPr>
        <p:blipFill rotWithShape="1">
          <a:blip r:embed="rId3">
            <a:alphaModFix/>
          </a:blip>
          <a:srcRect b="16136" l="0" r="0" t="0"/>
          <a:stretch/>
        </p:blipFill>
        <p:spPr>
          <a:xfrm>
            <a:off x="10022625" y="6121362"/>
            <a:ext cx="2166000" cy="648750"/>
          </a:xfrm>
          <a:prstGeom prst="rect">
            <a:avLst/>
          </a:prstGeom>
          <a:noFill/>
          <a:ln>
            <a:noFill/>
          </a:ln>
        </p:spPr>
      </p:pic>
      <p:sp>
        <p:nvSpPr>
          <p:cNvPr id="2019" name="Google Shape;2019;p213"/>
          <p:cNvSpPr txBox="1"/>
          <p:nvPr/>
        </p:nvSpPr>
        <p:spPr>
          <a:xfrm>
            <a:off x="682667" y="290267"/>
            <a:ext cx="6188100" cy="418200"/>
          </a:xfrm>
          <a:prstGeom prst="rect">
            <a:avLst/>
          </a:prstGeom>
          <a:noFill/>
          <a:ln>
            <a:noFill/>
          </a:ln>
        </p:spPr>
        <p:txBody>
          <a:bodyPr anchorCtr="0" anchor="t" bIns="117825" lIns="117825" spcFirstLastPara="1" rIns="117825" wrap="square" tIns="117825">
            <a:spAutoFit/>
          </a:bodyPr>
          <a:lstStyle/>
          <a:p>
            <a:pPr indent="0" lvl="0" marL="0" rtl="0" algn="l">
              <a:lnSpc>
                <a:spcPct val="90000"/>
              </a:lnSpc>
              <a:spcBef>
                <a:spcPts val="0"/>
              </a:spcBef>
              <a:spcAft>
                <a:spcPts val="0"/>
              </a:spcAft>
              <a:buNone/>
            </a:pPr>
            <a:r>
              <a:t/>
            </a:r>
            <a:endParaRPr i="1" sz="1300">
              <a:solidFill>
                <a:schemeClr val="dk1"/>
              </a:solidFill>
              <a:latin typeface="Poppins"/>
              <a:ea typeface="Poppins"/>
              <a:cs typeface="Poppins"/>
              <a:sym typeface="Poppins"/>
            </a:endParaRPr>
          </a:p>
        </p:txBody>
      </p:sp>
      <p:sp>
        <p:nvSpPr>
          <p:cNvPr id="2020" name="Google Shape;2020;p213"/>
          <p:cNvSpPr txBox="1"/>
          <p:nvPr/>
        </p:nvSpPr>
        <p:spPr>
          <a:xfrm>
            <a:off x="1086633" y="239160"/>
            <a:ext cx="10209300" cy="14904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700"/>
              </a:spcBef>
              <a:spcAft>
                <a:spcPts val="0"/>
              </a:spcAft>
              <a:buNone/>
            </a:pPr>
            <a:r>
              <a:rPr b="1" lang="en-US" sz="2300">
                <a:solidFill>
                  <a:schemeClr val="lt1"/>
                </a:solidFill>
              </a:rPr>
              <a:t>Problem Statement 1 </a:t>
            </a:r>
            <a:endParaRPr b="1" sz="2300">
              <a:solidFill>
                <a:schemeClr val="lt1"/>
              </a:solidFill>
            </a:endParaRPr>
          </a:p>
          <a:p>
            <a:pPr indent="0" lvl="0" marL="0" rtl="0" algn="ctr">
              <a:lnSpc>
                <a:spcPct val="90000"/>
              </a:lnSpc>
              <a:spcBef>
                <a:spcPts val="700"/>
              </a:spcBef>
              <a:spcAft>
                <a:spcPts val="0"/>
              </a:spcAft>
              <a:buNone/>
            </a:pPr>
            <a:r>
              <a:rPr b="1" lang="en-US" sz="2300">
                <a:solidFill>
                  <a:schemeClr val="lt1"/>
                </a:solidFill>
              </a:rPr>
              <a:t>How might we promote sustainable practices amongst farmers?</a:t>
            </a:r>
            <a:endParaRPr b="1" sz="2300">
              <a:solidFill>
                <a:schemeClr val="lt1"/>
              </a:solidFill>
            </a:endParaRPr>
          </a:p>
        </p:txBody>
      </p:sp>
      <p:sp>
        <p:nvSpPr>
          <p:cNvPr id="2021" name="Google Shape;2021;p213"/>
          <p:cNvSpPr txBox="1"/>
          <p:nvPr/>
        </p:nvSpPr>
        <p:spPr>
          <a:xfrm rot="-5400000">
            <a:off x="-1692775" y="2727849"/>
            <a:ext cx="40809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latin typeface="Poppins"/>
                <a:ea typeface="Poppins"/>
                <a:cs typeface="Poppins"/>
                <a:sym typeface="Poppins"/>
              </a:rPr>
              <a:t>PLEDGE POSTER</a:t>
            </a:r>
            <a:endParaRPr b="1" sz="1600">
              <a:solidFill>
                <a:srgbClr val="000000"/>
              </a:solidFill>
              <a:latin typeface="Poppins"/>
              <a:ea typeface="Poppins"/>
              <a:cs typeface="Poppins"/>
              <a:sym typeface="Poppins"/>
            </a:endParaRPr>
          </a:p>
        </p:txBody>
      </p:sp>
      <p:pic>
        <p:nvPicPr>
          <p:cNvPr id="2022" name="Google Shape;2022;p213"/>
          <p:cNvPicPr preferRelativeResize="0"/>
          <p:nvPr/>
        </p:nvPicPr>
        <p:blipFill>
          <a:blip r:embed="rId4">
            <a:alphaModFix/>
          </a:blip>
          <a:stretch>
            <a:fillRect/>
          </a:stretch>
        </p:blipFill>
        <p:spPr>
          <a:xfrm>
            <a:off x="1086628" y="1125992"/>
            <a:ext cx="10629996" cy="3696310"/>
          </a:xfrm>
          <a:prstGeom prst="rect">
            <a:avLst/>
          </a:prstGeom>
          <a:noFill/>
          <a:ln>
            <a:noFill/>
          </a:ln>
        </p:spPr>
      </p:pic>
      <p:pic>
        <p:nvPicPr>
          <p:cNvPr id="2023" name="Google Shape;2023;p213"/>
          <p:cNvPicPr preferRelativeResize="0"/>
          <p:nvPr/>
        </p:nvPicPr>
        <p:blipFill rotWithShape="1">
          <a:blip r:embed="rId5">
            <a:alphaModFix/>
          </a:blip>
          <a:srcRect b="25815" l="0" r="0" t="41921"/>
          <a:stretch/>
        </p:blipFill>
        <p:spPr>
          <a:xfrm>
            <a:off x="0" y="5981400"/>
            <a:ext cx="12230575" cy="139950"/>
          </a:xfrm>
          <a:prstGeom prst="rect">
            <a:avLst/>
          </a:prstGeom>
          <a:noFill/>
          <a:ln>
            <a:noFill/>
          </a:ln>
        </p:spPr>
      </p:pic>
      <p:sp>
        <p:nvSpPr>
          <p:cNvPr id="2024" name="Google Shape;2024;p213"/>
          <p:cNvSpPr txBox="1"/>
          <p:nvPr/>
        </p:nvSpPr>
        <p:spPr>
          <a:xfrm>
            <a:off x="1656000" y="4968570"/>
            <a:ext cx="8689500" cy="115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latin typeface="Muli"/>
                <a:ea typeface="Muli"/>
                <a:cs typeface="Muli"/>
                <a:sym typeface="Muli"/>
              </a:rPr>
              <a:t>The pledge refers back to a shared identity of Basotho people and is framed to as both a commitment towards the infrastructure and to prevent the land from degrading. This also ties back to the folklore tale to imply the benefits of cooperation. Participants signed this and placed it in a public space to serve as a reminder of their public commitment.</a:t>
            </a:r>
            <a:endParaRPr sz="1300">
              <a:latin typeface="Muli"/>
              <a:ea typeface="Muli"/>
              <a:cs typeface="Muli"/>
              <a:sym typeface="Mul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9" name="Shape 2029"/>
        <p:cNvGrpSpPr/>
        <p:nvPr/>
      </p:nvGrpSpPr>
      <p:grpSpPr>
        <a:xfrm>
          <a:off x="0" y="0"/>
          <a:ext cx="0" cy="0"/>
          <a:chOff x="0" y="0"/>
          <a:chExt cx="0" cy="0"/>
        </a:xfrm>
      </p:grpSpPr>
      <p:pic>
        <p:nvPicPr>
          <p:cNvPr id="2030" name="Google Shape;2030;p214"/>
          <p:cNvPicPr preferRelativeResize="0"/>
          <p:nvPr/>
        </p:nvPicPr>
        <p:blipFill rotWithShape="1">
          <a:blip r:embed="rId3">
            <a:alphaModFix/>
          </a:blip>
          <a:srcRect b="16136" l="0" r="0" t="0"/>
          <a:stretch/>
        </p:blipFill>
        <p:spPr>
          <a:xfrm>
            <a:off x="10022625" y="6121362"/>
            <a:ext cx="2166000" cy="648750"/>
          </a:xfrm>
          <a:prstGeom prst="rect">
            <a:avLst/>
          </a:prstGeom>
          <a:noFill/>
          <a:ln>
            <a:noFill/>
          </a:ln>
        </p:spPr>
      </p:pic>
      <p:sp>
        <p:nvSpPr>
          <p:cNvPr id="2031" name="Google Shape;2031;p214"/>
          <p:cNvSpPr txBox="1"/>
          <p:nvPr/>
        </p:nvSpPr>
        <p:spPr>
          <a:xfrm>
            <a:off x="682667" y="290267"/>
            <a:ext cx="6188100" cy="418200"/>
          </a:xfrm>
          <a:prstGeom prst="rect">
            <a:avLst/>
          </a:prstGeom>
          <a:noFill/>
          <a:ln>
            <a:noFill/>
          </a:ln>
        </p:spPr>
        <p:txBody>
          <a:bodyPr anchorCtr="0" anchor="t" bIns="117825" lIns="117825" spcFirstLastPara="1" rIns="117825" wrap="square" tIns="117825">
            <a:spAutoFit/>
          </a:bodyPr>
          <a:lstStyle/>
          <a:p>
            <a:pPr indent="0" lvl="0" marL="0" rtl="0" algn="l">
              <a:lnSpc>
                <a:spcPct val="90000"/>
              </a:lnSpc>
              <a:spcBef>
                <a:spcPts val="0"/>
              </a:spcBef>
              <a:spcAft>
                <a:spcPts val="0"/>
              </a:spcAft>
              <a:buNone/>
            </a:pPr>
            <a:r>
              <a:t/>
            </a:r>
            <a:endParaRPr i="1" sz="1300">
              <a:solidFill>
                <a:schemeClr val="dk1"/>
              </a:solidFill>
              <a:latin typeface="Poppins"/>
              <a:ea typeface="Poppins"/>
              <a:cs typeface="Poppins"/>
              <a:sym typeface="Poppins"/>
            </a:endParaRPr>
          </a:p>
        </p:txBody>
      </p:sp>
      <p:sp>
        <p:nvSpPr>
          <p:cNvPr id="2032" name="Google Shape;2032;p214"/>
          <p:cNvSpPr txBox="1"/>
          <p:nvPr/>
        </p:nvSpPr>
        <p:spPr>
          <a:xfrm>
            <a:off x="1086633" y="239160"/>
            <a:ext cx="10209300" cy="14904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700"/>
              </a:spcBef>
              <a:spcAft>
                <a:spcPts val="0"/>
              </a:spcAft>
              <a:buNone/>
            </a:pPr>
            <a:r>
              <a:rPr b="1" lang="en-US" sz="2300">
                <a:solidFill>
                  <a:schemeClr val="lt1"/>
                </a:solidFill>
              </a:rPr>
              <a:t>Problem Statement 1 </a:t>
            </a:r>
            <a:endParaRPr b="1" sz="2300">
              <a:solidFill>
                <a:schemeClr val="lt1"/>
              </a:solidFill>
            </a:endParaRPr>
          </a:p>
          <a:p>
            <a:pPr indent="0" lvl="0" marL="0" rtl="0" algn="ctr">
              <a:lnSpc>
                <a:spcPct val="90000"/>
              </a:lnSpc>
              <a:spcBef>
                <a:spcPts val="700"/>
              </a:spcBef>
              <a:spcAft>
                <a:spcPts val="0"/>
              </a:spcAft>
              <a:buNone/>
            </a:pPr>
            <a:r>
              <a:rPr b="1" lang="en-US" sz="2300">
                <a:solidFill>
                  <a:schemeClr val="lt1"/>
                </a:solidFill>
              </a:rPr>
              <a:t>How might we promote sustainable practices amongst farmers?</a:t>
            </a:r>
            <a:endParaRPr b="1" sz="2300">
              <a:solidFill>
                <a:schemeClr val="lt1"/>
              </a:solidFill>
            </a:endParaRPr>
          </a:p>
        </p:txBody>
      </p:sp>
      <p:sp>
        <p:nvSpPr>
          <p:cNvPr id="2033" name="Google Shape;2033;p214"/>
          <p:cNvSpPr txBox="1"/>
          <p:nvPr/>
        </p:nvSpPr>
        <p:spPr>
          <a:xfrm rot="-5400000">
            <a:off x="-1692775" y="2727849"/>
            <a:ext cx="40809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latin typeface="Poppins"/>
                <a:ea typeface="Poppins"/>
                <a:cs typeface="Poppins"/>
                <a:sym typeface="Poppins"/>
              </a:rPr>
              <a:t>COMMUNITY RECOGNITION VOTING</a:t>
            </a:r>
            <a:endParaRPr b="1" sz="1600">
              <a:solidFill>
                <a:srgbClr val="000000"/>
              </a:solidFill>
              <a:latin typeface="Poppins"/>
              <a:ea typeface="Poppins"/>
              <a:cs typeface="Poppins"/>
              <a:sym typeface="Poppins"/>
            </a:endParaRPr>
          </a:p>
        </p:txBody>
      </p:sp>
      <p:pic>
        <p:nvPicPr>
          <p:cNvPr id="2034" name="Google Shape;2034;p214"/>
          <p:cNvPicPr preferRelativeResize="0"/>
          <p:nvPr/>
        </p:nvPicPr>
        <p:blipFill>
          <a:blip r:embed="rId4">
            <a:alphaModFix/>
          </a:blip>
          <a:stretch>
            <a:fillRect/>
          </a:stretch>
        </p:blipFill>
        <p:spPr>
          <a:xfrm>
            <a:off x="779250" y="101134"/>
            <a:ext cx="4161410" cy="5091449"/>
          </a:xfrm>
          <a:prstGeom prst="rect">
            <a:avLst/>
          </a:prstGeom>
          <a:noFill/>
          <a:ln>
            <a:noFill/>
          </a:ln>
        </p:spPr>
      </p:pic>
      <p:pic>
        <p:nvPicPr>
          <p:cNvPr id="2035" name="Google Shape;2035;p214"/>
          <p:cNvPicPr preferRelativeResize="0"/>
          <p:nvPr/>
        </p:nvPicPr>
        <p:blipFill rotWithShape="1">
          <a:blip r:embed="rId5">
            <a:alphaModFix/>
          </a:blip>
          <a:srcRect b="0" l="21737" r="21731" t="0"/>
          <a:stretch/>
        </p:blipFill>
        <p:spPr>
          <a:xfrm>
            <a:off x="8303831" y="101137"/>
            <a:ext cx="2991998" cy="4317617"/>
          </a:xfrm>
          <a:prstGeom prst="rect">
            <a:avLst/>
          </a:prstGeom>
          <a:noFill/>
          <a:ln>
            <a:noFill/>
          </a:ln>
        </p:spPr>
      </p:pic>
      <p:pic>
        <p:nvPicPr>
          <p:cNvPr id="2036" name="Google Shape;2036;p214"/>
          <p:cNvPicPr preferRelativeResize="0"/>
          <p:nvPr/>
        </p:nvPicPr>
        <p:blipFill>
          <a:blip r:embed="rId6">
            <a:alphaModFix/>
          </a:blip>
          <a:stretch>
            <a:fillRect/>
          </a:stretch>
        </p:blipFill>
        <p:spPr>
          <a:xfrm>
            <a:off x="5149339" y="101137"/>
            <a:ext cx="3090285" cy="4317616"/>
          </a:xfrm>
          <a:prstGeom prst="rect">
            <a:avLst/>
          </a:prstGeom>
          <a:noFill/>
          <a:ln>
            <a:noFill/>
          </a:ln>
        </p:spPr>
      </p:pic>
      <p:pic>
        <p:nvPicPr>
          <p:cNvPr id="2037" name="Google Shape;2037;p214"/>
          <p:cNvPicPr preferRelativeResize="0"/>
          <p:nvPr/>
        </p:nvPicPr>
        <p:blipFill rotWithShape="1">
          <a:blip r:embed="rId7">
            <a:alphaModFix/>
          </a:blip>
          <a:srcRect b="25815" l="0" r="0" t="41921"/>
          <a:stretch/>
        </p:blipFill>
        <p:spPr>
          <a:xfrm>
            <a:off x="0" y="5981400"/>
            <a:ext cx="12230575" cy="139950"/>
          </a:xfrm>
          <a:prstGeom prst="rect">
            <a:avLst/>
          </a:prstGeom>
          <a:noFill/>
          <a:ln>
            <a:noFill/>
          </a:ln>
        </p:spPr>
      </p:pic>
      <p:sp>
        <p:nvSpPr>
          <p:cNvPr id="2038" name="Google Shape;2038;p214"/>
          <p:cNvSpPr txBox="1"/>
          <p:nvPr/>
        </p:nvSpPr>
        <p:spPr>
          <a:xfrm>
            <a:off x="5149333" y="4623700"/>
            <a:ext cx="6188100" cy="115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latin typeface="Muli"/>
                <a:ea typeface="Muli"/>
                <a:cs typeface="Muli"/>
                <a:sym typeface="Muli"/>
              </a:rPr>
              <a:t>This activity involved community members being nominated by fellow community members or chiefs to have their photo or name on a ‘wall of fame’ (public wall in community) to be recognized for their efforts in community led initiatives. </a:t>
            </a:r>
            <a:endParaRPr sz="1300">
              <a:latin typeface="Muli"/>
              <a:ea typeface="Muli"/>
              <a:cs typeface="Muli"/>
              <a:sym typeface="Mul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43" name="Shape 2043"/>
        <p:cNvGrpSpPr/>
        <p:nvPr/>
      </p:nvGrpSpPr>
      <p:grpSpPr>
        <a:xfrm>
          <a:off x="0" y="0"/>
          <a:ext cx="0" cy="0"/>
          <a:chOff x="0" y="0"/>
          <a:chExt cx="0" cy="0"/>
        </a:xfrm>
      </p:grpSpPr>
      <p:pic>
        <p:nvPicPr>
          <p:cNvPr id="2044" name="Google Shape;2044;p215"/>
          <p:cNvPicPr preferRelativeResize="0"/>
          <p:nvPr/>
        </p:nvPicPr>
        <p:blipFill rotWithShape="1">
          <a:blip r:embed="rId3">
            <a:alphaModFix/>
          </a:blip>
          <a:srcRect b="16136" l="0" r="0" t="0"/>
          <a:stretch/>
        </p:blipFill>
        <p:spPr>
          <a:xfrm>
            <a:off x="10022625" y="6121362"/>
            <a:ext cx="2166000" cy="648750"/>
          </a:xfrm>
          <a:prstGeom prst="rect">
            <a:avLst/>
          </a:prstGeom>
          <a:noFill/>
          <a:ln>
            <a:noFill/>
          </a:ln>
        </p:spPr>
      </p:pic>
      <p:sp>
        <p:nvSpPr>
          <p:cNvPr id="2045" name="Google Shape;2045;p215"/>
          <p:cNvSpPr txBox="1"/>
          <p:nvPr/>
        </p:nvSpPr>
        <p:spPr>
          <a:xfrm>
            <a:off x="682667" y="290267"/>
            <a:ext cx="6188100" cy="418200"/>
          </a:xfrm>
          <a:prstGeom prst="rect">
            <a:avLst/>
          </a:prstGeom>
          <a:noFill/>
          <a:ln>
            <a:noFill/>
          </a:ln>
        </p:spPr>
        <p:txBody>
          <a:bodyPr anchorCtr="0" anchor="t" bIns="117825" lIns="117825" spcFirstLastPara="1" rIns="117825" wrap="square" tIns="117825">
            <a:spAutoFit/>
          </a:bodyPr>
          <a:lstStyle/>
          <a:p>
            <a:pPr indent="0" lvl="0" marL="0" rtl="0" algn="l">
              <a:lnSpc>
                <a:spcPct val="90000"/>
              </a:lnSpc>
              <a:spcBef>
                <a:spcPts val="0"/>
              </a:spcBef>
              <a:spcAft>
                <a:spcPts val="0"/>
              </a:spcAft>
              <a:buNone/>
            </a:pPr>
            <a:r>
              <a:t/>
            </a:r>
            <a:endParaRPr i="1" sz="1300">
              <a:solidFill>
                <a:schemeClr val="dk1"/>
              </a:solidFill>
              <a:latin typeface="Poppins"/>
              <a:ea typeface="Poppins"/>
              <a:cs typeface="Poppins"/>
              <a:sym typeface="Poppins"/>
            </a:endParaRPr>
          </a:p>
        </p:txBody>
      </p:sp>
      <p:sp>
        <p:nvSpPr>
          <p:cNvPr id="2046" name="Google Shape;2046;p215"/>
          <p:cNvSpPr txBox="1"/>
          <p:nvPr/>
        </p:nvSpPr>
        <p:spPr>
          <a:xfrm>
            <a:off x="1086633" y="239160"/>
            <a:ext cx="10209300" cy="14904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700"/>
              </a:spcBef>
              <a:spcAft>
                <a:spcPts val="0"/>
              </a:spcAft>
              <a:buNone/>
            </a:pPr>
            <a:r>
              <a:rPr b="1" lang="en-US" sz="2300">
                <a:solidFill>
                  <a:schemeClr val="lt1"/>
                </a:solidFill>
              </a:rPr>
              <a:t>Problem Statement 1 </a:t>
            </a:r>
            <a:endParaRPr b="1" sz="2300">
              <a:solidFill>
                <a:schemeClr val="lt1"/>
              </a:solidFill>
            </a:endParaRPr>
          </a:p>
          <a:p>
            <a:pPr indent="0" lvl="0" marL="0" rtl="0" algn="ctr">
              <a:lnSpc>
                <a:spcPct val="90000"/>
              </a:lnSpc>
              <a:spcBef>
                <a:spcPts val="700"/>
              </a:spcBef>
              <a:spcAft>
                <a:spcPts val="0"/>
              </a:spcAft>
              <a:buNone/>
            </a:pPr>
            <a:r>
              <a:rPr b="1" lang="en-US" sz="2300">
                <a:solidFill>
                  <a:schemeClr val="lt1"/>
                </a:solidFill>
              </a:rPr>
              <a:t>How might we promote sustainable practices amongst farmers?</a:t>
            </a:r>
            <a:endParaRPr b="1" sz="2300">
              <a:solidFill>
                <a:schemeClr val="lt1"/>
              </a:solidFill>
            </a:endParaRPr>
          </a:p>
        </p:txBody>
      </p:sp>
      <p:sp>
        <p:nvSpPr>
          <p:cNvPr id="2047" name="Google Shape;2047;p215"/>
          <p:cNvSpPr txBox="1"/>
          <p:nvPr/>
        </p:nvSpPr>
        <p:spPr>
          <a:xfrm rot="-5400000">
            <a:off x="-1543975" y="2684342"/>
            <a:ext cx="4029600" cy="7389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latin typeface="Poppins"/>
                <a:ea typeface="Poppins"/>
                <a:cs typeface="Poppins"/>
                <a:sym typeface="Poppins"/>
              </a:rPr>
              <a:t>INVASIVE SPECIES POSTER AND STICKERS</a:t>
            </a:r>
            <a:endParaRPr b="1" sz="1600">
              <a:solidFill>
                <a:srgbClr val="000000"/>
              </a:solidFill>
              <a:latin typeface="Poppins"/>
              <a:ea typeface="Poppins"/>
              <a:cs typeface="Poppins"/>
              <a:sym typeface="Poppins"/>
            </a:endParaRPr>
          </a:p>
        </p:txBody>
      </p:sp>
      <p:pic>
        <p:nvPicPr>
          <p:cNvPr id="2048" name="Google Shape;2048;p215"/>
          <p:cNvPicPr preferRelativeResize="0"/>
          <p:nvPr/>
        </p:nvPicPr>
        <p:blipFill>
          <a:blip r:embed="rId4">
            <a:alphaModFix/>
          </a:blip>
          <a:stretch>
            <a:fillRect/>
          </a:stretch>
        </p:blipFill>
        <p:spPr>
          <a:xfrm>
            <a:off x="9112583" y="765923"/>
            <a:ext cx="2454702" cy="2209014"/>
          </a:xfrm>
          <a:prstGeom prst="rect">
            <a:avLst/>
          </a:prstGeom>
          <a:noFill/>
          <a:ln>
            <a:noFill/>
          </a:ln>
        </p:spPr>
      </p:pic>
      <p:pic>
        <p:nvPicPr>
          <p:cNvPr id="2049" name="Google Shape;2049;p215"/>
          <p:cNvPicPr preferRelativeResize="0"/>
          <p:nvPr/>
        </p:nvPicPr>
        <p:blipFill rotWithShape="1">
          <a:blip r:embed="rId5">
            <a:alphaModFix/>
          </a:blip>
          <a:srcRect b="0" l="0" r="0" t="0"/>
          <a:stretch/>
        </p:blipFill>
        <p:spPr>
          <a:xfrm>
            <a:off x="5827045" y="3471438"/>
            <a:ext cx="2389725" cy="2153438"/>
          </a:xfrm>
          <a:prstGeom prst="rect">
            <a:avLst/>
          </a:prstGeom>
          <a:noFill/>
          <a:ln>
            <a:noFill/>
          </a:ln>
        </p:spPr>
      </p:pic>
      <p:pic>
        <p:nvPicPr>
          <p:cNvPr id="2050" name="Google Shape;2050;p215"/>
          <p:cNvPicPr preferRelativeResize="0"/>
          <p:nvPr/>
        </p:nvPicPr>
        <p:blipFill rotWithShape="1">
          <a:blip r:embed="rId6">
            <a:alphaModFix/>
          </a:blip>
          <a:srcRect b="70" l="0" r="0" t="70"/>
          <a:stretch/>
        </p:blipFill>
        <p:spPr>
          <a:xfrm>
            <a:off x="5827042" y="713072"/>
            <a:ext cx="2389724" cy="2147567"/>
          </a:xfrm>
          <a:prstGeom prst="rect">
            <a:avLst/>
          </a:prstGeom>
          <a:noFill/>
          <a:ln>
            <a:noFill/>
          </a:ln>
        </p:spPr>
      </p:pic>
      <p:pic>
        <p:nvPicPr>
          <p:cNvPr id="2051" name="Google Shape;2051;p215"/>
          <p:cNvPicPr preferRelativeResize="0"/>
          <p:nvPr/>
        </p:nvPicPr>
        <p:blipFill rotWithShape="1">
          <a:blip r:embed="rId7">
            <a:alphaModFix/>
          </a:blip>
          <a:srcRect b="0" l="0" r="0" t="0"/>
          <a:stretch/>
        </p:blipFill>
        <p:spPr>
          <a:xfrm>
            <a:off x="997872" y="476950"/>
            <a:ext cx="4161871" cy="5304376"/>
          </a:xfrm>
          <a:prstGeom prst="rect">
            <a:avLst/>
          </a:prstGeom>
          <a:noFill/>
          <a:ln>
            <a:noFill/>
          </a:ln>
        </p:spPr>
      </p:pic>
      <p:pic>
        <p:nvPicPr>
          <p:cNvPr id="2052" name="Google Shape;2052;p215"/>
          <p:cNvPicPr preferRelativeResize="0"/>
          <p:nvPr/>
        </p:nvPicPr>
        <p:blipFill rotWithShape="1">
          <a:blip r:embed="rId8">
            <a:alphaModFix/>
          </a:blip>
          <a:srcRect b="25815" l="0" r="0" t="41921"/>
          <a:stretch/>
        </p:blipFill>
        <p:spPr>
          <a:xfrm>
            <a:off x="0" y="5981400"/>
            <a:ext cx="12230575" cy="139950"/>
          </a:xfrm>
          <a:prstGeom prst="rect">
            <a:avLst/>
          </a:prstGeom>
          <a:noFill/>
          <a:ln>
            <a:noFill/>
          </a:ln>
        </p:spPr>
      </p:pic>
      <p:sp>
        <p:nvSpPr>
          <p:cNvPr id="2053" name="Google Shape;2053;p215"/>
          <p:cNvSpPr txBox="1"/>
          <p:nvPr/>
        </p:nvSpPr>
        <p:spPr>
          <a:xfrm>
            <a:off x="8838504" y="3246167"/>
            <a:ext cx="2728800" cy="246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latin typeface="Muli"/>
                <a:ea typeface="Muli"/>
                <a:cs typeface="Muli"/>
                <a:sym typeface="Muli"/>
              </a:rPr>
              <a:t>The poster serves as a reminder of their commitment to protect shared land. The stickers were a part of our survey activity to serve as visual reminders and highlight the importance of cooperation.</a:t>
            </a:r>
            <a:endParaRPr sz="1500">
              <a:latin typeface="Muli"/>
              <a:ea typeface="Muli"/>
              <a:cs typeface="Muli"/>
              <a:sym typeface="Muli"/>
            </a:endParaRPr>
          </a:p>
          <a:p>
            <a:pPr indent="0" lvl="0" marL="0" rtl="0" algn="l">
              <a:spcBef>
                <a:spcPts val="0"/>
              </a:spcBef>
              <a:spcAft>
                <a:spcPts val="0"/>
              </a:spcAft>
              <a:buNone/>
            </a:pPr>
            <a:r>
              <a:t/>
            </a:r>
            <a:endParaRPr sz="1500">
              <a:latin typeface="Muli"/>
              <a:ea typeface="Muli"/>
              <a:cs typeface="Muli"/>
              <a:sym typeface="Mul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58" name="Shape 2058"/>
        <p:cNvGrpSpPr/>
        <p:nvPr/>
      </p:nvGrpSpPr>
      <p:grpSpPr>
        <a:xfrm>
          <a:off x="0" y="0"/>
          <a:ext cx="0" cy="0"/>
          <a:chOff x="0" y="0"/>
          <a:chExt cx="0" cy="0"/>
        </a:xfrm>
      </p:grpSpPr>
      <p:pic>
        <p:nvPicPr>
          <p:cNvPr id="2059" name="Google Shape;2059;p216"/>
          <p:cNvPicPr preferRelativeResize="0"/>
          <p:nvPr/>
        </p:nvPicPr>
        <p:blipFill rotWithShape="1">
          <a:blip r:embed="rId3">
            <a:alphaModFix/>
          </a:blip>
          <a:srcRect b="16136" l="0" r="0" t="0"/>
          <a:stretch/>
        </p:blipFill>
        <p:spPr>
          <a:xfrm>
            <a:off x="10022625" y="6121362"/>
            <a:ext cx="2166000" cy="648750"/>
          </a:xfrm>
          <a:prstGeom prst="rect">
            <a:avLst/>
          </a:prstGeom>
          <a:noFill/>
          <a:ln>
            <a:noFill/>
          </a:ln>
        </p:spPr>
      </p:pic>
      <p:sp>
        <p:nvSpPr>
          <p:cNvPr id="2060" name="Google Shape;2060;p216"/>
          <p:cNvSpPr txBox="1"/>
          <p:nvPr/>
        </p:nvSpPr>
        <p:spPr>
          <a:xfrm>
            <a:off x="682667" y="290267"/>
            <a:ext cx="6188100" cy="418200"/>
          </a:xfrm>
          <a:prstGeom prst="rect">
            <a:avLst/>
          </a:prstGeom>
          <a:noFill/>
          <a:ln>
            <a:noFill/>
          </a:ln>
        </p:spPr>
        <p:txBody>
          <a:bodyPr anchorCtr="0" anchor="t" bIns="117825" lIns="117825" spcFirstLastPara="1" rIns="117825" wrap="square" tIns="117825">
            <a:spAutoFit/>
          </a:bodyPr>
          <a:lstStyle/>
          <a:p>
            <a:pPr indent="0" lvl="0" marL="0" rtl="0" algn="l">
              <a:lnSpc>
                <a:spcPct val="90000"/>
              </a:lnSpc>
              <a:spcBef>
                <a:spcPts val="0"/>
              </a:spcBef>
              <a:spcAft>
                <a:spcPts val="0"/>
              </a:spcAft>
              <a:buNone/>
            </a:pPr>
            <a:r>
              <a:t/>
            </a:r>
            <a:endParaRPr i="1" sz="1300">
              <a:solidFill>
                <a:schemeClr val="dk1"/>
              </a:solidFill>
              <a:latin typeface="Poppins"/>
              <a:ea typeface="Poppins"/>
              <a:cs typeface="Poppins"/>
              <a:sym typeface="Poppins"/>
            </a:endParaRPr>
          </a:p>
        </p:txBody>
      </p:sp>
      <p:sp>
        <p:nvSpPr>
          <p:cNvPr id="2061" name="Google Shape;2061;p216"/>
          <p:cNvSpPr txBox="1"/>
          <p:nvPr/>
        </p:nvSpPr>
        <p:spPr>
          <a:xfrm>
            <a:off x="1086633" y="239160"/>
            <a:ext cx="10209300" cy="14904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700"/>
              </a:spcBef>
              <a:spcAft>
                <a:spcPts val="0"/>
              </a:spcAft>
              <a:buNone/>
            </a:pPr>
            <a:r>
              <a:rPr b="1" lang="en-US" sz="2300">
                <a:solidFill>
                  <a:schemeClr val="lt1"/>
                </a:solidFill>
              </a:rPr>
              <a:t>Problem Statement 1 </a:t>
            </a:r>
            <a:endParaRPr b="1" sz="2300">
              <a:solidFill>
                <a:schemeClr val="lt1"/>
              </a:solidFill>
            </a:endParaRPr>
          </a:p>
          <a:p>
            <a:pPr indent="0" lvl="0" marL="0" rtl="0" algn="ctr">
              <a:lnSpc>
                <a:spcPct val="90000"/>
              </a:lnSpc>
              <a:spcBef>
                <a:spcPts val="700"/>
              </a:spcBef>
              <a:spcAft>
                <a:spcPts val="0"/>
              </a:spcAft>
              <a:buNone/>
            </a:pPr>
            <a:r>
              <a:rPr b="1" lang="en-US" sz="2300">
                <a:solidFill>
                  <a:schemeClr val="lt1"/>
                </a:solidFill>
              </a:rPr>
              <a:t>How might we promote sustainable practices amongst farmers?</a:t>
            </a:r>
            <a:endParaRPr b="1" sz="2300">
              <a:solidFill>
                <a:schemeClr val="lt1"/>
              </a:solidFill>
            </a:endParaRPr>
          </a:p>
        </p:txBody>
      </p:sp>
      <p:sp>
        <p:nvSpPr>
          <p:cNvPr id="2062" name="Google Shape;2062;p216"/>
          <p:cNvSpPr txBox="1"/>
          <p:nvPr/>
        </p:nvSpPr>
        <p:spPr>
          <a:xfrm rot="-5400000">
            <a:off x="-1692775" y="2727849"/>
            <a:ext cx="40809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latin typeface="Poppins"/>
                <a:ea typeface="Poppins"/>
                <a:cs typeface="Poppins"/>
                <a:sym typeface="Poppins"/>
              </a:rPr>
              <a:t>FROM THE FIELD</a:t>
            </a:r>
            <a:endParaRPr b="1" sz="1600">
              <a:solidFill>
                <a:srgbClr val="000000"/>
              </a:solidFill>
              <a:latin typeface="Poppins"/>
              <a:ea typeface="Poppins"/>
              <a:cs typeface="Poppins"/>
              <a:sym typeface="Poppins"/>
            </a:endParaRPr>
          </a:p>
        </p:txBody>
      </p:sp>
      <p:pic>
        <p:nvPicPr>
          <p:cNvPr id="2063" name="Google Shape;2063;p216"/>
          <p:cNvPicPr preferRelativeResize="0"/>
          <p:nvPr/>
        </p:nvPicPr>
        <p:blipFill rotWithShape="1">
          <a:blip r:embed="rId4">
            <a:alphaModFix/>
          </a:blip>
          <a:srcRect b="25815" l="0" r="0" t="41921"/>
          <a:stretch/>
        </p:blipFill>
        <p:spPr>
          <a:xfrm>
            <a:off x="0" y="5981400"/>
            <a:ext cx="12230575" cy="139950"/>
          </a:xfrm>
          <a:prstGeom prst="rect">
            <a:avLst/>
          </a:prstGeom>
          <a:noFill/>
          <a:ln>
            <a:noFill/>
          </a:ln>
        </p:spPr>
      </p:pic>
      <p:pic>
        <p:nvPicPr>
          <p:cNvPr id="2064" name="Google Shape;2064;p216"/>
          <p:cNvPicPr preferRelativeResize="0"/>
          <p:nvPr/>
        </p:nvPicPr>
        <p:blipFill>
          <a:blip r:embed="rId5">
            <a:alphaModFix/>
          </a:blip>
          <a:stretch>
            <a:fillRect/>
          </a:stretch>
        </p:blipFill>
        <p:spPr>
          <a:xfrm>
            <a:off x="593975" y="946785"/>
            <a:ext cx="5262720" cy="3947040"/>
          </a:xfrm>
          <a:prstGeom prst="rect">
            <a:avLst/>
          </a:prstGeom>
          <a:noFill/>
          <a:ln>
            <a:noFill/>
          </a:ln>
        </p:spPr>
      </p:pic>
      <p:pic>
        <p:nvPicPr>
          <p:cNvPr id="2065" name="Google Shape;2065;p216"/>
          <p:cNvPicPr preferRelativeResize="0"/>
          <p:nvPr/>
        </p:nvPicPr>
        <p:blipFill>
          <a:blip r:embed="rId6">
            <a:alphaModFix/>
          </a:blip>
          <a:stretch>
            <a:fillRect/>
          </a:stretch>
        </p:blipFill>
        <p:spPr>
          <a:xfrm>
            <a:off x="6000745" y="946785"/>
            <a:ext cx="2960279" cy="3947039"/>
          </a:xfrm>
          <a:prstGeom prst="rect">
            <a:avLst/>
          </a:prstGeom>
          <a:noFill/>
          <a:ln>
            <a:noFill/>
          </a:ln>
        </p:spPr>
      </p:pic>
      <p:pic>
        <p:nvPicPr>
          <p:cNvPr id="2066" name="Google Shape;2066;p216"/>
          <p:cNvPicPr preferRelativeResize="0"/>
          <p:nvPr/>
        </p:nvPicPr>
        <p:blipFill>
          <a:blip r:embed="rId7">
            <a:alphaModFix/>
          </a:blip>
          <a:stretch>
            <a:fillRect/>
          </a:stretch>
        </p:blipFill>
        <p:spPr>
          <a:xfrm>
            <a:off x="9113424" y="967560"/>
            <a:ext cx="2926176" cy="3901568"/>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70" name="Shape 2070"/>
        <p:cNvGrpSpPr/>
        <p:nvPr/>
      </p:nvGrpSpPr>
      <p:grpSpPr>
        <a:xfrm>
          <a:off x="0" y="0"/>
          <a:ext cx="0" cy="0"/>
          <a:chOff x="0" y="0"/>
          <a:chExt cx="0" cy="0"/>
        </a:xfrm>
      </p:grpSpPr>
      <p:sp>
        <p:nvSpPr>
          <p:cNvPr id="2071" name="Google Shape;2071;p217"/>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Findings</a:t>
            </a:r>
            <a:endParaRPr/>
          </a:p>
        </p:txBody>
      </p:sp>
      <p:sp>
        <p:nvSpPr>
          <p:cNvPr id="2072" name="Google Shape;2072;p217"/>
          <p:cNvSpPr txBox="1"/>
          <p:nvPr>
            <p:ph idx="2" type="body"/>
          </p:nvPr>
        </p:nvSpPr>
        <p:spPr>
          <a:xfrm>
            <a:off x="626047" y="1617361"/>
            <a:ext cx="10955700" cy="3783600"/>
          </a:xfrm>
          <a:prstGeom prst="rect">
            <a:avLst/>
          </a:prstGeom>
        </p:spPr>
        <p:txBody>
          <a:bodyPr anchorCtr="0" anchor="t" bIns="0" lIns="0" spcFirstLastPara="1" rIns="0" wrap="square" tIns="0">
            <a:noAutofit/>
          </a:bodyPr>
          <a:lstStyle/>
          <a:p>
            <a:pPr indent="-412750" lvl="0" marL="609600" marR="38100" rtl="0" algn="l">
              <a:lnSpc>
                <a:spcPct val="119100"/>
              </a:lnSpc>
              <a:spcBef>
                <a:spcPts val="500"/>
              </a:spcBef>
              <a:spcAft>
                <a:spcPts val="0"/>
              </a:spcAft>
              <a:buClr>
                <a:srgbClr val="353535"/>
              </a:buClr>
              <a:buSzPts val="1700"/>
              <a:buAutoNum type="arabicPeriod"/>
            </a:pPr>
            <a:r>
              <a:rPr b="1" lang="en-US" sz="1700">
                <a:solidFill>
                  <a:srgbClr val="353535"/>
                </a:solidFill>
              </a:rPr>
              <a:t>Treatment and control groups had similar intentions but low actual participation:</a:t>
            </a:r>
            <a:r>
              <a:rPr lang="en-US" sz="1700">
                <a:solidFill>
                  <a:srgbClr val="353535"/>
                </a:solidFill>
              </a:rPr>
              <a:t> </a:t>
            </a:r>
            <a:r>
              <a:rPr lang="en-US" sz="1700">
                <a:solidFill>
                  <a:srgbClr val="353535"/>
                </a:solidFill>
              </a:rPr>
              <a:t>Over 95% of all community members  expressed a desire to volunteer in community activities. However, actual participation in an activity removing invasive species was low revealing a gap between intentions and action</a:t>
            </a:r>
            <a:endParaRPr sz="1700">
              <a:solidFill>
                <a:srgbClr val="353535"/>
              </a:solidFill>
            </a:endParaRPr>
          </a:p>
          <a:p>
            <a:pPr indent="0" lvl="0" marL="609600" marR="38100" rtl="0" algn="l">
              <a:lnSpc>
                <a:spcPct val="119100"/>
              </a:lnSpc>
              <a:spcBef>
                <a:spcPts val="500"/>
              </a:spcBef>
              <a:spcAft>
                <a:spcPts val="0"/>
              </a:spcAft>
              <a:buNone/>
            </a:pPr>
            <a:r>
              <a:t/>
            </a:r>
            <a:endParaRPr sz="1700">
              <a:solidFill>
                <a:srgbClr val="353535"/>
              </a:solidFill>
            </a:endParaRPr>
          </a:p>
          <a:p>
            <a:pPr indent="-412750" lvl="0" marL="609600" marR="38100" rtl="0" algn="l">
              <a:lnSpc>
                <a:spcPct val="119100"/>
              </a:lnSpc>
              <a:spcBef>
                <a:spcPts val="500"/>
              </a:spcBef>
              <a:spcAft>
                <a:spcPts val="0"/>
              </a:spcAft>
              <a:buClr>
                <a:srgbClr val="353535"/>
              </a:buClr>
              <a:buSzPts val="1700"/>
              <a:buAutoNum type="arabicPeriod"/>
            </a:pPr>
            <a:r>
              <a:rPr b="1" lang="en-US" sz="1700">
                <a:solidFill>
                  <a:srgbClr val="353535"/>
                </a:solidFill>
              </a:rPr>
              <a:t>Intervention effect on inter-community cohesion:</a:t>
            </a:r>
            <a:r>
              <a:rPr lang="en-US" sz="1700">
                <a:solidFill>
                  <a:srgbClr val="353535"/>
                </a:solidFill>
              </a:rPr>
              <a:t> The intervention </a:t>
            </a:r>
            <a:r>
              <a:rPr lang="en-US" sz="1700"/>
              <a:t>had a positive effect on promoting inter-community cohesion</a:t>
            </a:r>
            <a:r>
              <a:rPr lang="en-US" sz="1700">
                <a:solidFill>
                  <a:srgbClr val="353535"/>
                </a:solidFill>
              </a:rPr>
              <a:t> or willingness to contribute to neighboring communities. Individuals from treatment villages were more inclined to perform the a costly (time-consuming) again if it meant helping adjacent villages.</a:t>
            </a:r>
            <a:endParaRPr sz="1700">
              <a:solidFill>
                <a:srgbClr val="353535"/>
              </a:solidFill>
            </a:endParaRPr>
          </a:p>
          <a:p>
            <a:pPr indent="0" lvl="0" marL="609600" marR="38100" rtl="0" algn="l">
              <a:lnSpc>
                <a:spcPct val="119100"/>
              </a:lnSpc>
              <a:spcBef>
                <a:spcPts val="500"/>
              </a:spcBef>
              <a:spcAft>
                <a:spcPts val="0"/>
              </a:spcAft>
              <a:buNone/>
            </a:pPr>
            <a:r>
              <a:t/>
            </a:r>
            <a:endParaRPr sz="1700">
              <a:solidFill>
                <a:srgbClr val="353535"/>
              </a:solidFill>
            </a:endParaRPr>
          </a:p>
          <a:p>
            <a:pPr indent="-412750" lvl="0" marL="609600" marR="38100" rtl="0" algn="l">
              <a:lnSpc>
                <a:spcPct val="119100"/>
              </a:lnSpc>
              <a:spcBef>
                <a:spcPts val="500"/>
              </a:spcBef>
              <a:spcAft>
                <a:spcPts val="0"/>
              </a:spcAft>
              <a:buClr>
                <a:srgbClr val="353535"/>
              </a:buClr>
              <a:buSzPts val="1700"/>
              <a:buAutoNum type="arabicPeriod"/>
            </a:pPr>
            <a:r>
              <a:rPr b="1" lang="en-US" sz="1700">
                <a:solidFill>
                  <a:srgbClr val="353535"/>
                </a:solidFill>
              </a:rPr>
              <a:t>Preference for cash incentives:</a:t>
            </a:r>
            <a:r>
              <a:rPr lang="en-US" sz="1700">
                <a:solidFill>
                  <a:srgbClr val="353535"/>
                </a:solidFill>
              </a:rPr>
              <a:t> </a:t>
            </a:r>
            <a:r>
              <a:rPr lang="en-US" sz="1700">
                <a:solidFill>
                  <a:srgbClr val="353535"/>
                </a:solidFill>
              </a:rPr>
              <a:t>Interviews revealed that participants are accustomed to cash rewards, and the lack of such incentives likely reduced motivation to engage in follow-up activities.</a:t>
            </a:r>
            <a:endParaRPr sz="1700">
              <a:solidFill>
                <a:srgbClr val="353535"/>
              </a:solidFill>
            </a:endParaRPr>
          </a:p>
          <a:p>
            <a:pPr indent="0" lvl="0" marL="609600" marR="38100" rtl="0" algn="l">
              <a:lnSpc>
                <a:spcPct val="119100"/>
              </a:lnSpc>
              <a:spcBef>
                <a:spcPts val="500"/>
              </a:spcBef>
              <a:spcAft>
                <a:spcPts val="0"/>
              </a:spcAft>
              <a:buClr>
                <a:schemeClr val="dk1"/>
              </a:buClr>
              <a:buSzPts val="1500"/>
              <a:buFont typeface="Arial"/>
              <a:buNone/>
            </a:pPr>
            <a:r>
              <a:t/>
            </a:r>
            <a:endParaRPr sz="1700">
              <a:solidFill>
                <a:srgbClr val="353535"/>
              </a:solidFill>
            </a:endParaRPr>
          </a:p>
          <a:p>
            <a:pPr indent="0" lvl="0" marL="609600" marR="38100" rtl="0" algn="l">
              <a:lnSpc>
                <a:spcPct val="119100"/>
              </a:lnSpc>
              <a:spcBef>
                <a:spcPts val="500"/>
              </a:spcBef>
              <a:spcAft>
                <a:spcPts val="0"/>
              </a:spcAft>
              <a:buClr>
                <a:schemeClr val="dk1"/>
              </a:buClr>
              <a:buSzPts val="1500"/>
              <a:buFont typeface="Arial"/>
              <a:buNone/>
            </a:pPr>
            <a:r>
              <a:t/>
            </a:r>
            <a:endParaRPr sz="1700">
              <a:solidFill>
                <a:srgbClr val="353535"/>
              </a:solidFill>
            </a:endParaRPr>
          </a:p>
          <a:p>
            <a:pPr indent="0" lvl="0" marL="609600" marR="38100" rtl="0" algn="l">
              <a:lnSpc>
                <a:spcPct val="119100"/>
              </a:lnSpc>
              <a:spcBef>
                <a:spcPts val="500"/>
              </a:spcBef>
              <a:spcAft>
                <a:spcPts val="0"/>
              </a:spcAft>
              <a:buClr>
                <a:schemeClr val="dk1"/>
              </a:buClr>
              <a:buSzPts val="1500"/>
              <a:buFont typeface="Arial"/>
              <a:buNone/>
            </a:pPr>
            <a:r>
              <a:t/>
            </a:r>
            <a:endParaRPr sz="1700">
              <a:solidFill>
                <a:srgbClr val="353535"/>
              </a:solidFill>
            </a:endParaRPr>
          </a:p>
          <a:p>
            <a:pPr indent="0" lvl="0" marL="609600" marR="38100" rtl="0" algn="l">
              <a:lnSpc>
                <a:spcPct val="119100"/>
              </a:lnSpc>
              <a:spcBef>
                <a:spcPts val="500"/>
              </a:spcBef>
              <a:spcAft>
                <a:spcPts val="0"/>
              </a:spcAft>
              <a:buClr>
                <a:schemeClr val="dk1"/>
              </a:buClr>
              <a:buSzPts val="1500"/>
              <a:buFont typeface="Arial"/>
              <a:buNone/>
            </a:pPr>
            <a:r>
              <a:t/>
            </a:r>
            <a:endParaRPr sz="1700">
              <a:solidFill>
                <a:srgbClr val="353535"/>
              </a:solidFill>
            </a:endParaRPr>
          </a:p>
          <a:p>
            <a:pPr indent="0" lvl="0" marL="609600" marR="38100" rtl="0" algn="l">
              <a:lnSpc>
                <a:spcPct val="119100"/>
              </a:lnSpc>
              <a:spcBef>
                <a:spcPts val="500"/>
              </a:spcBef>
              <a:spcAft>
                <a:spcPts val="0"/>
              </a:spcAft>
              <a:buClr>
                <a:schemeClr val="dk1"/>
              </a:buClr>
              <a:buSzPts val="1500"/>
              <a:buFont typeface="Arial"/>
              <a:buNone/>
            </a:pPr>
            <a:r>
              <a:t/>
            </a:r>
            <a:endParaRPr sz="17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t/>
            </a:r>
            <a:endParaRPr sz="1700">
              <a:solidFill>
                <a:srgbClr val="353535"/>
              </a:solidFill>
            </a:endParaRPr>
          </a:p>
          <a:p>
            <a:pPr indent="0" lvl="0" marL="0" rtl="0" algn="l">
              <a:spcBef>
                <a:spcPts val="900"/>
              </a:spcBef>
              <a:spcAft>
                <a:spcPts val="0"/>
              </a:spcAft>
              <a:buNone/>
            </a:pPr>
            <a:r>
              <a:t/>
            </a:r>
            <a:endParaRPr sz="17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76" name="Shape 2076"/>
        <p:cNvGrpSpPr/>
        <p:nvPr/>
      </p:nvGrpSpPr>
      <p:grpSpPr>
        <a:xfrm>
          <a:off x="0" y="0"/>
          <a:ext cx="0" cy="0"/>
          <a:chOff x="0" y="0"/>
          <a:chExt cx="0" cy="0"/>
        </a:xfrm>
      </p:grpSpPr>
      <p:sp>
        <p:nvSpPr>
          <p:cNvPr id="2077" name="Google Shape;2077;p218"/>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Recommendation 1A</a:t>
            </a:r>
            <a:endParaRPr/>
          </a:p>
        </p:txBody>
      </p:sp>
      <p:sp>
        <p:nvSpPr>
          <p:cNvPr id="2078" name="Google Shape;2078;p218"/>
          <p:cNvSpPr txBox="1"/>
          <p:nvPr>
            <p:ph idx="2" type="body"/>
          </p:nvPr>
        </p:nvSpPr>
        <p:spPr>
          <a:xfrm>
            <a:off x="626047" y="1617361"/>
            <a:ext cx="10955700" cy="3783600"/>
          </a:xfrm>
          <a:prstGeom prst="rect">
            <a:avLst/>
          </a:prstGeom>
        </p:spPr>
        <p:txBody>
          <a:bodyPr anchorCtr="0" anchor="t" bIns="0" lIns="0" spcFirstLastPara="1" rIns="0" wrap="square" tIns="0">
            <a:noAutofit/>
          </a:bodyPr>
          <a:lstStyle/>
          <a:p>
            <a:pPr indent="0" lvl="0" marL="0" marR="38100" rtl="0" algn="l">
              <a:lnSpc>
                <a:spcPct val="119100"/>
              </a:lnSpc>
              <a:spcBef>
                <a:spcPts val="500"/>
              </a:spcBef>
              <a:spcAft>
                <a:spcPts val="0"/>
              </a:spcAft>
              <a:buNone/>
            </a:pPr>
            <a:r>
              <a:rPr b="1" lang="en-US" sz="1600"/>
              <a:t>Promote a sense of commonality</a:t>
            </a:r>
            <a:r>
              <a:rPr lang="en-US" sz="1600"/>
              <a:t>: </a:t>
            </a:r>
            <a:r>
              <a:rPr lang="en-US" sz="1600"/>
              <a:t>While the study didn’t increase feelings of commonality, those with a stronger sense of connection to their village were more likely to volunteer. Similarly, those with a sense of connection to other villages were more likely to discourage vandalism.</a:t>
            </a:r>
            <a:endParaRPr sz="1600"/>
          </a:p>
          <a:p>
            <a:pPr indent="0" lvl="0" marL="0" marR="38100" rtl="0" algn="l">
              <a:lnSpc>
                <a:spcPct val="119100"/>
              </a:lnSpc>
              <a:spcBef>
                <a:spcPts val="500"/>
              </a:spcBef>
              <a:spcAft>
                <a:spcPts val="0"/>
              </a:spcAft>
              <a:buNone/>
            </a:pPr>
            <a:r>
              <a:t/>
            </a:r>
            <a:endParaRPr sz="1600"/>
          </a:p>
          <a:p>
            <a:pPr indent="0" lvl="0" marL="0" marR="38100" rtl="0" algn="l">
              <a:lnSpc>
                <a:spcPct val="119100"/>
              </a:lnSpc>
              <a:spcBef>
                <a:spcPts val="500"/>
              </a:spcBef>
              <a:spcAft>
                <a:spcPts val="0"/>
              </a:spcAft>
              <a:buClr>
                <a:schemeClr val="dk1"/>
              </a:buClr>
              <a:buSzPts val="1500"/>
              <a:buFont typeface="Arial"/>
              <a:buNone/>
            </a:pPr>
            <a:r>
              <a:rPr b="1" lang="en-US" sz="1600"/>
              <a:t>Recommendation</a:t>
            </a:r>
            <a:r>
              <a:rPr lang="en-US" sz="1600"/>
              <a:t>: We recommend interventions that focus on fostering intergroup ‘contact’:</a:t>
            </a:r>
            <a:endParaRPr sz="1600"/>
          </a:p>
          <a:p>
            <a:pPr indent="-406400" lvl="0" marL="609600" marR="38100" rtl="0" algn="l">
              <a:lnSpc>
                <a:spcPct val="119100"/>
              </a:lnSpc>
              <a:spcBef>
                <a:spcPts val="500"/>
              </a:spcBef>
              <a:spcAft>
                <a:spcPts val="0"/>
              </a:spcAft>
              <a:buSzPts val="1600"/>
              <a:buChar char="●"/>
            </a:pPr>
            <a:r>
              <a:rPr lang="en-US" sz="1600"/>
              <a:t>Cross-community events that can take the form of joint goal-setting and conservation efforts (e.g. removing invasive species on land that is shared by multiple villages) and knowledge sharing (e.g. meetings to discuss common invasive species in the area and the proper methods of disposal). </a:t>
            </a:r>
            <a:endParaRPr sz="1600"/>
          </a:p>
          <a:p>
            <a:pPr indent="-406400" lvl="0" marL="609600" marR="38100" rtl="0" algn="l">
              <a:lnSpc>
                <a:spcPct val="119100"/>
              </a:lnSpc>
              <a:spcBef>
                <a:spcPts val="0"/>
              </a:spcBef>
              <a:spcAft>
                <a:spcPts val="0"/>
              </a:spcAft>
              <a:buSzPts val="1600"/>
              <a:buChar char="●"/>
            </a:pPr>
            <a:r>
              <a:rPr lang="en-US" sz="1600"/>
              <a:t>These events should also include catchment managers and/or agricultural extension workers as co-facilitators.</a:t>
            </a:r>
            <a:endParaRPr sz="1600"/>
          </a:p>
          <a:p>
            <a:pPr indent="-406400" lvl="0" marL="609600" marR="38100" rtl="0" algn="l">
              <a:lnSpc>
                <a:spcPct val="119100"/>
              </a:lnSpc>
              <a:spcBef>
                <a:spcPts val="0"/>
              </a:spcBef>
              <a:spcAft>
                <a:spcPts val="0"/>
              </a:spcAft>
              <a:buSzPts val="1600"/>
              <a:buChar char="●"/>
            </a:pPr>
            <a:r>
              <a:rPr lang="en-US" sz="1600"/>
              <a:t>In these events </a:t>
            </a:r>
            <a:r>
              <a:rPr lang="en-US" sz="1600"/>
              <a:t>everyone should be treated equally and given equal chance to participate</a:t>
            </a:r>
            <a:br>
              <a:rPr lang="en-US" sz="1600"/>
            </a:br>
            <a:endParaRPr sz="1600"/>
          </a:p>
          <a:p>
            <a:pPr indent="0" lvl="0" marL="0" marR="38100" rtl="0" algn="l">
              <a:lnSpc>
                <a:spcPct val="119100"/>
              </a:lnSpc>
              <a:spcBef>
                <a:spcPts val="500"/>
              </a:spcBef>
              <a:spcAft>
                <a:spcPts val="0"/>
              </a:spcAft>
              <a:buClr>
                <a:schemeClr val="dk1"/>
              </a:buClr>
              <a:buSzPts val="1500"/>
              <a:buFont typeface="Arial"/>
              <a:buNone/>
            </a:pPr>
            <a:r>
              <a:t/>
            </a:r>
            <a:endParaRPr sz="1600"/>
          </a:p>
          <a:p>
            <a:pPr indent="0" lvl="0" marL="0" marR="38100" rtl="0" algn="l">
              <a:lnSpc>
                <a:spcPct val="119100"/>
              </a:lnSpc>
              <a:spcBef>
                <a:spcPts val="500"/>
              </a:spcBef>
              <a:spcAft>
                <a:spcPts val="0"/>
              </a:spcAft>
              <a:buClr>
                <a:schemeClr val="dk1"/>
              </a:buClr>
              <a:buSzPts val="1500"/>
              <a:buFont typeface="Arial"/>
              <a:buNone/>
            </a:pPr>
            <a:r>
              <a:t/>
            </a:r>
            <a:endParaRPr sz="1600"/>
          </a:p>
          <a:p>
            <a:pPr indent="0" lvl="0" marL="609600" marR="38100" rtl="0" algn="l">
              <a:lnSpc>
                <a:spcPct val="119100"/>
              </a:lnSpc>
              <a:spcBef>
                <a:spcPts val="500"/>
              </a:spcBef>
              <a:spcAft>
                <a:spcPts val="0"/>
              </a:spcAft>
              <a:buClr>
                <a:schemeClr val="dk1"/>
              </a:buClr>
              <a:buSzPts val="1500"/>
              <a:buFont typeface="Arial"/>
              <a:buNone/>
            </a:pPr>
            <a:r>
              <a:t/>
            </a:r>
            <a:endParaRPr sz="1600"/>
          </a:p>
          <a:p>
            <a:pPr indent="0" lvl="0" marL="609600" marR="38100" rtl="0" algn="l">
              <a:lnSpc>
                <a:spcPct val="119100"/>
              </a:lnSpc>
              <a:spcBef>
                <a:spcPts val="500"/>
              </a:spcBef>
              <a:spcAft>
                <a:spcPts val="0"/>
              </a:spcAft>
              <a:buClr>
                <a:schemeClr val="dk1"/>
              </a:buClr>
              <a:buSzPts val="1500"/>
              <a:buFont typeface="Arial"/>
              <a:buNone/>
            </a:pPr>
            <a:r>
              <a:t/>
            </a:r>
            <a:endParaRPr sz="1600"/>
          </a:p>
          <a:p>
            <a:pPr indent="0" lvl="0" marL="609600" marR="38100" rtl="0" algn="l">
              <a:lnSpc>
                <a:spcPct val="119100"/>
              </a:lnSpc>
              <a:spcBef>
                <a:spcPts val="500"/>
              </a:spcBef>
              <a:spcAft>
                <a:spcPts val="0"/>
              </a:spcAft>
              <a:buClr>
                <a:schemeClr val="dk1"/>
              </a:buClr>
              <a:buSzPts val="1500"/>
              <a:buFont typeface="Arial"/>
              <a:buNone/>
            </a:pPr>
            <a:r>
              <a:t/>
            </a:r>
            <a:endParaRPr sz="1600"/>
          </a:p>
          <a:p>
            <a:pPr indent="0" lvl="0" marL="609600" marR="38100" rtl="0" algn="l">
              <a:lnSpc>
                <a:spcPct val="119100"/>
              </a:lnSpc>
              <a:spcBef>
                <a:spcPts val="500"/>
              </a:spcBef>
              <a:spcAft>
                <a:spcPts val="0"/>
              </a:spcAft>
              <a:buClr>
                <a:schemeClr val="dk1"/>
              </a:buClr>
              <a:buSzPts val="1500"/>
              <a:buFont typeface="Arial"/>
              <a:buNone/>
            </a:pPr>
            <a:r>
              <a:t/>
            </a:r>
            <a:endParaRPr sz="1600"/>
          </a:p>
          <a:p>
            <a:pPr indent="0" lvl="0" marL="0" marR="38100" rtl="0" algn="l">
              <a:lnSpc>
                <a:spcPct val="119100"/>
              </a:lnSpc>
              <a:spcBef>
                <a:spcPts val="500"/>
              </a:spcBef>
              <a:spcAft>
                <a:spcPts val="0"/>
              </a:spcAft>
              <a:buClr>
                <a:schemeClr val="dk1"/>
              </a:buClr>
              <a:buSzPts val="1500"/>
              <a:buFont typeface="Arial"/>
              <a:buNone/>
            </a:pPr>
            <a:r>
              <a:t/>
            </a:r>
            <a:endParaRPr sz="1600"/>
          </a:p>
          <a:p>
            <a:pPr indent="0" lvl="0" marL="0" rtl="0" algn="l">
              <a:spcBef>
                <a:spcPts val="900"/>
              </a:spcBef>
              <a:spcAft>
                <a:spcPts val="0"/>
              </a:spcAft>
              <a:buNone/>
            </a:pPr>
            <a:r>
              <a:t/>
            </a:r>
            <a:endParaRPr sz="16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82" name="Shape 2082"/>
        <p:cNvGrpSpPr/>
        <p:nvPr/>
      </p:nvGrpSpPr>
      <p:grpSpPr>
        <a:xfrm>
          <a:off x="0" y="0"/>
          <a:ext cx="0" cy="0"/>
          <a:chOff x="0" y="0"/>
          <a:chExt cx="0" cy="0"/>
        </a:xfrm>
      </p:grpSpPr>
      <p:sp>
        <p:nvSpPr>
          <p:cNvPr id="2083" name="Google Shape;2083;p219"/>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Recommendation 1B</a:t>
            </a:r>
            <a:endParaRPr/>
          </a:p>
        </p:txBody>
      </p:sp>
      <p:sp>
        <p:nvSpPr>
          <p:cNvPr id="2084" name="Google Shape;2084;p219"/>
          <p:cNvSpPr txBox="1"/>
          <p:nvPr>
            <p:ph idx="2" type="body"/>
          </p:nvPr>
        </p:nvSpPr>
        <p:spPr>
          <a:xfrm>
            <a:off x="626047" y="1617361"/>
            <a:ext cx="10955700" cy="3783600"/>
          </a:xfrm>
          <a:prstGeom prst="rect">
            <a:avLst/>
          </a:prstGeom>
        </p:spPr>
        <p:txBody>
          <a:bodyPr anchorCtr="0" anchor="t" bIns="0" lIns="0" spcFirstLastPara="1" rIns="0" wrap="square" tIns="0">
            <a:noAutofit/>
          </a:bodyPr>
          <a:lstStyle/>
          <a:p>
            <a:pPr indent="0" lvl="0" marL="0" marR="38100" rtl="0" algn="l">
              <a:lnSpc>
                <a:spcPct val="119100"/>
              </a:lnSpc>
              <a:spcBef>
                <a:spcPts val="500"/>
              </a:spcBef>
              <a:spcAft>
                <a:spcPts val="0"/>
              </a:spcAft>
              <a:buNone/>
            </a:pPr>
            <a:r>
              <a:rPr b="1" lang="en-US" sz="1600">
                <a:solidFill>
                  <a:srgbClr val="353535"/>
                </a:solidFill>
              </a:rPr>
              <a:t>Tailor interventions to different age groups:</a:t>
            </a:r>
            <a:r>
              <a:rPr lang="en-US" sz="1600">
                <a:solidFill>
                  <a:srgbClr val="353535"/>
                </a:solidFill>
              </a:rPr>
              <a:t>  Y</a:t>
            </a:r>
            <a:r>
              <a:rPr lang="en-US" sz="1600">
                <a:solidFill>
                  <a:srgbClr val="353535"/>
                </a:solidFill>
              </a:rPr>
              <a:t>ounger respondents prioritized discouraging vandalism even though they showed less interest in conservation than older respondents. This means young people are likely focused more on the social consequences of their actions. </a:t>
            </a:r>
            <a:endParaRPr sz="1600">
              <a:solidFill>
                <a:srgbClr val="353535"/>
              </a:solidFill>
            </a:endParaRPr>
          </a:p>
          <a:p>
            <a:pPr indent="0" lvl="0" marL="0" marR="38100" rtl="0" algn="l">
              <a:lnSpc>
                <a:spcPct val="119100"/>
              </a:lnSpc>
              <a:spcBef>
                <a:spcPts val="500"/>
              </a:spcBef>
              <a:spcAft>
                <a:spcPts val="0"/>
              </a:spcAft>
              <a:buNone/>
            </a:pPr>
            <a:r>
              <a:t/>
            </a:r>
            <a:endParaRPr sz="16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rPr b="1" lang="en-US" sz="1600">
                <a:solidFill>
                  <a:srgbClr val="353535"/>
                </a:solidFill>
              </a:rPr>
              <a:t>Recommendation:</a:t>
            </a:r>
            <a:r>
              <a:rPr lang="en-US" sz="1600">
                <a:solidFill>
                  <a:srgbClr val="353535"/>
                </a:solidFill>
              </a:rPr>
              <a:t> </a:t>
            </a:r>
            <a:endParaRPr sz="1600">
              <a:solidFill>
                <a:srgbClr val="353535"/>
              </a:solidFill>
            </a:endParaRPr>
          </a:p>
          <a:p>
            <a:pPr indent="-406400" lvl="0" marL="609600" marR="38100" rtl="0" algn="l">
              <a:lnSpc>
                <a:spcPct val="119100"/>
              </a:lnSpc>
              <a:spcBef>
                <a:spcPts val="500"/>
              </a:spcBef>
              <a:spcAft>
                <a:spcPts val="0"/>
              </a:spcAft>
              <a:buClr>
                <a:srgbClr val="353535"/>
              </a:buClr>
              <a:buSzPts val="1600"/>
              <a:buChar char="●"/>
            </a:pPr>
            <a:r>
              <a:rPr lang="en-US" sz="1600">
                <a:solidFill>
                  <a:srgbClr val="353535"/>
                </a:solidFill>
              </a:rPr>
              <a:t>Emphasising the immediate social benefits of conservation and protection of resources (i.e. impact on community dynamics and well-being) for younger individuals</a:t>
            </a:r>
            <a:endParaRPr sz="1600">
              <a:solidFill>
                <a:srgbClr val="353535"/>
              </a:solidFill>
            </a:endParaRPr>
          </a:p>
          <a:p>
            <a:pPr indent="-406400" lvl="0" marL="609600" marR="38100" rtl="0" algn="l">
              <a:lnSpc>
                <a:spcPct val="119100"/>
              </a:lnSpc>
              <a:spcBef>
                <a:spcPts val="0"/>
              </a:spcBef>
              <a:spcAft>
                <a:spcPts val="0"/>
              </a:spcAft>
              <a:buClr>
                <a:srgbClr val="353535"/>
              </a:buClr>
              <a:buSzPts val="1600"/>
              <a:buChar char="●"/>
            </a:pPr>
            <a:r>
              <a:rPr lang="en-US" sz="1600">
                <a:solidFill>
                  <a:srgbClr val="353535"/>
                </a:solidFill>
              </a:rPr>
              <a:t>Highlighting the long-term ecological and economic benefits of conservation for older generations</a:t>
            </a:r>
            <a:endParaRPr sz="1600">
              <a:solidFill>
                <a:srgbClr val="353535"/>
              </a:solidFill>
            </a:endParaRPr>
          </a:p>
          <a:p>
            <a:pPr indent="-406400" lvl="0" marL="609600" marR="38100" rtl="0" algn="l">
              <a:lnSpc>
                <a:spcPct val="119100"/>
              </a:lnSpc>
              <a:spcBef>
                <a:spcPts val="0"/>
              </a:spcBef>
              <a:spcAft>
                <a:spcPts val="0"/>
              </a:spcAft>
              <a:buClr>
                <a:srgbClr val="353535"/>
              </a:buClr>
              <a:buSzPts val="1600"/>
              <a:buChar char="●"/>
            </a:pPr>
            <a:r>
              <a:rPr lang="en-US" sz="1600">
                <a:solidFill>
                  <a:srgbClr val="353535"/>
                </a:solidFill>
              </a:rPr>
              <a:t>Focusing on intergenerational consequences and impact on future generations can be an effective tactic for both younger and older individuals.</a:t>
            </a:r>
            <a:endParaRPr sz="16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t/>
            </a:r>
            <a:endParaRPr sz="1600">
              <a:solidFill>
                <a:srgbClr val="353535"/>
              </a:solidFill>
            </a:endParaRPr>
          </a:p>
          <a:p>
            <a:pPr indent="0" lvl="0" marL="609600" marR="38100" rtl="0" algn="l">
              <a:lnSpc>
                <a:spcPct val="119100"/>
              </a:lnSpc>
              <a:spcBef>
                <a:spcPts val="500"/>
              </a:spcBef>
              <a:spcAft>
                <a:spcPts val="0"/>
              </a:spcAft>
              <a:buClr>
                <a:schemeClr val="dk1"/>
              </a:buClr>
              <a:buSzPts val="1500"/>
              <a:buFont typeface="Arial"/>
              <a:buNone/>
            </a:pPr>
            <a:r>
              <a:t/>
            </a:r>
            <a:endParaRPr sz="1600">
              <a:solidFill>
                <a:srgbClr val="353535"/>
              </a:solidFill>
            </a:endParaRPr>
          </a:p>
          <a:p>
            <a:pPr indent="0" lvl="0" marL="609600" marR="38100" rtl="0" algn="l">
              <a:lnSpc>
                <a:spcPct val="119100"/>
              </a:lnSpc>
              <a:spcBef>
                <a:spcPts val="500"/>
              </a:spcBef>
              <a:spcAft>
                <a:spcPts val="0"/>
              </a:spcAft>
              <a:buClr>
                <a:schemeClr val="dk1"/>
              </a:buClr>
              <a:buSzPts val="1500"/>
              <a:buFont typeface="Arial"/>
              <a:buNone/>
            </a:pPr>
            <a:r>
              <a:t/>
            </a:r>
            <a:endParaRPr sz="1600">
              <a:solidFill>
                <a:srgbClr val="353535"/>
              </a:solidFill>
            </a:endParaRPr>
          </a:p>
          <a:p>
            <a:pPr indent="0" lvl="0" marL="609600" marR="38100" rtl="0" algn="l">
              <a:lnSpc>
                <a:spcPct val="119100"/>
              </a:lnSpc>
              <a:spcBef>
                <a:spcPts val="500"/>
              </a:spcBef>
              <a:spcAft>
                <a:spcPts val="0"/>
              </a:spcAft>
              <a:buClr>
                <a:schemeClr val="dk1"/>
              </a:buClr>
              <a:buSzPts val="1500"/>
              <a:buFont typeface="Arial"/>
              <a:buNone/>
            </a:pPr>
            <a:r>
              <a:t/>
            </a:r>
            <a:endParaRPr sz="1600">
              <a:solidFill>
                <a:srgbClr val="353535"/>
              </a:solidFill>
            </a:endParaRPr>
          </a:p>
          <a:p>
            <a:pPr indent="0" lvl="0" marL="609600" marR="38100" rtl="0" algn="l">
              <a:lnSpc>
                <a:spcPct val="119100"/>
              </a:lnSpc>
              <a:spcBef>
                <a:spcPts val="500"/>
              </a:spcBef>
              <a:spcAft>
                <a:spcPts val="0"/>
              </a:spcAft>
              <a:buClr>
                <a:schemeClr val="dk1"/>
              </a:buClr>
              <a:buSzPts val="1500"/>
              <a:buFont typeface="Arial"/>
              <a:buNone/>
            </a:pPr>
            <a:r>
              <a:t/>
            </a:r>
            <a:endParaRPr sz="16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t/>
            </a:r>
            <a:endParaRPr sz="1600">
              <a:solidFill>
                <a:srgbClr val="353535"/>
              </a:solidFill>
            </a:endParaRPr>
          </a:p>
          <a:p>
            <a:pPr indent="0" lvl="0" marL="0" rtl="0" algn="l">
              <a:spcBef>
                <a:spcPts val="900"/>
              </a:spcBef>
              <a:spcAft>
                <a:spcPts val="0"/>
              </a:spcAft>
              <a:buNone/>
            </a:pPr>
            <a:r>
              <a:t/>
            </a:r>
            <a:endParaRPr b="1" sz="1600">
              <a:solidFill>
                <a:srgbClr val="353535"/>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88" name="Shape 2088"/>
        <p:cNvGrpSpPr/>
        <p:nvPr/>
      </p:nvGrpSpPr>
      <p:grpSpPr>
        <a:xfrm>
          <a:off x="0" y="0"/>
          <a:ext cx="0" cy="0"/>
          <a:chOff x="0" y="0"/>
          <a:chExt cx="0" cy="0"/>
        </a:xfrm>
      </p:grpSpPr>
      <p:sp>
        <p:nvSpPr>
          <p:cNvPr id="2089" name="Google Shape;2089;p220"/>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Recommendation 1C</a:t>
            </a:r>
            <a:endParaRPr/>
          </a:p>
        </p:txBody>
      </p:sp>
      <p:sp>
        <p:nvSpPr>
          <p:cNvPr id="2090" name="Google Shape;2090;p220"/>
          <p:cNvSpPr txBox="1"/>
          <p:nvPr>
            <p:ph idx="2" type="body"/>
          </p:nvPr>
        </p:nvSpPr>
        <p:spPr>
          <a:xfrm>
            <a:off x="626047" y="1617361"/>
            <a:ext cx="10955700" cy="3783600"/>
          </a:xfrm>
          <a:prstGeom prst="rect">
            <a:avLst/>
          </a:prstGeom>
        </p:spPr>
        <p:txBody>
          <a:bodyPr anchorCtr="0" anchor="t" bIns="0" lIns="0" spcFirstLastPara="1" rIns="0" wrap="square" tIns="0">
            <a:noAutofit/>
          </a:bodyPr>
          <a:lstStyle/>
          <a:p>
            <a:pPr indent="0" lvl="0" marL="0" marR="38100" rtl="0" algn="l">
              <a:lnSpc>
                <a:spcPct val="119100"/>
              </a:lnSpc>
              <a:spcBef>
                <a:spcPts val="500"/>
              </a:spcBef>
              <a:spcAft>
                <a:spcPts val="0"/>
              </a:spcAft>
              <a:buNone/>
            </a:pPr>
            <a:r>
              <a:rPr b="1" lang="en-US" sz="1600">
                <a:solidFill>
                  <a:srgbClr val="353535"/>
                </a:solidFill>
              </a:rPr>
              <a:t>Implementing feedback loops: </a:t>
            </a:r>
            <a:r>
              <a:rPr lang="en-US" sz="1600">
                <a:solidFill>
                  <a:srgbClr val="353535"/>
                </a:solidFill>
              </a:rPr>
              <a:t>Providing positive feedback on the community’s conservation efforts strengthens commitment to protecting resources and reducing vandalism. Demonstrating the direct impact of their actions is more effective than simply teaching sustainable behaviors.</a:t>
            </a:r>
            <a:endParaRPr sz="1600">
              <a:solidFill>
                <a:srgbClr val="353535"/>
              </a:solidFill>
            </a:endParaRPr>
          </a:p>
          <a:p>
            <a:pPr indent="0" lvl="0" marL="0" marR="38100" rtl="0" algn="l">
              <a:lnSpc>
                <a:spcPct val="119100"/>
              </a:lnSpc>
              <a:spcBef>
                <a:spcPts val="500"/>
              </a:spcBef>
              <a:spcAft>
                <a:spcPts val="0"/>
              </a:spcAft>
              <a:buNone/>
            </a:pPr>
            <a:r>
              <a:t/>
            </a:r>
            <a:endParaRPr sz="1600">
              <a:solidFill>
                <a:srgbClr val="353535"/>
              </a:solidFill>
            </a:endParaRPr>
          </a:p>
          <a:p>
            <a:pPr indent="0" lvl="0" marL="0" marR="38100" rtl="0" algn="l">
              <a:lnSpc>
                <a:spcPct val="119100"/>
              </a:lnSpc>
              <a:spcBef>
                <a:spcPts val="500"/>
              </a:spcBef>
              <a:spcAft>
                <a:spcPts val="0"/>
              </a:spcAft>
              <a:buNone/>
            </a:pPr>
            <a:r>
              <a:rPr b="1" lang="en-US" sz="1600">
                <a:solidFill>
                  <a:srgbClr val="353535"/>
                </a:solidFill>
              </a:rPr>
              <a:t>Recommendation: </a:t>
            </a:r>
            <a:r>
              <a:rPr lang="en-US" sz="1600">
                <a:solidFill>
                  <a:srgbClr val="353535"/>
                </a:solidFill>
              </a:rPr>
              <a:t>We recommend a two-step process:</a:t>
            </a:r>
            <a:endParaRPr sz="1600">
              <a:solidFill>
                <a:srgbClr val="353535"/>
              </a:solidFill>
            </a:endParaRPr>
          </a:p>
          <a:p>
            <a:pPr indent="-406400" lvl="0" marL="609600" marR="38100" rtl="0" algn="l">
              <a:lnSpc>
                <a:spcPct val="119100"/>
              </a:lnSpc>
              <a:spcBef>
                <a:spcPts val="500"/>
              </a:spcBef>
              <a:spcAft>
                <a:spcPts val="0"/>
              </a:spcAft>
              <a:buClr>
                <a:srgbClr val="353535"/>
              </a:buClr>
              <a:buSzPts val="1600"/>
              <a:buChar char="●"/>
            </a:pPr>
            <a:r>
              <a:rPr lang="en-US" sz="1600">
                <a:solidFill>
                  <a:srgbClr val="353535"/>
                </a:solidFill>
              </a:rPr>
              <a:t>The first step can focus around telling a tangible success story, potentially with a visual or physical element that demonstrates positive impact</a:t>
            </a:r>
            <a:endParaRPr sz="1600">
              <a:solidFill>
                <a:srgbClr val="353535"/>
              </a:solidFill>
            </a:endParaRPr>
          </a:p>
          <a:p>
            <a:pPr indent="-406400" lvl="1" marL="1219200" marR="38100" rtl="0" algn="l">
              <a:lnSpc>
                <a:spcPct val="119100"/>
              </a:lnSpc>
              <a:spcBef>
                <a:spcPts val="0"/>
              </a:spcBef>
              <a:spcAft>
                <a:spcPts val="0"/>
              </a:spcAft>
              <a:buClr>
                <a:srgbClr val="353535"/>
              </a:buClr>
              <a:buSzPts val="1600"/>
              <a:buChar char="○"/>
            </a:pPr>
            <a:r>
              <a:rPr lang="en-US" sz="1600">
                <a:solidFill>
                  <a:srgbClr val="353535"/>
                </a:solidFill>
                <a:latin typeface="Arial"/>
                <a:ea typeface="Arial"/>
                <a:cs typeface="Arial"/>
                <a:sym typeface="Arial"/>
              </a:rPr>
              <a:t>An example of this first step could be to have a visual demonstration test showing nutrients in soil that was cleared from invasive species versus soil that was not cleared</a:t>
            </a:r>
            <a:endParaRPr sz="1600">
              <a:solidFill>
                <a:srgbClr val="353535"/>
              </a:solidFill>
            </a:endParaRPr>
          </a:p>
          <a:p>
            <a:pPr indent="-406400" lvl="0" marL="609600" marR="38100" rtl="0" algn="l">
              <a:lnSpc>
                <a:spcPct val="119100"/>
              </a:lnSpc>
              <a:spcBef>
                <a:spcPts val="0"/>
              </a:spcBef>
              <a:spcAft>
                <a:spcPts val="0"/>
              </a:spcAft>
              <a:buClr>
                <a:srgbClr val="353535"/>
              </a:buClr>
              <a:buSzPts val="1600"/>
              <a:buChar char="●"/>
            </a:pPr>
            <a:r>
              <a:rPr lang="en-US" sz="1600">
                <a:solidFill>
                  <a:srgbClr val="353535"/>
                </a:solidFill>
              </a:rPr>
              <a:t>The second step (less immediate) can focus on highlighting the community’s direct contribution to ICM in Lesotho</a:t>
            </a:r>
            <a:br>
              <a:rPr lang="en-US" sz="1600">
                <a:solidFill>
                  <a:srgbClr val="353535"/>
                </a:solidFill>
              </a:rPr>
            </a:br>
            <a:endParaRPr b="1" sz="16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t/>
            </a:r>
            <a:endParaRPr sz="16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t/>
            </a:r>
            <a:endParaRPr sz="16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t/>
            </a:r>
            <a:endParaRPr sz="1600">
              <a:solidFill>
                <a:srgbClr val="353535"/>
              </a:solidFill>
            </a:endParaRPr>
          </a:p>
          <a:p>
            <a:pPr indent="0" lvl="0" marL="0" rtl="0" algn="l">
              <a:spcBef>
                <a:spcPts val="900"/>
              </a:spcBef>
              <a:spcAft>
                <a:spcPts val="0"/>
              </a:spcAft>
              <a:buNone/>
            </a:pPr>
            <a:r>
              <a:t/>
            </a:r>
            <a:endParaRPr b="1" sz="1600">
              <a:solidFill>
                <a:srgbClr val="353535"/>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94" name="Shape 2094"/>
        <p:cNvGrpSpPr/>
        <p:nvPr/>
      </p:nvGrpSpPr>
      <p:grpSpPr>
        <a:xfrm>
          <a:off x="0" y="0"/>
          <a:ext cx="0" cy="0"/>
          <a:chOff x="0" y="0"/>
          <a:chExt cx="0" cy="0"/>
        </a:xfrm>
      </p:grpSpPr>
      <p:sp>
        <p:nvSpPr>
          <p:cNvPr id="2095" name="Google Shape;2095;p221"/>
          <p:cNvSpPr txBox="1"/>
          <p:nvPr>
            <p:ph type="title"/>
          </p:nvPr>
        </p:nvSpPr>
        <p:spPr>
          <a:xfrm>
            <a:off x="616696" y="602131"/>
            <a:ext cx="10965600" cy="51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Recommendation 1D</a:t>
            </a:r>
            <a:endParaRPr/>
          </a:p>
        </p:txBody>
      </p:sp>
      <p:sp>
        <p:nvSpPr>
          <p:cNvPr id="2096" name="Google Shape;2096;p221"/>
          <p:cNvSpPr txBox="1"/>
          <p:nvPr>
            <p:ph idx="2" type="body"/>
          </p:nvPr>
        </p:nvSpPr>
        <p:spPr>
          <a:xfrm>
            <a:off x="626047" y="1617361"/>
            <a:ext cx="10955700" cy="3783600"/>
          </a:xfrm>
          <a:prstGeom prst="rect">
            <a:avLst/>
          </a:prstGeom>
        </p:spPr>
        <p:txBody>
          <a:bodyPr anchorCtr="0" anchor="t" bIns="0" lIns="0" spcFirstLastPara="1" rIns="0" wrap="square" tIns="0">
            <a:noAutofit/>
          </a:bodyPr>
          <a:lstStyle/>
          <a:p>
            <a:pPr indent="0" lvl="0" marL="0" marR="38100" rtl="0" algn="l">
              <a:lnSpc>
                <a:spcPct val="119100"/>
              </a:lnSpc>
              <a:spcBef>
                <a:spcPts val="500"/>
              </a:spcBef>
              <a:spcAft>
                <a:spcPts val="0"/>
              </a:spcAft>
              <a:buNone/>
            </a:pPr>
            <a:r>
              <a:rPr b="1" lang="en-US" sz="1800">
                <a:solidFill>
                  <a:srgbClr val="353535"/>
                </a:solidFill>
              </a:rPr>
              <a:t>Encourage intrinsic motivation against extrinsic incentives: </a:t>
            </a:r>
            <a:r>
              <a:rPr lang="en-US" sz="1800">
                <a:solidFill>
                  <a:srgbClr val="353535"/>
                </a:solidFill>
              </a:rPr>
              <a:t> </a:t>
            </a:r>
            <a:r>
              <a:rPr lang="en-US" sz="1800">
                <a:solidFill>
                  <a:srgbClr val="353535"/>
                </a:solidFill>
              </a:rPr>
              <a:t>Respondents often expect cash rewards, and the absence of these may have reduced participation in follow-up activities without incentives. </a:t>
            </a:r>
            <a:endParaRPr sz="1800">
              <a:solidFill>
                <a:srgbClr val="353535"/>
              </a:solidFill>
            </a:endParaRPr>
          </a:p>
          <a:p>
            <a:pPr indent="0" lvl="0" marL="0" marR="38100" rtl="0" algn="l">
              <a:lnSpc>
                <a:spcPct val="119100"/>
              </a:lnSpc>
              <a:spcBef>
                <a:spcPts val="500"/>
              </a:spcBef>
              <a:spcAft>
                <a:spcPts val="0"/>
              </a:spcAft>
              <a:buNone/>
            </a:pPr>
            <a:r>
              <a:t/>
            </a:r>
            <a:endParaRPr sz="18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rPr b="1" lang="en-US" sz="1800">
                <a:solidFill>
                  <a:srgbClr val="353535"/>
                </a:solidFill>
              </a:rPr>
              <a:t>Recommendation: </a:t>
            </a:r>
            <a:r>
              <a:rPr lang="en-US" sz="1800">
                <a:solidFill>
                  <a:srgbClr val="353535"/>
                </a:solidFill>
              </a:rPr>
              <a:t>Use non-monetary incentives, like recognition or awards, to foster intrinsic motivation. Long-term, frequent engagement on specific topics can help sustain commitment and keep community members invested. Varying the content but maintaining the focus can be effective.</a:t>
            </a:r>
            <a:endParaRPr sz="18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t/>
            </a:r>
            <a:endParaRPr sz="18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t/>
            </a:r>
            <a:endParaRPr sz="1800">
              <a:solidFill>
                <a:srgbClr val="353535"/>
              </a:solidFill>
            </a:endParaRPr>
          </a:p>
          <a:p>
            <a:pPr indent="0" lvl="0" marL="0" marR="38100" rtl="0" algn="l">
              <a:lnSpc>
                <a:spcPct val="119100"/>
              </a:lnSpc>
              <a:spcBef>
                <a:spcPts val="500"/>
              </a:spcBef>
              <a:spcAft>
                <a:spcPts val="0"/>
              </a:spcAft>
              <a:buClr>
                <a:schemeClr val="dk1"/>
              </a:buClr>
              <a:buSzPts val="1500"/>
              <a:buFont typeface="Arial"/>
              <a:buNone/>
            </a:pPr>
            <a:r>
              <a:t/>
            </a:r>
            <a:endParaRPr sz="1800">
              <a:solidFill>
                <a:srgbClr val="353535"/>
              </a:solidFill>
            </a:endParaRPr>
          </a:p>
          <a:p>
            <a:pPr indent="0" lvl="0" marL="0" rtl="0" algn="l">
              <a:spcBef>
                <a:spcPts val="900"/>
              </a:spcBef>
              <a:spcAft>
                <a:spcPts val="0"/>
              </a:spcAft>
              <a:buNone/>
            </a:pPr>
            <a:r>
              <a:t/>
            </a:r>
            <a:endParaRPr b="1" sz="1800">
              <a:solidFill>
                <a:srgbClr val="353535"/>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0" name="Shape 2100"/>
        <p:cNvGrpSpPr/>
        <p:nvPr/>
      </p:nvGrpSpPr>
      <p:grpSpPr>
        <a:xfrm>
          <a:off x="0" y="0"/>
          <a:ext cx="0" cy="0"/>
          <a:chOff x="0" y="0"/>
          <a:chExt cx="0" cy="0"/>
        </a:xfrm>
      </p:grpSpPr>
      <p:sp>
        <p:nvSpPr>
          <p:cNvPr id="2101" name="Google Shape;2101;p222"/>
          <p:cNvSpPr txBox="1"/>
          <p:nvPr>
            <p:ph type="ctrTitle"/>
          </p:nvPr>
        </p:nvSpPr>
        <p:spPr>
          <a:xfrm>
            <a:off x="1176964" y="2495954"/>
            <a:ext cx="8533500" cy="1179900"/>
          </a:xfrm>
          <a:prstGeom prst="rect">
            <a:avLst/>
          </a:prstGeom>
          <a:noFill/>
          <a:ln>
            <a:noFill/>
          </a:ln>
        </p:spPr>
        <p:txBody>
          <a:bodyPr anchorCtr="0" anchor="ctr" bIns="0" lIns="0" spcFirstLastPara="1" rIns="0" wrap="square" tIns="10000">
            <a:spAutoFit/>
          </a:bodyPr>
          <a:lstStyle/>
          <a:p>
            <a:pPr indent="0" lvl="0" marL="0" rtl="0" algn="l">
              <a:lnSpc>
                <a:spcPct val="100000"/>
              </a:lnSpc>
              <a:spcBef>
                <a:spcPts val="0"/>
              </a:spcBef>
              <a:spcAft>
                <a:spcPts val="0"/>
              </a:spcAft>
              <a:buClr>
                <a:srgbClr val="FFFFFF"/>
              </a:buClr>
              <a:buSzPts val="7600"/>
              <a:buFont typeface="Arial Black"/>
              <a:buNone/>
            </a:pPr>
            <a:r>
              <a:rPr lang="en-US" sz="7600">
                <a:solidFill>
                  <a:srgbClr val="FFFFFF"/>
                </a:solidFill>
                <a:latin typeface="Arial Black"/>
                <a:ea typeface="Arial Black"/>
                <a:cs typeface="Arial Black"/>
                <a:sym typeface="Arial Black"/>
              </a:rPr>
              <a:t>Thank you</a:t>
            </a:r>
            <a:endParaRPr sz="7600">
              <a:latin typeface="Arial Black"/>
              <a:ea typeface="Arial Black"/>
              <a:cs typeface="Arial Black"/>
              <a:sym typeface="Arial Black"/>
            </a:endParaRPr>
          </a:p>
        </p:txBody>
      </p:sp>
      <p:grpSp>
        <p:nvGrpSpPr>
          <p:cNvPr id="2102" name="Google Shape;2102;p222"/>
          <p:cNvGrpSpPr/>
          <p:nvPr/>
        </p:nvGrpSpPr>
        <p:grpSpPr>
          <a:xfrm>
            <a:off x="0" y="5981462"/>
            <a:ext cx="12191485" cy="127071"/>
            <a:chOff x="0" y="9863563"/>
            <a:chExt cx="20104692" cy="209550"/>
          </a:xfrm>
        </p:grpSpPr>
        <p:sp>
          <p:nvSpPr>
            <p:cNvPr id="2103" name="Google Shape;2103;p222"/>
            <p:cNvSpPr/>
            <p:nvPr/>
          </p:nvSpPr>
          <p:spPr>
            <a:xfrm>
              <a:off x="9568137" y="9863563"/>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104" name="Google Shape;2104;p222"/>
            <p:cNvSpPr/>
            <p:nvPr/>
          </p:nvSpPr>
          <p:spPr>
            <a:xfrm>
              <a:off x="6861916" y="9863563"/>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105" name="Google Shape;2105;p22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106" name="Google Shape;2106;p222"/>
            <p:cNvSpPr/>
            <p:nvPr/>
          </p:nvSpPr>
          <p:spPr>
            <a:xfrm>
              <a:off x="4956634" y="9863563"/>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ReNOKA">
      <a:dk1>
        <a:srgbClr val="000000"/>
      </a:dk1>
      <a:lt1>
        <a:srgbClr val="FFFFFF"/>
      </a:lt1>
      <a:dk2>
        <a:srgbClr val="44546A"/>
      </a:dk2>
      <a:lt2>
        <a:srgbClr val="E7E6E6"/>
      </a:lt2>
      <a:accent1>
        <a:srgbClr val="E17738"/>
      </a:accent1>
      <a:accent2>
        <a:srgbClr val="07806F"/>
      </a:accent2>
      <a:accent3>
        <a:srgbClr val="EFAE46"/>
      </a:accent3>
      <a:accent4>
        <a:srgbClr val="4898C8"/>
      </a:accent4>
      <a:accent5>
        <a:srgbClr val="050303"/>
      </a:accent5>
      <a:accent6>
        <a:srgbClr val="3D4446"/>
      </a:accent6>
      <a:hlink>
        <a:srgbClr val="4799C8"/>
      </a:hlink>
      <a:folHlink>
        <a:srgbClr val="DF77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