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37.xml"/>
  <Override ContentType="application/vnd.openxmlformats-officedocument.presentationml.slideLayout+xml" PartName="/ppt/slideLayouts/slideLayout62.xml"/>
  <Override ContentType="application/vnd.openxmlformats-officedocument.presentationml.slideLayout+xml" PartName="/ppt/slideLayouts/slideLayout54.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46.xml"/>
  <Override ContentType="application/vnd.openxmlformats-officedocument.presentationml.slideLayout+xml" PartName="/ppt/slideLayouts/slideLayout20.xml"/>
  <Override ContentType="application/vnd.openxmlformats-officedocument.presentationml.slideLayout+xml" PartName="/ppt/slideLayouts/slideLayout55.xml"/>
  <Override ContentType="application/vnd.openxmlformats-officedocument.presentationml.slideLayout+xml" PartName="/ppt/slideLayouts/slideLayout61.xml"/>
  <Override ContentType="application/vnd.openxmlformats-officedocument.presentationml.slideLayout+xml" PartName="/ppt/slideLayouts/slideLayout38.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52.xml"/>
  <Override ContentType="application/vnd.openxmlformats-officedocument.presentationml.slideLayout+xml" PartName="/ppt/slideLayouts/slideLayout64.xml"/>
  <Override ContentType="application/vnd.openxmlformats-officedocument.presentationml.slideLayout+xml" PartName="/ppt/slideLayouts/slideLayout21.xml"/>
  <Override ContentType="application/vnd.openxmlformats-officedocument.presentationml.slideLayout+xml" PartName="/ppt/slideLayouts/slideLayout60.xml"/>
  <Override ContentType="application/vnd.openxmlformats-officedocument.presentationml.slideLayout+xml" PartName="/ppt/slideLayouts/slideLayout47.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65.xml"/>
  <Override ContentType="application/vnd.openxmlformats-officedocument.presentationml.slideLayout+xml" PartName="/ppt/slideLayouts/slideLayout22.xml"/>
  <Override ContentType="application/vnd.openxmlformats-officedocument.presentationml.slideLayout+xml" PartName="/ppt/slideLayouts/slideLayout35.xml"/>
  <Override ContentType="application/vnd.openxmlformats-officedocument.presentationml.slideLayout+xml" PartName="/ppt/slideLayouts/slideLayout48.xml"/>
  <Override ContentType="application/vnd.openxmlformats-officedocument.presentationml.slideLayout+xml" PartName="/ppt/slideLayouts/slideLayout49.xml"/>
  <Override ContentType="application/vnd.openxmlformats-officedocument.presentationml.slideLayout+xml" PartName="/ppt/slideLayouts/slideLayout19.xml"/>
  <Override ContentType="application/vnd.openxmlformats-officedocument.presentationml.slideLayout+xml" PartName="/ppt/slideLayouts/slideLayout36.xml"/>
  <Override ContentType="application/vnd.openxmlformats-officedocument.presentationml.slideLayout+xml" PartName="/ppt/slideLayouts/slideLayout4.xml"/>
  <Override ContentType="application/vnd.openxmlformats-officedocument.presentationml.slideLayout+xml" PartName="/ppt/slideLayouts/slideLayout66.xml"/>
  <Override ContentType="application/vnd.openxmlformats-officedocument.presentationml.slideLayout+xml" PartName="/ppt/slideLayouts/slideLayout53.xml"/>
  <Override ContentType="application/vnd.openxmlformats-officedocument.presentationml.slideLayout+xml" PartName="/ppt/slideLayouts/slideLayout10.xml"/>
  <Override ContentType="application/vnd.openxmlformats-officedocument.presentationml.slideLayout+xml" PartName="/ppt/slideLayouts/slideLayout41.xml"/>
  <Override ContentType="application/vnd.openxmlformats-officedocument.presentationml.slideLayout+xml" PartName="/ppt/slideLayouts/slideLayout23.xml"/>
  <Override ContentType="application/vnd.openxmlformats-officedocument.presentationml.slideLayout+xml" PartName="/ppt/slideLayouts/slideLayout24.xml"/>
  <Override ContentType="application/vnd.openxmlformats-officedocument.presentationml.slideLayout+xml" PartName="/ppt/slideLayouts/slideLayout7.xml"/>
  <Override ContentType="application/vnd.openxmlformats-officedocument.presentationml.slideLayout+xml" PartName="/ppt/slideLayouts/slideLayout40.xml"/>
  <Override ContentType="application/vnd.openxmlformats-officedocument.presentationml.slideLayout+xml" PartName="/ppt/slideLayouts/slideLayout16.xml"/>
  <Override ContentType="application/vnd.openxmlformats-officedocument.presentationml.slideLayout+xml" PartName="/ppt/slideLayouts/slideLayout59.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42.xml"/>
  <Override ContentType="application/vnd.openxmlformats-officedocument.presentationml.slideLayout+xml" PartName="/ppt/slideLayouts/slideLayout34.xml"/>
  <Override ContentType="application/vnd.openxmlformats-officedocument.presentationml.slideLayout+xml" PartName="/ppt/slideLayouts/slideLayout6.xml"/>
  <Override ContentType="application/vnd.openxmlformats-officedocument.presentationml.slideLayout+xml" PartName="/ppt/slideLayouts/slideLayout30.xml"/>
  <Override ContentType="application/vnd.openxmlformats-officedocument.presentationml.slideLayout+xml" PartName="/ppt/slideLayouts/slideLayout56.xml"/>
  <Override ContentType="application/vnd.openxmlformats-officedocument.presentationml.slideLayout+xml" PartName="/ppt/slideLayouts/slideLayout43.xml"/>
  <Override ContentType="application/vnd.openxmlformats-officedocument.presentationml.slideLayout+xml" PartName="/ppt/slideLayouts/slideLayout26.xml"/>
  <Override ContentType="application/vnd.openxmlformats-officedocument.presentationml.slideLayout+xml" PartName="/ppt/slideLayouts/slideLayout5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39.xml"/>
  <Override ContentType="application/vnd.openxmlformats-officedocument.presentationml.slideLayout+xml" PartName="/ppt/slideLayouts/slideLayout57.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50.xml"/>
  <Override ContentType="application/vnd.openxmlformats-officedocument.presentationml.slideLayout+xml" PartName="/ppt/slideLayouts/slideLayout44.xml"/>
  <Override ContentType="application/vnd.openxmlformats-officedocument.presentationml.slideLayout+xml" PartName="/ppt/slideLayouts/slideLayout14.xml"/>
  <Override ContentType="application/vnd.openxmlformats-officedocument.presentationml.slideLayout+xml" PartName="/ppt/slideLayouts/slideLayout63.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58.xml"/>
  <Override ContentType="application/vnd.openxmlformats-officedocument.presentationml.slideLayout+xml" PartName="/ppt/slideLayouts/slideLayout15.xml"/>
  <Override ContentType="application/vnd.openxmlformats-officedocument.presentationml.slideLayout+xml" PartName="/ppt/slideLayouts/slideLayout8.xml"/>
  <Override ContentType="application/vnd.openxmlformats-officedocument.presentationml.slideLayout+xml" PartName="/ppt/slideLayouts/slideLayout45.xml"/>
  <Override ContentType="application/vnd.openxmlformats-officedocument.presentationml.slideLayout+xml" PartName="/ppt/slideLayouts/slideLayout3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showSpecialPlsOnTitleSld="0">
  <p:sldMasterIdLst>
    <p:sldMasterId id="2147483714"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Lst>
  <p:sldSz cy="6858000" cx="12192000"/>
  <p:notesSz cx="12192000" cy="6858000"/>
  <p:embeddedFontLst>
    <p:embeddedFont>
      <p:font typeface="Arial Black"/>
      <p:regular r:id="rId17"/>
    </p:embeddedFont>
    <p:embeddedFont>
      <p:font typeface="DM Sans"/>
      <p:regular r:id="rId18"/>
      <p:bold r:id="rId19"/>
      <p:italic r:id="rId20"/>
      <p:boldItalic r:id="rId21"/>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985">
          <p15:clr>
            <a:srgbClr val="000000"/>
          </p15:clr>
        </p15:guide>
        <p15:guide id="2" pos="7680">
          <p15:clr>
            <a:srgbClr val="000000"/>
          </p15:clr>
        </p15:guide>
        <p15:guide id="3" pos="1066">
          <p15:clr>
            <a:srgbClr val="9AA0A6"/>
          </p15:clr>
        </p15:guide>
        <p15:guide id="4" orient="horz" pos="288">
          <p15:clr>
            <a:srgbClr val="9AA0A6"/>
          </p15:clr>
        </p15:guide>
        <p15:guide id="5" pos="432">
          <p15:clr>
            <a:srgbClr val="9AA0A6"/>
          </p15:clr>
        </p15:guide>
        <p15:guide id="6" pos="1532">
          <p15:clr>
            <a:srgbClr val="9AA0A6"/>
          </p15:clr>
        </p15:guide>
        <p15:guide id="7" pos="2371">
          <p15:clr>
            <a:srgbClr val="9AA0A6"/>
          </p15:clr>
        </p15:guide>
        <p15:guide id="8" orient="horz" pos="1527">
          <p15:clr>
            <a:srgbClr val="9AA0A6"/>
          </p15:clr>
        </p15:guide>
        <p15:guide id="9" orient="horz" pos="2692">
          <p15:clr>
            <a:srgbClr val="9AA0A6"/>
          </p15:clr>
        </p15:guide>
        <p15:guide id="10" orient="horz" pos="3203">
          <p15:clr>
            <a:srgbClr val="9AA0A6"/>
          </p15:clr>
        </p15:guide>
        <p15:guide id="11" orient="horz" pos="3848">
          <p15:clr>
            <a:srgbClr val="9AA0A6"/>
          </p15:clr>
        </p15:guide>
        <p15:guide id="12" orient="horz" pos="3960">
          <p15:clr>
            <a:srgbClr val="9AA0A6"/>
          </p15:clr>
        </p15:guide>
        <p15:guide id="13" pos="4880">
          <p15:clr>
            <a:srgbClr val="9AA0A6"/>
          </p15:clr>
        </p15:guide>
        <p15:guide id="14" orient="horz" pos="4212">
          <p15:clr>
            <a:srgbClr val="9AA0A6"/>
          </p15:clr>
        </p15:guide>
        <p15:guide id="15" orient="horz" pos="3564">
          <p15:clr>
            <a:srgbClr val="9AA0A6"/>
          </p15:clr>
        </p15:guide>
        <p15:guide id="16" pos="4680">
          <p15:clr>
            <a:srgbClr val="9AA0A6"/>
          </p15:clr>
        </p15:guide>
        <p15:guide id="17" pos="7305">
          <p15:clr>
            <a:srgbClr val="9AA0A6"/>
          </p15:clr>
        </p15:guide>
        <p15:guide id="18" pos="3167">
          <p15:clr>
            <a:srgbClr val="9AA0A6"/>
          </p15:clr>
        </p15:guide>
        <p15:guide id="19" pos="4480">
          <p15:clr>
            <a:srgbClr val="9AA0A6"/>
          </p15:clr>
        </p15:guide>
        <p15:guide id="20" orient="horz" pos="3420">
          <p15:clr>
            <a:srgbClr val="9AA0A6"/>
          </p15:clr>
        </p15:guide>
        <p15:guide id="21" pos="1836">
          <p15:clr>
            <a:srgbClr val="9AA0A6"/>
          </p15:clr>
        </p15:guide>
        <p15:guide id="22" pos="3780">
          <p15:clr>
            <a:srgbClr val="9AA0A6"/>
          </p15:clr>
        </p15:guide>
        <p15:guide id="23" pos="1548">
          <p15:clr>
            <a:srgbClr val="9AA0A6"/>
          </p15:clr>
        </p15:guide>
        <p15:guide id="24" pos="756">
          <p15:clr>
            <a:srgbClr val="9AA0A6"/>
          </p15:clr>
        </p15:guide>
        <p15:guide id="25" pos="5309">
          <p15:clr>
            <a:srgbClr val="9AA0A6"/>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3D06AAFA-E253-4BB4-9266-608201C8B59D}">
  <a:tblStyle styleId="{3D06AAFA-E253-4BB4-9266-608201C8B59D}"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985" orient="horz"/>
        <p:guide pos="7680"/>
        <p:guide pos="1066"/>
        <p:guide pos="288" orient="horz"/>
        <p:guide pos="432"/>
        <p:guide pos="1532"/>
        <p:guide pos="2371"/>
        <p:guide pos="1527" orient="horz"/>
        <p:guide pos="2692" orient="horz"/>
        <p:guide pos="3203" orient="horz"/>
        <p:guide pos="3848" orient="horz"/>
        <p:guide pos="3960" orient="horz"/>
        <p:guide pos="4880"/>
        <p:guide pos="4212" orient="horz"/>
        <p:guide pos="3564" orient="horz"/>
        <p:guide pos="4680"/>
        <p:guide pos="7305"/>
        <p:guide pos="3167"/>
        <p:guide pos="4480"/>
        <p:guide pos="3420" orient="horz"/>
        <p:guide pos="1836"/>
        <p:guide pos="3780"/>
        <p:guide pos="1548"/>
        <p:guide pos="756"/>
        <p:guide pos="5309"/>
      </p:guideLst>
    </p:cSldViewPr>
  </p:slideViewPr>
</p:viewPr>
</file>

<file path=ppt/_rels/presentation.xml.rels><?xml version="1.0" encoding="UTF-8" standalone="yes"?><Relationships xmlns="http://schemas.openxmlformats.org/package/2006/relationships"><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5" Type="http://schemas.openxmlformats.org/officeDocument/2006/relationships/slideMaster" Target="slideMasters/slideMaster1.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20" Type="http://schemas.openxmlformats.org/officeDocument/2006/relationships/font" Target="fonts/DMSans-italic.fntdata"/><Relationship Id="rId21" Type="http://schemas.openxmlformats.org/officeDocument/2006/relationships/font" Target="fonts/DMSans-boldItalic.fntdata"/><Relationship Id="rId11" Type="http://schemas.openxmlformats.org/officeDocument/2006/relationships/slide" Target="slides/slide5.xml"/><Relationship Id="rId10" Type="http://schemas.openxmlformats.org/officeDocument/2006/relationships/slide" Target="slides/slide4.xml"/><Relationship Id="rId13" Type="http://schemas.openxmlformats.org/officeDocument/2006/relationships/slide" Target="slides/slide7.xml"/><Relationship Id="rId12" Type="http://schemas.openxmlformats.org/officeDocument/2006/relationships/slide" Target="slides/slide6.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font" Target="fonts/ArialBlack-regular.fntdata"/><Relationship Id="rId16" Type="http://schemas.openxmlformats.org/officeDocument/2006/relationships/slide" Target="slides/slide10.xml"/><Relationship Id="rId19" Type="http://schemas.openxmlformats.org/officeDocument/2006/relationships/font" Target="fonts/DMSans-bold.fntdata"/><Relationship Id="rId18" Type="http://schemas.openxmlformats.org/officeDocument/2006/relationships/font" Target="fonts/DMSans-regular.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2032400" y="514350"/>
            <a:ext cx="8128400" cy="257175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1219200" y="3257550"/>
            <a:ext cx="9753600" cy="30861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5" name="Shape 705"/>
        <p:cNvGrpSpPr/>
        <p:nvPr/>
      </p:nvGrpSpPr>
      <p:grpSpPr>
        <a:xfrm>
          <a:off x="0" y="0"/>
          <a:ext cx="0" cy="0"/>
          <a:chOff x="0" y="0"/>
          <a:chExt cx="0" cy="0"/>
        </a:xfrm>
      </p:grpSpPr>
      <p:sp>
        <p:nvSpPr>
          <p:cNvPr id="706" name="Google Shape;706;g13554a94a91_0_5:notes"/>
          <p:cNvSpPr txBox="1"/>
          <p:nvPr>
            <p:ph idx="1" type="body"/>
          </p:nvPr>
        </p:nvSpPr>
        <p:spPr>
          <a:xfrm>
            <a:off x="1219200" y="3300413"/>
            <a:ext cx="9753600" cy="27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707" name="Google Shape;707;g13554a94a91_0_5:notes"/>
          <p:cNvSpPr/>
          <p:nvPr>
            <p:ph idx="2" type="sldImg"/>
          </p:nvPr>
        </p:nvSpPr>
        <p:spPr>
          <a:xfrm>
            <a:off x="1218561" y="857250"/>
            <a:ext cx="9754800" cy="23145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2" name="Shape 722"/>
        <p:cNvGrpSpPr/>
        <p:nvPr/>
      </p:nvGrpSpPr>
      <p:grpSpPr>
        <a:xfrm>
          <a:off x="0" y="0"/>
          <a:ext cx="0" cy="0"/>
          <a:chOff x="0" y="0"/>
          <a:chExt cx="0" cy="0"/>
        </a:xfrm>
      </p:grpSpPr>
      <p:sp>
        <p:nvSpPr>
          <p:cNvPr id="723" name="Google Shape;723;g13554a94a91_0_413:notes"/>
          <p:cNvSpPr txBox="1"/>
          <p:nvPr>
            <p:ph idx="1" type="body"/>
          </p:nvPr>
        </p:nvSpPr>
        <p:spPr>
          <a:xfrm>
            <a:off x="1219200" y="3300413"/>
            <a:ext cx="9753600" cy="27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724" name="Google Shape;724;g13554a94a91_0_413:notes"/>
          <p:cNvSpPr/>
          <p:nvPr>
            <p:ph idx="2" type="sldImg"/>
          </p:nvPr>
        </p:nvSpPr>
        <p:spPr>
          <a:xfrm>
            <a:off x="1218561" y="857250"/>
            <a:ext cx="9754800" cy="23145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9" name="Shape 729"/>
        <p:cNvGrpSpPr/>
        <p:nvPr/>
      </p:nvGrpSpPr>
      <p:grpSpPr>
        <a:xfrm>
          <a:off x="0" y="0"/>
          <a:ext cx="0" cy="0"/>
          <a:chOff x="0" y="0"/>
          <a:chExt cx="0" cy="0"/>
        </a:xfrm>
      </p:grpSpPr>
      <p:sp>
        <p:nvSpPr>
          <p:cNvPr id="730" name="Google Shape;730;g13554a94a91_0_408:notes"/>
          <p:cNvSpPr/>
          <p:nvPr>
            <p:ph idx="2" type="sldImg"/>
          </p:nvPr>
        </p:nvSpPr>
        <p:spPr>
          <a:xfrm>
            <a:off x="2032400" y="514350"/>
            <a:ext cx="8128500" cy="2571600"/>
          </a:xfrm>
          <a:custGeom>
            <a:rect b="b" l="l" r="r" t="t"/>
            <a:pathLst>
              <a:path extrusionOk="0" h="120000" w="120000">
                <a:moveTo>
                  <a:pt x="0" y="0"/>
                </a:moveTo>
                <a:lnTo>
                  <a:pt x="120000" y="0"/>
                </a:lnTo>
                <a:lnTo>
                  <a:pt x="120000" y="120000"/>
                </a:lnTo>
                <a:lnTo>
                  <a:pt x="0" y="120000"/>
                </a:lnTo>
                <a:close/>
              </a:path>
            </a:pathLst>
          </a:custGeom>
        </p:spPr>
      </p:sp>
      <p:sp>
        <p:nvSpPr>
          <p:cNvPr id="731" name="Google Shape;731;g13554a94a91_0_408:notes"/>
          <p:cNvSpPr txBox="1"/>
          <p:nvPr>
            <p:ph idx="1" type="body"/>
          </p:nvPr>
        </p:nvSpPr>
        <p:spPr>
          <a:xfrm>
            <a:off x="1219200" y="3257550"/>
            <a:ext cx="9753600" cy="3086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9" name="Shape 739"/>
        <p:cNvGrpSpPr/>
        <p:nvPr/>
      </p:nvGrpSpPr>
      <p:grpSpPr>
        <a:xfrm>
          <a:off x="0" y="0"/>
          <a:ext cx="0" cy="0"/>
          <a:chOff x="0" y="0"/>
          <a:chExt cx="0" cy="0"/>
        </a:xfrm>
      </p:grpSpPr>
      <p:sp>
        <p:nvSpPr>
          <p:cNvPr id="740" name="Google Shape;740;g2ee6b3baf35_0_6:notes"/>
          <p:cNvSpPr txBox="1"/>
          <p:nvPr>
            <p:ph idx="1" type="body"/>
          </p:nvPr>
        </p:nvSpPr>
        <p:spPr>
          <a:xfrm>
            <a:off x="1219200" y="3300413"/>
            <a:ext cx="9753600" cy="27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741" name="Google Shape;741;g2ee6b3baf35_0_6:notes"/>
          <p:cNvSpPr/>
          <p:nvPr>
            <p:ph idx="2" type="sldImg"/>
          </p:nvPr>
        </p:nvSpPr>
        <p:spPr>
          <a:xfrm>
            <a:off x="1218561" y="857250"/>
            <a:ext cx="9754800" cy="23145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6" name="Shape 746"/>
        <p:cNvGrpSpPr/>
        <p:nvPr/>
      </p:nvGrpSpPr>
      <p:grpSpPr>
        <a:xfrm>
          <a:off x="0" y="0"/>
          <a:ext cx="0" cy="0"/>
          <a:chOff x="0" y="0"/>
          <a:chExt cx="0" cy="0"/>
        </a:xfrm>
      </p:grpSpPr>
      <p:sp>
        <p:nvSpPr>
          <p:cNvPr id="747" name="Google Shape;747;g2fe72df36c1_0_1077:notes"/>
          <p:cNvSpPr/>
          <p:nvPr>
            <p:ph idx="2" type="sldImg"/>
          </p:nvPr>
        </p:nvSpPr>
        <p:spPr>
          <a:xfrm>
            <a:off x="2032400" y="514350"/>
            <a:ext cx="8128500" cy="2571600"/>
          </a:xfrm>
          <a:custGeom>
            <a:rect b="b" l="l" r="r" t="t"/>
            <a:pathLst>
              <a:path extrusionOk="0" h="120000" w="120000">
                <a:moveTo>
                  <a:pt x="0" y="0"/>
                </a:moveTo>
                <a:lnTo>
                  <a:pt x="120000" y="0"/>
                </a:lnTo>
                <a:lnTo>
                  <a:pt x="120000" y="120000"/>
                </a:lnTo>
                <a:lnTo>
                  <a:pt x="0" y="120000"/>
                </a:lnTo>
                <a:close/>
              </a:path>
            </a:pathLst>
          </a:custGeom>
        </p:spPr>
      </p:sp>
      <p:sp>
        <p:nvSpPr>
          <p:cNvPr id="748" name="Google Shape;748;g2fe72df36c1_0_1077:notes"/>
          <p:cNvSpPr txBox="1"/>
          <p:nvPr>
            <p:ph idx="1" type="body"/>
          </p:nvPr>
        </p:nvSpPr>
        <p:spPr>
          <a:xfrm>
            <a:off x="1219200" y="3257550"/>
            <a:ext cx="9753600" cy="3086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3" name="Shape 773"/>
        <p:cNvGrpSpPr/>
        <p:nvPr/>
      </p:nvGrpSpPr>
      <p:grpSpPr>
        <a:xfrm>
          <a:off x="0" y="0"/>
          <a:ext cx="0" cy="0"/>
          <a:chOff x="0" y="0"/>
          <a:chExt cx="0" cy="0"/>
        </a:xfrm>
      </p:grpSpPr>
      <p:sp>
        <p:nvSpPr>
          <p:cNvPr id="774" name="Google Shape;774;g2fe5252530b_0_0:notes"/>
          <p:cNvSpPr txBox="1"/>
          <p:nvPr>
            <p:ph idx="1" type="body"/>
          </p:nvPr>
        </p:nvSpPr>
        <p:spPr>
          <a:xfrm>
            <a:off x="1219200" y="3257550"/>
            <a:ext cx="9753600" cy="3086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775" name="Google Shape;775;g2fe5252530b_0_0:notes"/>
          <p:cNvSpPr/>
          <p:nvPr>
            <p:ph idx="2" type="sldImg"/>
          </p:nvPr>
        </p:nvSpPr>
        <p:spPr>
          <a:xfrm>
            <a:off x="2032400" y="514350"/>
            <a:ext cx="8128500" cy="25716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9" name="Shape 799"/>
        <p:cNvGrpSpPr/>
        <p:nvPr/>
      </p:nvGrpSpPr>
      <p:grpSpPr>
        <a:xfrm>
          <a:off x="0" y="0"/>
          <a:ext cx="0" cy="0"/>
          <a:chOff x="0" y="0"/>
          <a:chExt cx="0" cy="0"/>
        </a:xfrm>
      </p:grpSpPr>
      <p:sp>
        <p:nvSpPr>
          <p:cNvPr id="800" name="Google Shape;800;g2fe72df36c1_0_1061:notes"/>
          <p:cNvSpPr/>
          <p:nvPr>
            <p:ph idx="2" type="sldImg"/>
          </p:nvPr>
        </p:nvSpPr>
        <p:spPr>
          <a:xfrm>
            <a:off x="2032400" y="514350"/>
            <a:ext cx="8128500" cy="2571600"/>
          </a:xfrm>
          <a:custGeom>
            <a:rect b="b" l="l" r="r" t="t"/>
            <a:pathLst>
              <a:path extrusionOk="0" h="120000" w="120000">
                <a:moveTo>
                  <a:pt x="0" y="0"/>
                </a:moveTo>
                <a:lnTo>
                  <a:pt x="120000" y="0"/>
                </a:lnTo>
                <a:lnTo>
                  <a:pt x="120000" y="120000"/>
                </a:lnTo>
                <a:lnTo>
                  <a:pt x="0" y="120000"/>
                </a:lnTo>
                <a:close/>
              </a:path>
            </a:pathLst>
          </a:custGeom>
        </p:spPr>
      </p:sp>
      <p:sp>
        <p:nvSpPr>
          <p:cNvPr id="801" name="Google Shape;801;g2fe72df36c1_0_1061:notes"/>
          <p:cNvSpPr txBox="1"/>
          <p:nvPr>
            <p:ph idx="1" type="body"/>
          </p:nvPr>
        </p:nvSpPr>
        <p:spPr>
          <a:xfrm>
            <a:off x="1219200" y="3257550"/>
            <a:ext cx="9753600" cy="3086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8" name="Shape 808"/>
        <p:cNvGrpSpPr/>
        <p:nvPr/>
      </p:nvGrpSpPr>
      <p:grpSpPr>
        <a:xfrm>
          <a:off x="0" y="0"/>
          <a:ext cx="0" cy="0"/>
          <a:chOff x="0" y="0"/>
          <a:chExt cx="0" cy="0"/>
        </a:xfrm>
      </p:grpSpPr>
      <p:sp>
        <p:nvSpPr>
          <p:cNvPr id="809" name="Google Shape;809;g2d5451a68c7_0_25:notes"/>
          <p:cNvSpPr/>
          <p:nvPr>
            <p:ph idx="2" type="sldImg"/>
          </p:nvPr>
        </p:nvSpPr>
        <p:spPr>
          <a:xfrm>
            <a:off x="2032400" y="514350"/>
            <a:ext cx="8128500" cy="2571600"/>
          </a:xfrm>
          <a:custGeom>
            <a:rect b="b" l="l" r="r" t="t"/>
            <a:pathLst>
              <a:path extrusionOk="0" h="120000" w="120000">
                <a:moveTo>
                  <a:pt x="0" y="0"/>
                </a:moveTo>
                <a:lnTo>
                  <a:pt x="120000" y="0"/>
                </a:lnTo>
                <a:lnTo>
                  <a:pt x="120000" y="120000"/>
                </a:lnTo>
                <a:lnTo>
                  <a:pt x="0" y="120000"/>
                </a:lnTo>
                <a:close/>
              </a:path>
            </a:pathLst>
          </a:custGeom>
        </p:spPr>
      </p:sp>
      <p:sp>
        <p:nvSpPr>
          <p:cNvPr id="810" name="Google Shape;810;g2d5451a68c7_0_25:notes"/>
          <p:cNvSpPr txBox="1"/>
          <p:nvPr>
            <p:ph idx="1" type="body"/>
          </p:nvPr>
        </p:nvSpPr>
        <p:spPr>
          <a:xfrm>
            <a:off x="1219200" y="3257550"/>
            <a:ext cx="9753600" cy="3086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7" name="Shape 817"/>
        <p:cNvGrpSpPr/>
        <p:nvPr/>
      </p:nvGrpSpPr>
      <p:grpSpPr>
        <a:xfrm>
          <a:off x="0" y="0"/>
          <a:ext cx="0" cy="0"/>
          <a:chOff x="0" y="0"/>
          <a:chExt cx="0" cy="0"/>
        </a:xfrm>
      </p:grpSpPr>
      <p:sp>
        <p:nvSpPr>
          <p:cNvPr id="818" name="Google Shape;818;g2eea6176a52_0_10:notes"/>
          <p:cNvSpPr/>
          <p:nvPr>
            <p:ph idx="2" type="sldImg"/>
          </p:nvPr>
        </p:nvSpPr>
        <p:spPr>
          <a:xfrm>
            <a:off x="677867" y="514350"/>
            <a:ext cx="10837200" cy="2571900"/>
          </a:xfrm>
          <a:custGeom>
            <a:rect b="b" l="l" r="r" t="t"/>
            <a:pathLst>
              <a:path extrusionOk="0" h="120000" w="120000">
                <a:moveTo>
                  <a:pt x="0" y="0"/>
                </a:moveTo>
                <a:lnTo>
                  <a:pt x="120000" y="0"/>
                </a:lnTo>
                <a:lnTo>
                  <a:pt x="120000" y="120000"/>
                </a:lnTo>
                <a:lnTo>
                  <a:pt x="0" y="120000"/>
                </a:lnTo>
                <a:close/>
              </a:path>
            </a:pathLst>
          </a:custGeom>
        </p:spPr>
      </p:sp>
      <p:sp>
        <p:nvSpPr>
          <p:cNvPr id="819" name="Google Shape;819;g2eea6176a52_0_10:notes"/>
          <p:cNvSpPr txBox="1"/>
          <p:nvPr>
            <p:ph idx="1" type="body"/>
          </p:nvPr>
        </p:nvSpPr>
        <p:spPr>
          <a:xfrm>
            <a:off x="1219200" y="3257550"/>
            <a:ext cx="9753600" cy="3086100"/>
          </a:xfrm>
          <a:prstGeom prst="rect">
            <a:avLst/>
          </a:prstGeom>
        </p:spPr>
        <p:txBody>
          <a:bodyPr anchorCtr="0" anchor="t" bIns="91425" lIns="91425" spcFirstLastPara="1" rIns="91425" wrap="square" tIns="91425">
            <a:noAutofit/>
          </a:bodyPr>
          <a:lstStyle/>
          <a:p>
            <a:pPr indent="0" lvl="0" marL="0" marR="27432" rtl="0" algn="l">
              <a:lnSpc>
                <a:spcPct val="119100"/>
              </a:lnSpc>
              <a:spcBef>
                <a:spcPts val="37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3" name="Shape 823"/>
        <p:cNvGrpSpPr/>
        <p:nvPr/>
      </p:nvGrpSpPr>
      <p:grpSpPr>
        <a:xfrm>
          <a:off x="0" y="0"/>
          <a:ext cx="0" cy="0"/>
          <a:chOff x="0" y="0"/>
          <a:chExt cx="0" cy="0"/>
        </a:xfrm>
      </p:grpSpPr>
      <p:sp>
        <p:nvSpPr>
          <p:cNvPr id="824" name="Google Shape;824;g2ee6b3baf35_0_2968:notes"/>
          <p:cNvSpPr txBox="1"/>
          <p:nvPr>
            <p:ph idx="1" type="body"/>
          </p:nvPr>
        </p:nvSpPr>
        <p:spPr>
          <a:xfrm>
            <a:off x="1219200" y="3300413"/>
            <a:ext cx="9753600" cy="27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25" name="Google Shape;825;g2ee6b3baf35_0_2968:notes"/>
          <p:cNvSpPr/>
          <p:nvPr>
            <p:ph idx="2" type="sldImg"/>
          </p:nvPr>
        </p:nvSpPr>
        <p:spPr>
          <a:xfrm>
            <a:off x="1218561" y="857250"/>
            <a:ext cx="9754800" cy="23145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jp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3.jp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7.jp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6.jp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8.jp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jp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1.jp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9.jp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jp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5.jp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9.jp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5.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5.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5.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jp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0.jp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8.jp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g"/></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jpg"/></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0.jpg"/></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0.jpg"/></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png"/><Relationship Id="rId3" Type="http://schemas.openxmlformats.org/officeDocument/2006/relationships/image" Target="../media/image7.png"/></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png"/><Relationship Id="rId3" Type="http://schemas.openxmlformats.org/officeDocument/2006/relationships/image" Target="../media/image7.png"/></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png"/><Relationship Id="rId3" Type="http://schemas.openxmlformats.org/officeDocument/2006/relationships/image" Target="../media/image7.png"/></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png"/><Relationship Id="rId3" Type="http://schemas.openxmlformats.org/officeDocument/2006/relationships/image" Target="../media/image7.png"/></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png"/><Relationship Id="rId3" Type="http://schemas.openxmlformats.org/officeDocument/2006/relationships/image" Target="../media/image7.png"/></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png"/><Relationship Id="rId3" Type="http://schemas.openxmlformats.org/officeDocument/2006/relationships/image" Target="../media/image7.png"/></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png"/><Relationship Id="rId3" Type="http://schemas.openxmlformats.org/officeDocument/2006/relationships/image" Target="../media/image7.png"/></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2.jpg"/></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png"/><Relationship Id="rId3" Type="http://schemas.openxmlformats.org/officeDocument/2006/relationships/image" Target="../media/image7.png"/></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png"/><Relationship Id="rId3" Type="http://schemas.openxmlformats.org/officeDocument/2006/relationships/image" Target="../media/image7.png"/></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png"/><Relationship Id="rId3" Type="http://schemas.openxmlformats.org/officeDocument/2006/relationships/image" Target="../media/image7.png"/></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png"/><Relationship Id="rId3" Type="http://schemas.openxmlformats.org/officeDocument/2006/relationships/image" Target="../media/image7.png"/></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png"/><Relationship Id="rId3" Type="http://schemas.openxmlformats.org/officeDocument/2006/relationships/image" Target="../media/image7.png"/></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png"/><Relationship Id="rId3" Type="http://schemas.openxmlformats.org/officeDocument/2006/relationships/image" Target="../media/image7.png"/></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png"/><Relationship Id="rId3" Type="http://schemas.openxmlformats.org/officeDocument/2006/relationships/image" Target="../media/image7.png"/></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png"/><Relationship Id="rId3" Type="http://schemas.openxmlformats.org/officeDocument/2006/relationships/image" Target="../media/image7.png"/></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png"/><Relationship Id="rId3" Type="http://schemas.openxmlformats.org/officeDocument/2006/relationships/image" Target="../media/image7.png"/></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png"/><Relationship Id="rId3" Type="http://schemas.openxmlformats.org/officeDocument/2006/relationships/image" Target="../media/image7.png"/></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png"/><Relationship Id="rId3" Type="http://schemas.openxmlformats.org/officeDocument/2006/relationships/image" Target="../media/image7.png"/></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png"/><Relationship Id="rId3" Type="http://schemas.openxmlformats.org/officeDocument/2006/relationships/image" Target="../media/image7.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Section Layout (Agriculture)" type="obj">
  <p:cSld name="OBJECT">
    <p:spTree>
      <p:nvGrpSpPr>
        <p:cNvPr id="9" name="Shape 9"/>
        <p:cNvGrpSpPr/>
        <p:nvPr/>
      </p:nvGrpSpPr>
      <p:grpSpPr>
        <a:xfrm>
          <a:off x="0" y="0"/>
          <a:ext cx="0" cy="0"/>
          <a:chOff x="0" y="0"/>
          <a:chExt cx="0" cy="0"/>
        </a:xfrm>
      </p:grpSpPr>
      <p:pic>
        <p:nvPicPr>
          <p:cNvPr id="10" name="Google Shape;10;p2"/>
          <p:cNvPicPr preferRelativeResize="0"/>
          <p:nvPr/>
        </p:nvPicPr>
        <p:blipFill rotWithShape="1">
          <a:blip r:embed="rId2">
            <a:alphaModFix/>
          </a:blip>
          <a:srcRect b="14682" l="0" r="0" t="937"/>
          <a:stretch/>
        </p:blipFill>
        <p:spPr>
          <a:xfrm>
            <a:off x="0" y="0"/>
            <a:ext cx="12192000" cy="6858000"/>
          </a:xfrm>
          <a:prstGeom prst="rect">
            <a:avLst/>
          </a:prstGeom>
          <a:noFill/>
          <a:ln>
            <a:noFill/>
          </a:ln>
        </p:spPr>
      </p:pic>
      <p:sp>
        <p:nvSpPr>
          <p:cNvPr id="11" name="Google Shape;11;p2"/>
          <p:cNvSpPr/>
          <p:nvPr/>
        </p:nvSpPr>
        <p:spPr>
          <a:xfrm>
            <a:off x="762000" y="762000"/>
            <a:ext cx="10656218" cy="5335524"/>
          </a:xfrm>
          <a:custGeom>
            <a:rect b="b" l="l" r="r" t="t"/>
            <a:pathLst>
              <a:path extrusionOk="0" h="5486400" w="10818495">
                <a:moveTo>
                  <a:pt x="0" y="5486400"/>
                </a:moveTo>
                <a:lnTo>
                  <a:pt x="10817999" y="5486400"/>
                </a:lnTo>
                <a:lnTo>
                  <a:pt x="10817999" y="0"/>
                </a:lnTo>
                <a:lnTo>
                  <a:pt x="0" y="0"/>
                </a:lnTo>
                <a:lnTo>
                  <a:pt x="0" y="5486400"/>
                </a:lnTo>
                <a:close/>
              </a:path>
            </a:pathLst>
          </a:custGeom>
          <a:solidFill>
            <a:schemeClr val="dk2"/>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12" name="Google Shape;12;p2"/>
          <p:cNvSpPr txBox="1"/>
          <p:nvPr>
            <p:ph type="title"/>
          </p:nvPr>
        </p:nvSpPr>
        <p:spPr>
          <a:xfrm>
            <a:off x="1362600" y="1839013"/>
            <a:ext cx="5545500" cy="1653300"/>
          </a:xfrm>
          <a:prstGeom prst="rect">
            <a:avLst/>
          </a:prstGeom>
        </p:spPr>
        <p:txBody>
          <a:bodyPr anchorCtr="0" anchor="b" bIns="91425" lIns="91425" spcFirstLastPara="1" rIns="91425" wrap="square" tIns="91425">
            <a:noAutofit/>
          </a:bodyPr>
          <a:lstStyle>
            <a:lvl1pPr lvl="0">
              <a:spcBef>
                <a:spcPts val="0"/>
              </a:spcBef>
              <a:spcAft>
                <a:spcPts val="0"/>
              </a:spcAft>
              <a:buNone/>
              <a:defRPr sz="4800">
                <a:solidFill>
                  <a:srgbClr val="FFFFFF"/>
                </a:solidFill>
                <a:latin typeface="Muli"/>
                <a:ea typeface="Muli"/>
                <a:cs typeface="Muli"/>
                <a:sym typeface="Muli"/>
              </a:defRPr>
            </a:lvl1pPr>
            <a:lvl2pPr lvl="1">
              <a:spcBef>
                <a:spcPts val="0"/>
              </a:spcBef>
              <a:spcAft>
                <a:spcPts val="0"/>
              </a:spcAft>
              <a:buNone/>
              <a:defRPr>
                <a:latin typeface="Muli"/>
                <a:ea typeface="Muli"/>
                <a:cs typeface="Muli"/>
                <a:sym typeface="Muli"/>
              </a:defRPr>
            </a:lvl2pPr>
            <a:lvl3pPr lvl="2">
              <a:spcBef>
                <a:spcPts val="0"/>
              </a:spcBef>
              <a:spcAft>
                <a:spcPts val="0"/>
              </a:spcAft>
              <a:buNone/>
              <a:defRPr>
                <a:latin typeface="Muli"/>
                <a:ea typeface="Muli"/>
                <a:cs typeface="Muli"/>
                <a:sym typeface="Muli"/>
              </a:defRPr>
            </a:lvl3pPr>
            <a:lvl4pPr lvl="3">
              <a:spcBef>
                <a:spcPts val="0"/>
              </a:spcBef>
              <a:spcAft>
                <a:spcPts val="0"/>
              </a:spcAft>
              <a:buNone/>
              <a:defRPr>
                <a:latin typeface="Muli"/>
                <a:ea typeface="Muli"/>
                <a:cs typeface="Muli"/>
                <a:sym typeface="Muli"/>
              </a:defRPr>
            </a:lvl4pPr>
            <a:lvl5pPr lvl="4">
              <a:spcBef>
                <a:spcPts val="0"/>
              </a:spcBef>
              <a:spcAft>
                <a:spcPts val="0"/>
              </a:spcAft>
              <a:buNone/>
              <a:defRPr>
                <a:latin typeface="Muli"/>
                <a:ea typeface="Muli"/>
                <a:cs typeface="Muli"/>
                <a:sym typeface="Muli"/>
              </a:defRPr>
            </a:lvl5pPr>
            <a:lvl6pPr lvl="5">
              <a:spcBef>
                <a:spcPts val="0"/>
              </a:spcBef>
              <a:spcAft>
                <a:spcPts val="0"/>
              </a:spcAft>
              <a:buNone/>
              <a:defRPr>
                <a:latin typeface="Muli"/>
                <a:ea typeface="Muli"/>
                <a:cs typeface="Muli"/>
                <a:sym typeface="Muli"/>
              </a:defRPr>
            </a:lvl6pPr>
            <a:lvl7pPr lvl="6">
              <a:spcBef>
                <a:spcPts val="0"/>
              </a:spcBef>
              <a:spcAft>
                <a:spcPts val="0"/>
              </a:spcAft>
              <a:buNone/>
              <a:defRPr>
                <a:latin typeface="Muli"/>
                <a:ea typeface="Muli"/>
                <a:cs typeface="Muli"/>
                <a:sym typeface="Muli"/>
              </a:defRPr>
            </a:lvl7pPr>
            <a:lvl8pPr lvl="7">
              <a:spcBef>
                <a:spcPts val="0"/>
              </a:spcBef>
              <a:spcAft>
                <a:spcPts val="0"/>
              </a:spcAft>
              <a:buNone/>
              <a:defRPr>
                <a:latin typeface="Muli"/>
                <a:ea typeface="Muli"/>
                <a:cs typeface="Muli"/>
                <a:sym typeface="Muli"/>
              </a:defRPr>
            </a:lvl8pPr>
            <a:lvl9pPr lvl="8">
              <a:spcBef>
                <a:spcPts val="0"/>
              </a:spcBef>
              <a:spcAft>
                <a:spcPts val="0"/>
              </a:spcAft>
              <a:buNone/>
              <a:defRPr>
                <a:latin typeface="Muli"/>
                <a:ea typeface="Muli"/>
                <a:cs typeface="Muli"/>
                <a:sym typeface="Muli"/>
              </a:defRPr>
            </a:lvl9pPr>
          </a:lstStyle>
          <a:p/>
        </p:txBody>
      </p:sp>
      <p:sp>
        <p:nvSpPr>
          <p:cNvPr id="13" name="Google Shape;13;p2"/>
          <p:cNvSpPr txBox="1"/>
          <p:nvPr>
            <p:ph idx="1" type="subTitle"/>
          </p:nvPr>
        </p:nvSpPr>
        <p:spPr>
          <a:xfrm>
            <a:off x="1362600" y="3797125"/>
            <a:ext cx="5545500" cy="1375800"/>
          </a:xfrm>
          <a:prstGeom prst="rect">
            <a:avLst/>
          </a:prstGeom>
        </p:spPr>
        <p:txBody>
          <a:bodyPr anchorCtr="0" anchor="t" bIns="91425" lIns="91425" spcFirstLastPara="1" rIns="91425" wrap="square" tIns="91425">
            <a:noAutofit/>
          </a:bodyPr>
          <a:lstStyle>
            <a:lvl1pPr lvl="0">
              <a:spcBef>
                <a:spcPts val="0"/>
              </a:spcBef>
              <a:spcAft>
                <a:spcPts val="0"/>
              </a:spcAft>
              <a:buNone/>
              <a:defRPr sz="2400">
                <a:solidFill>
                  <a:srgbClr val="FFFFFF"/>
                </a:solidFill>
              </a:defRPr>
            </a:lvl1pPr>
            <a:lvl2pPr lvl="1">
              <a:spcBef>
                <a:spcPts val="0"/>
              </a:spcBef>
              <a:spcAft>
                <a:spcPts val="0"/>
              </a:spcAft>
              <a:buNone/>
              <a:defRPr/>
            </a:lvl2pPr>
            <a:lvl3pPr lvl="2">
              <a:spcBef>
                <a:spcPts val="0"/>
              </a:spcBef>
              <a:spcAft>
                <a:spcPts val="0"/>
              </a:spcAft>
              <a:buNone/>
              <a:defRPr/>
            </a:lvl3pPr>
            <a:lvl4pPr lvl="3">
              <a:spcBef>
                <a:spcPts val="0"/>
              </a:spcBef>
              <a:spcAft>
                <a:spcPts val="0"/>
              </a:spcAft>
              <a:buNone/>
              <a:defRPr/>
            </a:lvl4pPr>
            <a:lvl5pPr lvl="4">
              <a:spcBef>
                <a:spcPts val="0"/>
              </a:spcBef>
              <a:spcAft>
                <a:spcPts val="0"/>
              </a:spcAft>
              <a:buNone/>
              <a:defRPr/>
            </a:lvl5pPr>
            <a:lvl6pPr lvl="5">
              <a:spcBef>
                <a:spcPts val="0"/>
              </a:spcBef>
              <a:spcAft>
                <a:spcPts val="0"/>
              </a:spcAft>
              <a:buNone/>
              <a:defRPr/>
            </a:lvl6pPr>
            <a:lvl7pPr lvl="6">
              <a:spcBef>
                <a:spcPts val="0"/>
              </a:spcBef>
              <a:spcAft>
                <a:spcPts val="0"/>
              </a:spcAft>
              <a:buNone/>
              <a:defRPr/>
            </a:lvl7pPr>
            <a:lvl8pPr lvl="7">
              <a:spcBef>
                <a:spcPts val="0"/>
              </a:spcBef>
              <a:spcAft>
                <a:spcPts val="0"/>
              </a:spcAft>
              <a:buNone/>
              <a:defRPr/>
            </a:lvl8pPr>
            <a:lvl9pPr lvl="8">
              <a:spcBef>
                <a:spcPts val="0"/>
              </a:spcBef>
              <a:spcAft>
                <a:spcPts val="0"/>
              </a:spcAft>
              <a:buNone/>
              <a:defRPr/>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Section Layout (Agriculture 2)">
  <p:cSld name="OBJECT_2">
    <p:spTree>
      <p:nvGrpSpPr>
        <p:cNvPr id="14" name="Shape 14"/>
        <p:cNvGrpSpPr/>
        <p:nvPr/>
      </p:nvGrpSpPr>
      <p:grpSpPr>
        <a:xfrm>
          <a:off x="0" y="0"/>
          <a:ext cx="0" cy="0"/>
          <a:chOff x="0" y="0"/>
          <a:chExt cx="0" cy="0"/>
        </a:xfrm>
      </p:grpSpPr>
      <p:pic>
        <p:nvPicPr>
          <p:cNvPr id="15" name="Google Shape;15;p3"/>
          <p:cNvPicPr preferRelativeResize="0"/>
          <p:nvPr/>
        </p:nvPicPr>
        <p:blipFill rotWithShape="1">
          <a:blip r:embed="rId2">
            <a:alphaModFix/>
          </a:blip>
          <a:srcRect b="8695" l="0" r="0" t="8255"/>
          <a:stretch/>
        </p:blipFill>
        <p:spPr>
          <a:xfrm>
            <a:off x="-114300" y="0"/>
            <a:ext cx="12414974" cy="6858001"/>
          </a:xfrm>
          <a:prstGeom prst="rect">
            <a:avLst/>
          </a:prstGeom>
          <a:noFill/>
          <a:ln>
            <a:noFill/>
          </a:ln>
        </p:spPr>
      </p:pic>
      <p:sp>
        <p:nvSpPr>
          <p:cNvPr id="16" name="Google Shape;16;p3"/>
          <p:cNvSpPr/>
          <p:nvPr/>
        </p:nvSpPr>
        <p:spPr>
          <a:xfrm>
            <a:off x="762000" y="762000"/>
            <a:ext cx="10656218" cy="5335524"/>
          </a:xfrm>
          <a:custGeom>
            <a:rect b="b" l="l" r="r" t="t"/>
            <a:pathLst>
              <a:path extrusionOk="0" h="5486400" w="10818495">
                <a:moveTo>
                  <a:pt x="0" y="5486400"/>
                </a:moveTo>
                <a:lnTo>
                  <a:pt x="10817999" y="5486400"/>
                </a:lnTo>
                <a:lnTo>
                  <a:pt x="10817999" y="0"/>
                </a:lnTo>
                <a:lnTo>
                  <a:pt x="0" y="0"/>
                </a:lnTo>
                <a:lnTo>
                  <a:pt x="0" y="5486400"/>
                </a:lnTo>
                <a:close/>
              </a:path>
            </a:pathLst>
          </a:custGeom>
          <a:solidFill>
            <a:schemeClr val="dk2"/>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17" name="Google Shape;17;p3"/>
          <p:cNvSpPr txBox="1"/>
          <p:nvPr>
            <p:ph type="title"/>
          </p:nvPr>
        </p:nvSpPr>
        <p:spPr>
          <a:xfrm>
            <a:off x="1362600" y="1839013"/>
            <a:ext cx="5545500" cy="1653300"/>
          </a:xfrm>
          <a:prstGeom prst="rect">
            <a:avLst/>
          </a:prstGeom>
        </p:spPr>
        <p:txBody>
          <a:bodyPr anchorCtr="0" anchor="b" bIns="91425" lIns="91425" spcFirstLastPara="1" rIns="91425" wrap="square" tIns="91425">
            <a:noAutofit/>
          </a:bodyPr>
          <a:lstStyle>
            <a:lvl1pPr lvl="0" rtl="0">
              <a:spcBef>
                <a:spcPts val="0"/>
              </a:spcBef>
              <a:spcAft>
                <a:spcPts val="0"/>
              </a:spcAft>
              <a:buNone/>
              <a:defRPr sz="4800">
                <a:solidFill>
                  <a:srgbClr val="FFFFFF"/>
                </a:solidFill>
                <a:latin typeface="Muli"/>
                <a:ea typeface="Muli"/>
                <a:cs typeface="Muli"/>
                <a:sym typeface="Muli"/>
              </a:defRPr>
            </a:lvl1pPr>
            <a:lvl2pPr lvl="1" rtl="0">
              <a:spcBef>
                <a:spcPts val="0"/>
              </a:spcBef>
              <a:spcAft>
                <a:spcPts val="0"/>
              </a:spcAft>
              <a:buNone/>
              <a:defRPr>
                <a:latin typeface="Muli"/>
                <a:ea typeface="Muli"/>
                <a:cs typeface="Muli"/>
                <a:sym typeface="Muli"/>
              </a:defRPr>
            </a:lvl2pPr>
            <a:lvl3pPr lvl="2" rtl="0">
              <a:spcBef>
                <a:spcPts val="0"/>
              </a:spcBef>
              <a:spcAft>
                <a:spcPts val="0"/>
              </a:spcAft>
              <a:buNone/>
              <a:defRPr>
                <a:latin typeface="Muli"/>
                <a:ea typeface="Muli"/>
                <a:cs typeface="Muli"/>
                <a:sym typeface="Muli"/>
              </a:defRPr>
            </a:lvl3pPr>
            <a:lvl4pPr lvl="3" rtl="0">
              <a:spcBef>
                <a:spcPts val="0"/>
              </a:spcBef>
              <a:spcAft>
                <a:spcPts val="0"/>
              </a:spcAft>
              <a:buNone/>
              <a:defRPr>
                <a:latin typeface="Muli"/>
                <a:ea typeface="Muli"/>
                <a:cs typeface="Muli"/>
                <a:sym typeface="Muli"/>
              </a:defRPr>
            </a:lvl4pPr>
            <a:lvl5pPr lvl="4" rtl="0">
              <a:spcBef>
                <a:spcPts val="0"/>
              </a:spcBef>
              <a:spcAft>
                <a:spcPts val="0"/>
              </a:spcAft>
              <a:buNone/>
              <a:defRPr>
                <a:latin typeface="Muli"/>
                <a:ea typeface="Muli"/>
                <a:cs typeface="Muli"/>
                <a:sym typeface="Muli"/>
              </a:defRPr>
            </a:lvl5pPr>
            <a:lvl6pPr lvl="5" rtl="0">
              <a:spcBef>
                <a:spcPts val="0"/>
              </a:spcBef>
              <a:spcAft>
                <a:spcPts val="0"/>
              </a:spcAft>
              <a:buNone/>
              <a:defRPr>
                <a:latin typeface="Muli"/>
                <a:ea typeface="Muli"/>
                <a:cs typeface="Muli"/>
                <a:sym typeface="Muli"/>
              </a:defRPr>
            </a:lvl6pPr>
            <a:lvl7pPr lvl="6" rtl="0">
              <a:spcBef>
                <a:spcPts val="0"/>
              </a:spcBef>
              <a:spcAft>
                <a:spcPts val="0"/>
              </a:spcAft>
              <a:buNone/>
              <a:defRPr>
                <a:latin typeface="Muli"/>
                <a:ea typeface="Muli"/>
                <a:cs typeface="Muli"/>
                <a:sym typeface="Muli"/>
              </a:defRPr>
            </a:lvl7pPr>
            <a:lvl8pPr lvl="7" rtl="0">
              <a:spcBef>
                <a:spcPts val="0"/>
              </a:spcBef>
              <a:spcAft>
                <a:spcPts val="0"/>
              </a:spcAft>
              <a:buNone/>
              <a:defRPr>
                <a:latin typeface="Muli"/>
                <a:ea typeface="Muli"/>
                <a:cs typeface="Muli"/>
                <a:sym typeface="Muli"/>
              </a:defRPr>
            </a:lvl8pPr>
            <a:lvl9pPr lvl="8" rtl="0">
              <a:spcBef>
                <a:spcPts val="0"/>
              </a:spcBef>
              <a:spcAft>
                <a:spcPts val="0"/>
              </a:spcAft>
              <a:buNone/>
              <a:defRPr>
                <a:latin typeface="Muli"/>
                <a:ea typeface="Muli"/>
                <a:cs typeface="Muli"/>
                <a:sym typeface="Muli"/>
              </a:defRPr>
            </a:lvl9pPr>
          </a:lstStyle>
          <a:p/>
        </p:txBody>
      </p:sp>
      <p:sp>
        <p:nvSpPr>
          <p:cNvPr id="18" name="Google Shape;18;p3"/>
          <p:cNvSpPr txBox="1"/>
          <p:nvPr>
            <p:ph idx="1" type="subTitle"/>
          </p:nvPr>
        </p:nvSpPr>
        <p:spPr>
          <a:xfrm>
            <a:off x="1362600" y="3797125"/>
            <a:ext cx="5545500" cy="1375800"/>
          </a:xfrm>
          <a:prstGeom prst="rect">
            <a:avLst/>
          </a:prstGeom>
        </p:spPr>
        <p:txBody>
          <a:bodyPr anchorCtr="0" anchor="t" bIns="91425" lIns="91425" spcFirstLastPara="1" rIns="91425" wrap="square" tIns="91425">
            <a:noAutofit/>
          </a:bodyPr>
          <a:lstStyle>
            <a:lvl1pPr lvl="0" rtl="0">
              <a:spcBef>
                <a:spcPts val="0"/>
              </a:spcBef>
              <a:spcAft>
                <a:spcPts val="0"/>
              </a:spcAft>
              <a:buNone/>
              <a:defRPr sz="2400">
                <a:solidFill>
                  <a:srgbClr val="FFFFFF"/>
                </a:solidFill>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Section Layout (Merchants &amp; Fishing)">
  <p:cSld name="OBJECT_2_2">
    <p:spTree>
      <p:nvGrpSpPr>
        <p:cNvPr id="19" name="Shape 19"/>
        <p:cNvGrpSpPr/>
        <p:nvPr/>
      </p:nvGrpSpPr>
      <p:grpSpPr>
        <a:xfrm>
          <a:off x="0" y="0"/>
          <a:ext cx="0" cy="0"/>
          <a:chOff x="0" y="0"/>
          <a:chExt cx="0" cy="0"/>
        </a:xfrm>
      </p:grpSpPr>
      <p:pic>
        <p:nvPicPr>
          <p:cNvPr id="20" name="Google Shape;20;p4"/>
          <p:cNvPicPr preferRelativeResize="0"/>
          <p:nvPr/>
        </p:nvPicPr>
        <p:blipFill rotWithShape="1">
          <a:blip r:embed="rId2">
            <a:alphaModFix/>
          </a:blip>
          <a:srcRect b="12118" l="0" r="0" t="3961"/>
          <a:stretch/>
        </p:blipFill>
        <p:spPr>
          <a:xfrm>
            <a:off x="-53500" y="0"/>
            <a:ext cx="12287251" cy="6858001"/>
          </a:xfrm>
          <a:prstGeom prst="rect">
            <a:avLst/>
          </a:prstGeom>
          <a:noFill/>
          <a:ln>
            <a:noFill/>
          </a:ln>
        </p:spPr>
      </p:pic>
      <p:sp>
        <p:nvSpPr>
          <p:cNvPr id="21" name="Google Shape;21;p4"/>
          <p:cNvSpPr/>
          <p:nvPr/>
        </p:nvSpPr>
        <p:spPr>
          <a:xfrm>
            <a:off x="762000" y="762000"/>
            <a:ext cx="10656218" cy="5335524"/>
          </a:xfrm>
          <a:custGeom>
            <a:rect b="b" l="l" r="r" t="t"/>
            <a:pathLst>
              <a:path extrusionOk="0" h="5486400" w="10818495">
                <a:moveTo>
                  <a:pt x="0" y="5486400"/>
                </a:moveTo>
                <a:lnTo>
                  <a:pt x="10817999" y="5486400"/>
                </a:lnTo>
                <a:lnTo>
                  <a:pt x="10817999" y="0"/>
                </a:lnTo>
                <a:lnTo>
                  <a:pt x="0" y="0"/>
                </a:lnTo>
                <a:lnTo>
                  <a:pt x="0" y="5486400"/>
                </a:lnTo>
                <a:close/>
              </a:path>
            </a:pathLst>
          </a:custGeom>
          <a:solidFill>
            <a:schemeClr val="dk2"/>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22" name="Google Shape;22;p4"/>
          <p:cNvSpPr txBox="1"/>
          <p:nvPr>
            <p:ph type="title"/>
          </p:nvPr>
        </p:nvSpPr>
        <p:spPr>
          <a:xfrm>
            <a:off x="1362600" y="1839013"/>
            <a:ext cx="5545500" cy="1653300"/>
          </a:xfrm>
          <a:prstGeom prst="rect">
            <a:avLst/>
          </a:prstGeom>
        </p:spPr>
        <p:txBody>
          <a:bodyPr anchorCtr="0" anchor="b" bIns="91425" lIns="91425" spcFirstLastPara="1" rIns="91425" wrap="square" tIns="91425">
            <a:noAutofit/>
          </a:bodyPr>
          <a:lstStyle>
            <a:lvl1pPr lvl="0" rtl="0">
              <a:spcBef>
                <a:spcPts val="0"/>
              </a:spcBef>
              <a:spcAft>
                <a:spcPts val="0"/>
              </a:spcAft>
              <a:buNone/>
              <a:defRPr sz="4800">
                <a:solidFill>
                  <a:srgbClr val="FFFFFF"/>
                </a:solidFill>
                <a:latin typeface="Muli"/>
                <a:ea typeface="Muli"/>
                <a:cs typeface="Muli"/>
                <a:sym typeface="Muli"/>
              </a:defRPr>
            </a:lvl1pPr>
            <a:lvl2pPr lvl="1" rtl="0">
              <a:spcBef>
                <a:spcPts val="0"/>
              </a:spcBef>
              <a:spcAft>
                <a:spcPts val="0"/>
              </a:spcAft>
              <a:buNone/>
              <a:defRPr>
                <a:latin typeface="Muli"/>
                <a:ea typeface="Muli"/>
                <a:cs typeface="Muli"/>
                <a:sym typeface="Muli"/>
              </a:defRPr>
            </a:lvl2pPr>
            <a:lvl3pPr lvl="2" rtl="0">
              <a:spcBef>
                <a:spcPts val="0"/>
              </a:spcBef>
              <a:spcAft>
                <a:spcPts val="0"/>
              </a:spcAft>
              <a:buNone/>
              <a:defRPr>
                <a:latin typeface="Muli"/>
                <a:ea typeface="Muli"/>
                <a:cs typeface="Muli"/>
                <a:sym typeface="Muli"/>
              </a:defRPr>
            </a:lvl3pPr>
            <a:lvl4pPr lvl="3" rtl="0">
              <a:spcBef>
                <a:spcPts val="0"/>
              </a:spcBef>
              <a:spcAft>
                <a:spcPts val="0"/>
              </a:spcAft>
              <a:buNone/>
              <a:defRPr>
                <a:latin typeface="Muli"/>
                <a:ea typeface="Muli"/>
                <a:cs typeface="Muli"/>
                <a:sym typeface="Muli"/>
              </a:defRPr>
            </a:lvl4pPr>
            <a:lvl5pPr lvl="4" rtl="0">
              <a:spcBef>
                <a:spcPts val="0"/>
              </a:spcBef>
              <a:spcAft>
                <a:spcPts val="0"/>
              </a:spcAft>
              <a:buNone/>
              <a:defRPr>
                <a:latin typeface="Muli"/>
                <a:ea typeface="Muli"/>
                <a:cs typeface="Muli"/>
                <a:sym typeface="Muli"/>
              </a:defRPr>
            </a:lvl5pPr>
            <a:lvl6pPr lvl="5" rtl="0">
              <a:spcBef>
                <a:spcPts val="0"/>
              </a:spcBef>
              <a:spcAft>
                <a:spcPts val="0"/>
              </a:spcAft>
              <a:buNone/>
              <a:defRPr>
                <a:latin typeface="Muli"/>
                <a:ea typeface="Muli"/>
                <a:cs typeface="Muli"/>
                <a:sym typeface="Muli"/>
              </a:defRPr>
            </a:lvl6pPr>
            <a:lvl7pPr lvl="6" rtl="0">
              <a:spcBef>
                <a:spcPts val="0"/>
              </a:spcBef>
              <a:spcAft>
                <a:spcPts val="0"/>
              </a:spcAft>
              <a:buNone/>
              <a:defRPr>
                <a:latin typeface="Muli"/>
                <a:ea typeface="Muli"/>
                <a:cs typeface="Muli"/>
                <a:sym typeface="Muli"/>
              </a:defRPr>
            </a:lvl7pPr>
            <a:lvl8pPr lvl="7" rtl="0">
              <a:spcBef>
                <a:spcPts val="0"/>
              </a:spcBef>
              <a:spcAft>
                <a:spcPts val="0"/>
              </a:spcAft>
              <a:buNone/>
              <a:defRPr>
                <a:latin typeface="Muli"/>
                <a:ea typeface="Muli"/>
                <a:cs typeface="Muli"/>
                <a:sym typeface="Muli"/>
              </a:defRPr>
            </a:lvl8pPr>
            <a:lvl9pPr lvl="8" rtl="0">
              <a:spcBef>
                <a:spcPts val="0"/>
              </a:spcBef>
              <a:spcAft>
                <a:spcPts val="0"/>
              </a:spcAft>
              <a:buNone/>
              <a:defRPr>
                <a:latin typeface="Muli"/>
                <a:ea typeface="Muli"/>
                <a:cs typeface="Muli"/>
                <a:sym typeface="Muli"/>
              </a:defRPr>
            </a:lvl9pPr>
          </a:lstStyle>
          <a:p/>
        </p:txBody>
      </p:sp>
      <p:sp>
        <p:nvSpPr>
          <p:cNvPr id="23" name="Google Shape;23;p4"/>
          <p:cNvSpPr txBox="1"/>
          <p:nvPr>
            <p:ph idx="1" type="subTitle"/>
          </p:nvPr>
        </p:nvSpPr>
        <p:spPr>
          <a:xfrm>
            <a:off x="1362600" y="3797125"/>
            <a:ext cx="5545500" cy="1375800"/>
          </a:xfrm>
          <a:prstGeom prst="rect">
            <a:avLst/>
          </a:prstGeom>
        </p:spPr>
        <p:txBody>
          <a:bodyPr anchorCtr="0" anchor="t" bIns="91425" lIns="91425" spcFirstLastPara="1" rIns="91425" wrap="square" tIns="91425">
            <a:noAutofit/>
          </a:bodyPr>
          <a:lstStyle>
            <a:lvl1pPr lvl="0" rtl="0">
              <a:spcBef>
                <a:spcPts val="0"/>
              </a:spcBef>
              <a:spcAft>
                <a:spcPts val="0"/>
              </a:spcAft>
              <a:buNone/>
              <a:defRPr sz="2400">
                <a:solidFill>
                  <a:srgbClr val="FFFFFF"/>
                </a:solidFill>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Section Layout (Landscape)">
  <p:cSld name="OBJECT_2_2_1">
    <p:spTree>
      <p:nvGrpSpPr>
        <p:cNvPr id="24" name="Shape 24"/>
        <p:cNvGrpSpPr/>
        <p:nvPr/>
      </p:nvGrpSpPr>
      <p:grpSpPr>
        <a:xfrm>
          <a:off x="0" y="0"/>
          <a:ext cx="0" cy="0"/>
          <a:chOff x="0" y="0"/>
          <a:chExt cx="0" cy="0"/>
        </a:xfrm>
      </p:grpSpPr>
      <p:pic>
        <p:nvPicPr>
          <p:cNvPr id="25" name="Google Shape;25;p5"/>
          <p:cNvPicPr preferRelativeResize="0"/>
          <p:nvPr/>
        </p:nvPicPr>
        <p:blipFill rotWithShape="1">
          <a:blip r:embed="rId2">
            <a:alphaModFix/>
          </a:blip>
          <a:srcRect b="15476" l="0" r="0" t="0"/>
          <a:stretch/>
        </p:blipFill>
        <p:spPr>
          <a:xfrm>
            <a:off x="-76200" y="-76050"/>
            <a:ext cx="12306302" cy="6934051"/>
          </a:xfrm>
          <a:prstGeom prst="rect">
            <a:avLst/>
          </a:prstGeom>
          <a:noFill/>
          <a:ln>
            <a:noFill/>
          </a:ln>
        </p:spPr>
      </p:pic>
      <p:sp>
        <p:nvSpPr>
          <p:cNvPr id="26" name="Google Shape;26;p5"/>
          <p:cNvSpPr/>
          <p:nvPr/>
        </p:nvSpPr>
        <p:spPr>
          <a:xfrm>
            <a:off x="762000" y="762000"/>
            <a:ext cx="10656218" cy="5335524"/>
          </a:xfrm>
          <a:custGeom>
            <a:rect b="b" l="l" r="r" t="t"/>
            <a:pathLst>
              <a:path extrusionOk="0" h="5486400" w="10818495">
                <a:moveTo>
                  <a:pt x="0" y="5486400"/>
                </a:moveTo>
                <a:lnTo>
                  <a:pt x="10817999" y="5486400"/>
                </a:lnTo>
                <a:lnTo>
                  <a:pt x="10817999" y="0"/>
                </a:lnTo>
                <a:lnTo>
                  <a:pt x="0" y="0"/>
                </a:lnTo>
                <a:lnTo>
                  <a:pt x="0" y="5486400"/>
                </a:lnTo>
                <a:close/>
              </a:path>
            </a:pathLst>
          </a:custGeom>
          <a:solidFill>
            <a:schemeClr val="dk2"/>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27" name="Google Shape;27;p5"/>
          <p:cNvSpPr txBox="1"/>
          <p:nvPr>
            <p:ph type="title"/>
          </p:nvPr>
        </p:nvSpPr>
        <p:spPr>
          <a:xfrm>
            <a:off x="1362600" y="1839013"/>
            <a:ext cx="5545500" cy="1653300"/>
          </a:xfrm>
          <a:prstGeom prst="rect">
            <a:avLst/>
          </a:prstGeom>
        </p:spPr>
        <p:txBody>
          <a:bodyPr anchorCtr="0" anchor="b" bIns="91425" lIns="91425" spcFirstLastPara="1" rIns="91425" wrap="square" tIns="91425">
            <a:noAutofit/>
          </a:bodyPr>
          <a:lstStyle>
            <a:lvl1pPr lvl="0" rtl="0">
              <a:spcBef>
                <a:spcPts val="0"/>
              </a:spcBef>
              <a:spcAft>
                <a:spcPts val="0"/>
              </a:spcAft>
              <a:buNone/>
              <a:defRPr sz="4800">
                <a:solidFill>
                  <a:srgbClr val="FFFFFF"/>
                </a:solidFill>
                <a:latin typeface="Muli"/>
                <a:ea typeface="Muli"/>
                <a:cs typeface="Muli"/>
                <a:sym typeface="Muli"/>
              </a:defRPr>
            </a:lvl1pPr>
            <a:lvl2pPr lvl="1" rtl="0">
              <a:spcBef>
                <a:spcPts val="0"/>
              </a:spcBef>
              <a:spcAft>
                <a:spcPts val="0"/>
              </a:spcAft>
              <a:buNone/>
              <a:defRPr>
                <a:latin typeface="Muli"/>
                <a:ea typeface="Muli"/>
                <a:cs typeface="Muli"/>
                <a:sym typeface="Muli"/>
              </a:defRPr>
            </a:lvl2pPr>
            <a:lvl3pPr lvl="2" rtl="0">
              <a:spcBef>
                <a:spcPts val="0"/>
              </a:spcBef>
              <a:spcAft>
                <a:spcPts val="0"/>
              </a:spcAft>
              <a:buNone/>
              <a:defRPr>
                <a:latin typeface="Muli"/>
                <a:ea typeface="Muli"/>
                <a:cs typeface="Muli"/>
                <a:sym typeface="Muli"/>
              </a:defRPr>
            </a:lvl3pPr>
            <a:lvl4pPr lvl="3" rtl="0">
              <a:spcBef>
                <a:spcPts val="0"/>
              </a:spcBef>
              <a:spcAft>
                <a:spcPts val="0"/>
              </a:spcAft>
              <a:buNone/>
              <a:defRPr>
                <a:latin typeface="Muli"/>
                <a:ea typeface="Muli"/>
                <a:cs typeface="Muli"/>
                <a:sym typeface="Muli"/>
              </a:defRPr>
            </a:lvl4pPr>
            <a:lvl5pPr lvl="4" rtl="0">
              <a:spcBef>
                <a:spcPts val="0"/>
              </a:spcBef>
              <a:spcAft>
                <a:spcPts val="0"/>
              </a:spcAft>
              <a:buNone/>
              <a:defRPr>
                <a:latin typeface="Muli"/>
                <a:ea typeface="Muli"/>
                <a:cs typeface="Muli"/>
                <a:sym typeface="Muli"/>
              </a:defRPr>
            </a:lvl5pPr>
            <a:lvl6pPr lvl="5" rtl="0">
              <a:spcBef>
                <a:spcPts val="0"/>
              </a:spcBef>
              <a:spcAft>
                <a:spcPts val="0"/>
              </a:spcAft>
              <a:buNone/>
              <a:defRPr>
                <a:latin typeface="Muli"/>
                <a:ea typeface="Muli"/>
                <a:cs typeface="Muli"/>
                <a:sym typeface="Muli"/>
              </a:defRPr>
            </a:lvl6pPr>
            <a:lvl7pPr lvl="6" rtl="0">
              <a:spcBef>
                <a:spcPts val="0"/>
              </a:spcBef>
              <a:spcAft>
                <a:spcPts val="0"/>
              </a:spcAft>
              <a:buNone/>
              <a:defRPr>
                <a:latin typeface="Muli"/>
                <a:ea typeface="Muli"/>
                <a:cs typeface="Muli"/>
                <a:sym typeface="Muli"/>
              </a:defRPr>
            </a:lvl7pPr>
            <a:lvl8pPr lvl="7" rtl="0">
              <a:spcBef>
                <a:spcPts val="0"/>
              </a:spcBef>
              <a:spcAft>
                <a:spcPts val="0"/>
              </a:spcAft>
              <a:buNone/>
              <a:defRPr>
                <a:latin typeface="Muli"/>
                <a:ea typeface="Muli"/>
                <a:cs typeface="Muli"/>
                <a:sym typeface="Muli"/>
              </a:defRPr>
            </a:lvl8pPr>
            <a:lvl9pPr lvl="8" rtl="0">
              <a:spcBef>
                <a:spcPts val="0"/>
              </a:spcBef>
              <a:spcAft>
                <a:spcPts val="0"/>
              </a:spcAft>
              <a:buNone/>
              <a:defRPr>
                <a:latin typeface="Muli"/>
                <a:ea typeface="Muli"/>
                <a:cs typeface="Muli"/>
                <a:sym typeface="Muli"/>
              </a:defRPr>
            </a:lvl9pPr>
          </a:lstStyle>
          <a:p/>
        </p:txBody>
      </p:sp>
      <p:sp>
        <p:nvSpPr>
          <p:cNvPr id="28" name="Google Shape;28;p5"/>
          <p:cNvSpPr txBox="1"/>
          <p:nvPr>
            <p:ph idx="1" type="subTitle"/>
          </p:nvPr>
        </p:nvSpPr>
        <p:spPr>
          <a:xfrm>
            <a:off x="1362600" y="3797125"/>
            <a:ext cx="5545500" cy="1375800"/>
          </a:xfrm>
          <a:prstGeom prst="rect">
            <a:avLst/>
          </a:prstGeom>
        </p:spPr>
        <p:txBody>
          <a:bodyPr anchorCtr="0" anchor="t" bIns="91425" lIns="91425" spcFirstLastPara="1" rIns="91425" wrap="square" tIns="91425">
            <a:noAutofit/>
          </a:bodyPr>
          <a:lstStyle>
            <a:lvl1pPr lvl="0" rtl="0">
              <a:spcBef>
                <a:spcPts val="0"/>
              </a:spcBef>
              <a:spcAft>
                <a:spcPts val="0"/>
              </a:spcAft>
              <a:buNone/>
              <a:defRPr sz="2400">
                <a:solidFill>
                  <a:srgbClr val="FFFFFF"/>
                </a:solidFill>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Section Layout (Neutral 1)">
  <p:cSld name="OBJECT_2_2_1_1">
    <p:spTree>
      <p:nvGrpSpPr>
        <p:cNvPr id="29" name="Shape 29"/>
        <p:cNvGrpSpPr/>
        <p:nvPr/>
      </p:nvGrpSpPr>
      <p:grpSpPr>
        <a:xfrm>
          <a:off x="0" y="0"/>
          <a:ext cx="0" cy="0"/>
          <a:chOff x="0" y="0"/>
          <a:chExt cx="0" cy="0"/>
        </a:xfrm>
      </p:grpSpPr>
      <p:pic>
        <p:nvPicPr>
          <p:cNvPr id="30" name="Google Shape;30;p6"/>
          <p:cNvPicPr preferRelativeResize="0"/>
          <p:nvPr/>
        </p:nvPicPr>
        <p:blipFill rotWithShape="1">
          <a:blip r:embed="rId2">
            <a:alphaModFix/>
          </a:blip>
          <a:srcRect b="15626" l="0" r="0" t="0"/>
          <a:stretch/>
        </p:blipFill>
        <p:spPr>
          <a:xfrm>
            <a:off x="0" y="0"/>
            <a:ext cx="12192000" cy="6858000"/>
          </a:xfrm>
          <a:prstGeom prst="rect">
            <a:avLst/>
          </a:prstGeom>
          <a:noFill/>
          <a:ln>
            <a:noFill/>
          </a:ln>
        </p:spPr>
      </p:pic>
      <p:sp>
        <p:nvSpPr>
          <p:cNvPr id="31" name="Google Shape;31;p6"/>
          <p:cNvSpPr/>
          <p:nvPr/>
        </p:nvSpPr>
        <p:spPr>
          <a:xfrm>
            <a:off x="762000" y="762000"/>
            <a:ext cx="10656218" cy="5335524"/>
          </a:xfrm>
          <a:custGeom>
            <a:rect b="b" l="l" r="r" t="t"/>
            <a:pathLst>
              <a:path extrusionOk="0" h="5486400" w="10818495">
                <a:moveTo>
                  <a:pt x="0" y="5486400"/>
                </a:moveTo>
                <a:lnTo>
                  <a:pt x="10817999" y="5486400"/>
                </a:lnTo>
                <a:lnTo>
                  <a:pt x="10817999" y="0"/>
                </a:lnTo>
                <a:lnTo>
                  <a:pt x="0" y="0"/>
                </a:lnTo>
                <a:lnTo>
                  <a:pt x="0" y="5486400"/>
                </a:lnTo>
                <a:close/>
              </a:path>
            </a:pathLst>
          </a:custGeom>
          <a:solidFill>
            <a:srgbClr val="FFFFF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32" name="Google Shape;32;p6"/>
          <p:cNvSpPr txBox="1"/>
          <p:nvPr>
            <p:ph type="title"/>
          </p:nvPr>
        </p:nvSpPr>
        <p:spPr>
          <a:xfrm>
            <a:off x="1362600" y="1839013"/>
            <a:ext cx="5545500" cy="1653300"/>
          </a:xfrm>
          <a:prstGeom prst="rect">
            <a:avLst/>
          </a:prstGeom>
        </p:spPr>
        <p:txBody>
          <a:bodyPr anchorCtr="0" anchor="b" bIns="91425" lIns="91425" spcFirstLastPara="1" rIns="91425" wrap="square" tIns="91425">
            <a:noAutofit/>
          </a:bodyPr>
          <a:lstStyle>
            <a:lvl1pPr lvl="0" rtl="0">
              <a:spcBef>
                <a:spcPts val="0"/>
              </a:spcBef>
              <a:spcAft>
                <a:spcPts val="0"/>
              </a:spcAft>
              <a:buNone/>
              <a:defRPr sz="4800">
                <a:latin typeface="Muli"/>
                <a:ea typeface="Muli"/>
                <a:cs typeface="Muli"/>
                <a:sym typeface="Muli"/>
              </a:defRPr>
            </a:lvl1pPr>
            <a:lvl2pPr lvl="1" rtl="0">
              <a:spcBef>
                <a:spcPts val="0"/>
              </a:spcBef>
              <a:spcAft>
                <a:spcPts val="0"/>
              </a:spcAft>
              <a:buNone/>
              <a:defRPr>
                <a:latin typeface="Muli"/>
                <a:ea typeface="Muli"/>
                <a:cs typeface="Muli"/>
                <a:sym typeface="Muli"/>
              </a:defRPr>
            </a:lvl2pPr>
            <a:lvl3pPr lvl="2" rtl="0">
              <a:spcBef>
                <a:spcPts val="0"/>
              </a:spcBef>
              <a:spcAft>
                <a:spcPts val="0"/>
              </a:spcAft>
              <a:buNone/>
              <a:defRPr>
                <a:latin typeface="Muli"/>
                <a:ea typeface="Muli"/>
                <a:cs typeface="Muli"/>
                <a:sym typeface="Muli"/>
              </a:defRPr>
            </a:lvl3pPr>
            <a:lvl4pPr lvl="3" rtl="0">
              <a:spcBef>
                <a:spcPts val="0"/>
              </a:spcBef>
              <a:spcAft>
                <a:spcPts val="0"/>
              </a:spcAft>
              <a:buNone/>
              <a:defRPr>
                <a:latin typeface="Muli"/>
                <a:ea typeface="Muli"/>
                <a:cs typeface="Muli"/>
                <a:sym typeface="Muli"/>
              </a:defRPr>
            </a:lvl4pPr>
            <a:lvl5pPr lvl="4" rtl="0">
              <a:spcBef>
                <a:spcPts val="0"/>
              </a:spcBef>
              <a:spcAft>
                <a:spcPts val="0"/>
              </a:spcAft>
              <a:buNone/>
              <a:defRPr>
                <a:latin typeface="Muli"/>
                <a:ea typeface="Muli"/>
                <a:cs typeface="Muli"/>
                <a:sym typeface="Muli"/>
              </a:defRPr>
            </a:lvl5pPr>
            <a:lvl6pPr lvl="5" rtl="0">
              <a:spcBef>
                <a:spcPts val="0"/>
              </a:spcBef>
              <a:spcAft>
                <a:spcPts val="0"/>
              </a:spcAft>
              <a:buNone/>
              <a:defRPr>
                <a:latin typeface="Muli"/>
                <a:ea typeface="Muli"/>
                <a:cs typeface="Muli"/>
                <a:sym typeface="Muli"/>
              </a:defRPr>
            </a:lvl6pPr>
            <a:lvl7pPr lvl="6" rtl="0">
              <a:spcBef>
                <a:spcPts val="0"/>
              </a:spcBef>
              <a:spcAft>
                <a:spcPts val="0"/>
              </a:spcAft>
              <a:buNone/>
              <a:defRPr>
                <a:latin typeface="Muli"/>
                <a:ea typeface="Muli"/>
                <a:cs typeface="Muli"/>
                <a:sym typeface="Muli"/>
              </a:defRPr>
            </a:lvl7pPr>
            <a:lvl8pPr lvl="7" rtl="0">
              <a:spcBef>
                <a:spcPts val="0"/>
              </a:spcBef>
              <a:spcAft>
                <a:spcPts val="0"/>
              </a:spcAft>
              <a:buNone/>
              <a:defRPr>
                <a:latin typeface="Muli"/>
                <a:ea typeface="Muli"/>
                <a:cs typeface="Muli"/>
                <a:sym typeface="Muli"/>
              </a:defRPr>
            </a:lvl8pPr>
            <a:lvl9pPr lvl="8" rtl="0">
              <a:spcBef>
                <a:spcPts val="0"/>
              </a:spcBef>
              <a:spcAft>
                <a:spcPts val="0"/>
              </a:spcAft>
              <a:buNone/>
              <a:defRPr>
                <a:latin typeface="Muli"/>
                <a:ea typeface="Muli"/>
                <a:cs typeface="Muli"/>
                <a:sym typeface="Muli"/>
              </a:defRPr>
            </a:lvl9pPr>
          </a:lstStyle>
          <a:p/>
        </p:txBody>
      </p:sp>
      <p:sp>
        <p:nvSpPr>
          <p:cNvPr id="33" name="Google Shape;33;p6"/>
          <p:cNvSpPr txBox="1"/>
          <p:nvPr>
            <p:ph idx="1" type="subTitle"/>
          </p:nvPr>
        </p:nvSpPr>
        <p:spPr>
          <a:xfrm>
            <a:off x="1362600" y="3797125"/>
            <a:ext cx="5545500" cy="1375800"/>
          </a:xfrm>
          <a:prstGeom prst="rect">
            <a:avLst/>
          </a:prstGeom>
        </p:spPr>
        <p:txBody>
          <a:bodyPr anchorCtr="0" anchor="t" bIns="91425" lIns="91425" spcFirstLastPara="1" rIns="91425" wrap="square" tIns="91425">
            <a:noAutofit/>
          </a:bodyPr>
          <a:lstStyle>
            <a:lvl1pPr lvl="0" rtl="0">
              <a:spcBef>
                <a:spcPts val="0"/>
              </a:spcBef>
              <a:spcAft>
                <a:spcPts val="0"/>
              </a:spcAft>
              <a:buNone/>
              <a:defRPr sz="2400">
                <a:solidFill>
                  <a:schemeClr val="dk2"/>
                </a:solidFill>
              </a:defRPr>
            </a:lvl1pPr>
            <a:lvl2pPr lvl="1" rtl="0">
              <a:spcBef>
                <a:spcPts val="0"/>
              </a:spcBef>
              <a:spcAft>
                <a:spcPts val="0"/>
              </a:spcAft>
              <a:buNone/>
              <a:defRPr>
                <a:solidFill>
                  <a:schemeClr val="dk2"/>
                </a:solidFill>
              </a:defRPr>
            </a:lvl2pPr>
            <a:lvl3pPr lvl="2" rtl="0">
              <a:spcBef>
                <a:spcPts val="0"/>
              </a:spcBef>
              <a:spcAft>
                <a:spcPts val="0"/>
              </a:spcAft>
              <a:buNone/>
              <a:defRPr>
                <a:solidFill>
                  <a:schemeClr val="dk2"/>
                </a:solidFill>
              </a:defRPr>
            </a:lvl3pPr>
            <a:lvl4pPr lvl="3" rtl="0">
              <a:spcBef>
                <a:spcPts val="0"/>
              </a:spcBef>
              <a:spcAft>
                <a:spcPts val="0"/>
              </a:spcAft>
              <a:buNone/>
              <a:defRPr>
                <a:solidFill>
                  <a:schemeClr val="dk2"/>
                </a:solidFill>
              </a:defRPr>
            </a:lvl4pPr>
            <a:lvl5pPr lvl="4" rtl="0">
              <a:spcBef>
                <a:spcPts val="0"/>
              </a:spcBef>
              <a:spcAft>
                <a:spcPts val="0"/>
              </a:spcAft>
              <a:buNone/>
              <a:defRPr>
                <a:solidFill>
                  <a:schemeClr val="dk2"/>
                </a:solidFill>
              </a:defRPr>
            </a:lvl5pPr>
            <a:lvl6pPr lvl="5" rtl="0">
              <a:spcBef>
                <a:spcPts val="0"/>
              </a:spcBef>
              <a:spcAft>
                <a:spcPts val="0"/>
              </a:spcAft>
              <a:buNone/>
              <a:defRPr>
                <a:solidFill>
                  <a:schemeClr val="dk2"/>
                </a:solidFill>
              </a:defRPr>
            </a:lvl6pPr>
            <a:lvl7pPr lvl="6" rtl="0">
              <a:spcBef>
                <a:spcPts val="0"/>
              </a:spcBef>
              <a:spcAft>
                <a:spcPts val="0"/>
              </a:spcAft>
              <a:buNone/>
              <a:defRPr>
                <a:solidFill>
                  <a:schemeClr val="dk2"/>
                </a:solidFill>
              </a:defRPr>
            </a:lvl7pPr>
            <a:lvl8pPr lvl="7" rtl="0">
              <a:spcBef>
                <a:spcPts val="0"/>
              </a:spcBef>
              <a:spcAft>
                <a:spcPts val="0"/>
              </a:spcAft>
              <a:buNone/>
              <a:defRPr>
                <a:solidFill>
                  <a:schemeClr val="dk2"/>
                </a:solidFill>
              </a:defRPr>
            </a:lvl8pPr>
            <a:lvl9pPr lvl="8" rtl="0">
              <a:spcBef>
                <a:spcPts val="0"/>
              </a:spcBef>
              <a:spcAft>
                <a:spcPts val="0"/>
              </a:spcAft>
              <a:buNone/>
              <a:defRPr>
                <a:solidFill>
                  <a:schemeClr val="dk2"/>
                </a:solidFill>
              </a:defRPr>
            </a:lvl9pPr>
          </a:lstStyl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Section Layout (Neutral 2)">
  <p:cSld name="OBJECT_2_2_1_1_1">
    <p:spTree>
      <p:nvGrpSpPr>
        <p:cNvPr id="34" name="Shape 34"/>
        <p:cNvGrpSpPr/>
        <p:nvPr/>
      </p:nvGrpSpPr>
      <p:grpSpPr>
        <a:xfrm>
          <a:off x="0" y="0"/>
          <a:ext cx="0" cy="0"/>
          <a:chOff x="0" y="0"/>
          <a:chExt cx="0" cy="0"/>
        </a:xfrm>
      </p:grpSpPr>
      <p:pic>
        <p:nvPicPr>
          <p:cNvPr id="35" name="Google Shape;35;p7"/>
          <p:cNvPicPr preferRelativeResize="0"/>
          <p:nvPr/>
        </p:nvPicPr>
        <p:blipFill rotWithShape="1">
          <a:blip r:embed="rId2">
            <a:alphaModFix/>
          </a:blip>
          <a:srcRect b="10702" l="0" r="0" t="4967"/>
          <a:stretch/>
        </p:blipFill>
        <p:spPr>
          <a:xfrm>
            <a:off x="-5875" y="0"/>
            <a:ext cx="12197881" cy="6858003"/>
          </a:xfrm>
          <a:prstGeom prst="rect">
            <a:avLst/>
          </a:prstGeom>
          <a:noFill/>
          <a:ln>
            <a:noFill/>
          </a:ln>
        </p:spPr>
      </p:pic>
      <p:sp>
        <p:nvSpPr>
          <p:cNvPr id="36" name="Google Shape;36;p7"/>
          <p:cNvSpPr/>
          <p:nvPr/>
        </p:nvSpPr>
        <p:spPr>
          <a:xfrm>
            <a:off x="762000" y="762000"/>
            <a:ext cx="10656218" cy="5335524"/>
          </a:xfrm>
          <a:custGeom>
            <a:rect b="b" l="l" r="r" t="t"/>
            <a:pathLst>
              <a:path extrusionOk="0" h="5486400" w="10818495">
                <a:moveTo>
                  <a:pt x="0" y="5486400"/>
                </a:moveTo>
                <a:lnTo>
                  <a:pt x="10817999" y="5486400"/>
                </a:lnTo>
                <a:lnTo>
                  <a:pt x="10817999" y="0"/>
                </a:lnTo>
                <a:lnTo>
                  <a:pt x="0" y="0"/>
                </a:lnTo>
                <a:lnTo>
                  <a:pt x="0" y="5486400"/>
                </a:lnTo>
                <a:close/>
              </a:path>
            </a:pathLst>
          </a:custGeom>
          <a:solidFill>
            <a:srgbClr val="FFFFF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37" name="Google Shape;37;p7"/>
          <p:cNvSpPr txBox="1"/>
          <p:nvPr>
            <p:ph type="title"/>
          </p:nvPr>
        </p:nvSpPr>
        <p:spPr>
          <a:xfrm>
            <a:off x="1362600" y="1839013"/>
            <a:ext cx="5545500" cy="1653300"/>
          </a:xfrm>
          <a:prstGeom prst="rect">
            <a:avLst/>
          </a:prstGeom>
        </p:spPr>
        <p:txBody>
          <a:bodyPr anchorCtr="0" anchor="b" bIns="91425" lIns="91425" spcFirstLastPara="1" rIns="91425" wrap="square" tIns="91425">
            <a:noAutofit/>
          </a:bodyPr>
          <a:lstStyle>
            <a:lvl1pPr lvl="0" rtl="0">
              <a:spcBef>
                <a:spcPts val="0"/>
              </a:spcBef>
              <a:spcAft>
                <a:spcPts val="0"/>
              </a:spcAft>
              <a:buNone/>
              <a:defRPr sz="4800">
                <a:latin typeface="Muli"/>
                <a:ea typeface="Muli"/>
                <a:cs typeface="Muli"/>
                <a:sym typeface="Muli"/>
              </a:defRPr>
            </a:lvl1pPr>
            <a:lvl2pPr lvl="1" rtl="0">
              <a:spcBef>
                <a:spcPts val="0"/>
              </a:spcBef>
              <a:spcAft>
                <a:spcPts val="0"/>
              </a:spcAft>
              <a:buNone/>
              <a:defRPr>
                <a:latin typeface="Muli"/>
                <a:ea typeface="Muli"/>
                <a:cs typeface="Muli"/>
                <a:sym typeface="Muli"/>
              </a:defRPr>
            </a:lvl2pPr>
            <a:lvl3pPr lvl="2" rtl="0">
              <a:spcBef>
                <a:spcPts val="0"/>
              </a:spcBef>
              <a:spcAft>
                <a:spcPts val="0"/>
              </a:spcAft>
              <a:buNone/>
              <a:defRPr>
                <a:latin typeface="Muli"/>
                <a:ea typeface="Muli"/>
                <a:cs typeface="Muli"/>
                <a:sym typeface="Muli"/>
              </a:defRPr>
            </a:lvl3pPr>
            <a:lvl4pPr lvl="3" rtl="0">
              <a:spcBef>
                <a:spcPts val="0"/>
              </a:spcBef>
              <a:spcAft>
                <a:spcPts val="0"/>
              </a:spcAft>
              <a:buNone/>
              <a:defRPr>
                <a:latin typeface="Muli"/>
                <a:ea typeface="Muli"/>
                <a:cs typeface="Muli"/>
                <a:sym typeface="Muli"/>
              </a:defRPr>
            </a:lvl4pPr>
            <a:lvl5pPr lvl="4" rtl="0">
              <a:spcBef>
                <a:spcPts val="0"/>
              </a:spcBef>
              <a:spcAft>
                <a:spcPts val="0"/>
              </a:spcAft>
              <a:buNone/>
              <a:defRPr>
                <a:latin typeface="Muli"/>
                <a:ea typeface="Muli"/>
                <a:cs typeface="Muli"/>
                <a:sym typeface="Muli"/>
              </a:defRPr>
            </a:lvl5pPr>
            <a:lvl6pPr lvl="5" rtl="0">
              <a:spcBef>
                <a:spcPts val="0"/>
              </a:spcBef>
              <a:spcAft>
                <a:spcPts val="0"/>
              </a:spcAft>
              <a:buNone/>
              <a:defRPr>
                <a:latin typeface="Muli"/>
                <a:ea typeface="Muli"/>
                <a:cs typeface="Muli"/>
                <a:sym typeface="Muli"/>
              </a:defRPr>
            </a:lvl6pPr>
            <a:lvl7pPr lvl="6" rtl="0">
              <a:spcBef>
                <a:spcPts val="0"/>
              </a:spcBef>
              <a:spcAft>
                <a:spcPts val="0"/>
              </a:spcAft>
              <a:buNone/>
              <a:defRPr>
                <a:latin typeface="Muli"/>
                <a:ea typeface="Muli"/>
                <a:cs typeface="Muli"/>
                <a:sym typeface="Muli"/>
              </a:defRPr>
            </a:lvl7pPr>
            <a:lvl8pPr lvl="7" rtl="0">
              <a:spcBef>
                <a:spcPts val="0"/>
              </a:spcBef>
              <a:spcAft>
                <a:spcPts val="0"/>
              </a:spcAft>
              <a:buNone/>
              <a:defRPr>
                <a:latin typeface="Muli"/>
                <a:ea typeface="Muli"/>
                <a:cs typeface="Muli"/>
                <a:sym typeface="Muli"/>
              </a:defRPr>
            </a:lvl8pPr>
            <a:lvl9pPr lvl="8" rtl="0">
              <a:spcBef>
                <a:spcPts val="0"/>
              </a:spcBef>
              <a:spcAft>
                <a:spcPts val="0"/>
              </a:spcAft>
              <a:buNone/>
              <a:defRPr>
                <a:latin typeface="Muli"/>
                <a:ea typeface="Muli"/>
                <a:cs typeface="Muli"/>
                <a:sym typeface="Muli"/>
              </a:defRPr>
            </a:lvl9pPr>
          </a:lstStyle>
          <a:p/>
        </p:txBody>
      </p:sp>
      <p:sp>
        <p:nvSpPr>
          <p:cNvPr id="38" name="Google Shape;38;p7"/>
          <p:cNvSpPr txBox="1"/>
          <p:nvPr>
            <p:ph idx="1" type="subTitle"/>
          </p:nvPr>
        </p:nvSpPr>
        <p:spPr>
          <a:xfrm>
            <a:off x="1362600" y="3797125"/>
            <a:ext cx="5545500" cy="1375800"/>
          </a:xfrm>
          <a:prstGeom prst="rect">
            <a:avLst/>
          </a:prstGeom>
        </p:spPr>
        <p:txBody>
          <a:bodyPr anchorCtr="0" anchor="t" bIns="91425" lIns="91425" spcFirstLastPara="1" rIns="91425" wrap="square" tIns="91425">
            <a:noAutofit/>
          </a:bodyPr>
          <a:lstStyle>
            <a:lvl1pPr lvl="0" rtl="0">
              <a:spcBef>
                <a:spcPts val="0"/>
              </a:spcBef>
              <a:spcAft>
                <a:spcPts val="0"/>
              </a:spcAft>
              <a:buNone/>
              <a:defRPr sz="2400">
                <a:solidFill>
                  <a:schemeClr val="dk2"/>
                </a:solidFill>
              </a:defRPr>
            </a:lvl1pPr>
            <a:lvl2pPr lvl="1" rtl="0">
              <a:spcBef>
                <a:spcPts val="0"/>
              </a:spcBef>
              <a:spcAft>
                <a:spcPts val="0"/>
              </a:spcAft>
              <a:buNone/>
              <a:defRPr>
                <a:solidFill>
                  <a:schemeClr val="dk2"/>
                </a:solidFill>
              </a:defRPr>
            </a:lvl2pPr>
            <a:lvl3pPr lvl="2" rtl="0">
              <a:spcBef>
                <a:spcPts val="0"/>
              </a:spcBef>
              <a:spcAft>
                <a:spcPts val="0"/>
              </a:spcAft>
              <a:buNone/>
              <a:defRPr>
                <a:solidFill>
                  <a:schemeClr val="dk2"/>
                </a:solidFill>
              </a:defRPr>
            </a:lvl3pPr>
            <a:lvl4pPr lvl="3" rtl="0">
              <a:spcBef>
                <a:spcPts val="0"/>
              </a:spcBef>
              <a:spcAft>
                <a:spcPts val="0"/>
              </a:spcAft>
              <a:buNone/>
              <a:defRPr>
                <a:solidFill>
                  <a:schemeClr val="dk2"/>
                </a:solidFill>
              </a:defRPr>
            </a:lvl4pPr>
            <a:lvl5pPr lvl="4" rtl="0">
              <a:spcBef>
                <a:spcPts val="0"/>
              </a:spcBef>
              <a:spcAft>
                <a:spcPts val="0"/>
              </a:spcAft>
              <a:buNone/>
              <a:defRPr>
                <a:solidFill>
                  <a:schemeClr val="dk2"/>
                </a:solidFill>
              </a:defRPr>
            </a:lvl5pPr>
            <a:lvl6pPr lvl="5" rtl="0">
              <a:spcBef>
                <a:spcPts val="0"/>
              </a:spcBef>
              <a:spcAft>
                <a:spcPts val="0"/>
              </a:spcAft>
              <a:buNone/>
              <a:defRPr>
                <a:solidFill>
                  <a:schemeClr val="dk2"/>
                </a:solidFill>
              </a:defRPr>
            </a:lvl6pPr>
            <a:lvl7pPr lvl="6" rtl="0">
              <a:spcBef>
                <a:spcPts val="0"/>
              </a:spcBef>
              <a:spcAft>
                <a:spcPts val="0"/>
              </a:spcAft>
              <a:buNone/>
              <a:defRPr>
                <a:solidFill>
                  <a:schemeClr val="dk2"/>
                </a:solidFill>
              </a:defRPr>
            </a:lvl7pPr>
            <a:lvl8pPr lvl="7" rtl="0">
              <a:spcBef>
                <a:spcPts val="0"/>
              </a:spcBef>
              <a:spcAft>
                <a:spcPts val="0"/>
              </a:spcAft>
              <a:buNone/>
              <a:defRPr>
                <a:solidFill>
                  <a:schemeClr val="dk2"/>
                </a:solidFill>
              </a:defRPr>
            </a:lvl8pPr>
            <a:lvl9pPr lvl="8" rtl="0">
              <a:spcBef>
                <a:spcPts val="0"/>
              </a:spcBef>
              <a:spcAft>
                <a:spcPts val="0"/>
              </a:spcAft>
              <a:buNone/>
              <a:defRPr>
                <a:solidFill>
                  <a:schemeClr val="dk2"/>
                </a:solidFill>
              </a:defRPr>
            </a:lvl9pPr>
          </a:lstStyl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Section Layout (Neutral 3)">
  <p:cSld name="OBJECT_2_2_1_1_1_1">
    <p:spTree>
      <p:nvGrpSpPr>
        <p:cNvPr id="39" name="Shape 39"/>
        <p:cNvGrpSpPr/>
        <p:nvPr/>
      </p:nvGrpSpPr>
      <p:grpSpPr>
        <a:xfrm>
          <a:off x="0" y="0"/>
          <a:ext cx="0" cy="0"/>
          <a:chOff x="0" y="0"/>
          <a:chExt cx="0" cy="0"/>
        </a:xfrm>
      </p:grpSpPr>
      <p:pic>
        <p:nvPicPr>
          <p:cNvPr id="40" name="Google Shape;40;p8"/>
          <p:cNvPicPr preferRelativeResize="0"/>
          <p:nvPr/>
        </p:nvPicPr>
        <p:blipFill rotWithShape="1">
          <a:blip r:embed="rId2">
            <a:alphaModFix/>
          </a:blip>
          <a:srcRect b="9998" l="0" r="0" t="5628"/>
          <a:stretch/>
        </p:blipFill>
        <p:spPr>
          <a:xfrm>
            <a:off x="0" y="0"/>
            <a:ext cx="12191996" cy="6858000"/>
          </a:xfrm>
          <a:prstGeom prst="rect">
            <a:avLst/>
          </a:prstGeom>
          <a:noFill/>
          <a:ln>
            <a:noFill/>
          </a:ln>
        </p:spPr>
      </p:pic>
      <p:sp>
        <p:nvSpPr>
          <p:cNvPr id="41" name="Google Shape;41;p8"/>
          <p:cNvSpPr/>
          <p:nvPr/>
        </p:nvSpPr>
        <p:spPr>
          <a:xfrm>
            <a:off x="762000" y="762000"/>
            <a:ext cx="10656218" cy="5335524"/>
          </a:xfrm>
          <a:custGeom>
            <a:rect b="b" l="l" r="r" t="t"/>
            <a:pathLst>
              <a:path extrusionOk="0" h="5486400" w="10818495">
                <a:moveTo>
                  <a:pt x="0" y="5486400"/>
                </a:moveTo>
                <a:lnTo>
                  <a:pt x="10817999" y="5486400"/>
                </a:lnTo>
                <a:lnTo>
                  <a:pt x="10817999" y="0"/>
                </a:lnTo>
                <a:lnTo>
                  <a:pt x="0" y="0"/>
                </a:lnTo>
                <a:lnTo>
                  <a:pt x="0" y="5486400"/>
                </a:lnTo>
                <a:close/>
              </a:path>
            </a:pathLst>
          </a:custGeom>
          <a:solidFill>
            <a:srgbClr val="FFFFF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42" name="Google Shape;42;p8"/>
          <p:cNvSpPr txBox="1"/>
          <p:nvPr>
            <p:ph type="title"/>
          </p:nvPr>
        </p:nvSpPr>
        <p:spPr>
          <a:xfrm>
            <a:off x="1362600" y="1839013"/>
            <a:ext cx="5545500" cy="1653300"/>
          </a:xfrm>
          <a:prstGeom prst="rect">
            <a:avLst/>
          </a:prstGeom>
        </p:spPr>
        <p:txBody>
          <a:bodyPr anchorCtr="0" anchor="b" bIns="91425" lIns="91425" spcFirstLastPara="1" rIns="91425" wrap="square" tIns="91425">
            <a:noAutofit/>
          </a:bodyPr>
          <a:lstStyle>
            <a:lvl1pPr lvl="0" rtl="0">
              <a:spcBef>
                <a:spcPts val="0"/>
              </a:spcBef>
              <a:spcAft>
                <a:spcPts val="0"/>
              </a:spcAft>
              <a:buNone/>
              <a:defRPr sz="4800">
                <a:latin typeface="Muli"/>
                <a:ea typeface="Muli"/>
                <a:cs typeface="Muli"/>
                <a:sym typeface="Muli"/>
              </a:defRPr>
            </a:lvl1pPr>
            <a:lvl2pPr lvl="1" rtl="0">
              <a:spcBef>
                <a:spcPts val="0"/>
              </a:spcBef>
              <a:spcAft>
                <a:spcPts val="0"/>
              </a:spcAft>
              <a:buNone/>
              <a:defRPr>
                <a:latin typeface="Muli"/>
                <a:ea typeface="Muli"/>
                <a:cs typeface="Muli"/>
                <a:sym typeface="Muli"/>
              </a:defRPr>
            </a:lvl2pPr>
            <a:lvl3pPr lvl="2" rtl="0">
              <a:spcBef>
                <a:spcPts val="0"/>
              </a:spcBef>
              <a:spcAft>
                <a:spcPts val="0"/>
              </a:spcAft>
              <a:buNone/>
              <a:defRPr>
                <a:latin typeface="Muli"/>
                <a:ea typeface="Muli"/>
                <a:cs typeface="Muli"/>
                <a:sym typeface="Muli"/>
              </a:defRPr>
            </a:lvl3pPr>
            <a:lvl4pPr lvl="3" rtl="0">
              <a:spcBef>
                <a:spcPts val="0"/>
              </a:spcBef>
              <a:spcAft>
                <a:spcPts val="0"/>
              </a:spcAft>
              <a:buNone/>
              <a:defRPr>
                <a:latin typeface="Muli"/>
                <a:ea typeface="Muli"/>
                <a:cs typeface="Muli"/>
                <a:sym typeface="Muli"/>
              </a:defRPr>
            </a:lvl4pPr>
            <a:lvl5pPr lvl="4" rtl="0">
              <a:spcBef>
                <a:spcPts val="0"/>
              </a:spcBef>
              <a:spcAft>
                <a:spcPts val="0"/>
              </a:spcAft>
              <a:buNone/>
              <a:defRPr>
                <a:latin typeface="Muli"/>
                <a:ea typeface="Muli"/>
                <a:cs typeface="Muli"/>
                <a:sym typeface="Muli"/>
              </a:defRPr>
            </a:lvl5pPr>
            <a:lvl6pPr lvl="5" rtl="0">
              <a:spcBef>
                <a:spcPts val="0"/>
              </a:spcBef>
              <a:spcAft>
                <a:spcPts val="0"/>
              </a:spcAft>
              <a:buNone/>
              <a:defRPr>
                <a:latin typeface="Muli"/>
                <a:ea typeface="Muli"/>
                <a:cs typeface="Muli"/>
                <a:sym typeface="Muli"/>
              </a:defRPr>
            </a:lvl6pPr>
            <a:lvl7pPr lvl="6" rtl="0">
              <a:spcBef>
                <a:spcPts val="0"/>
              </a:spcBef>
              <a:spcAft>
                <a:spcPts val="0"/>
              </a:spcAft>
              <a:buNone/>
              <a:defRPr>
                <a:latin typeface="Muli"/>
                <a:ea typeface="Muli"/>
                <a:cs typeface="Muli"/>
                <a:sym typeface="Muli"/>
              </a:defRPr>
            </a:lvl7pPr>
            <a:lvl8pPr lvl="7" rtl="0">
              <a:spcBef>
                <a:spcPts val="0"/>
              </a:spcBef>
              <a:spcAft>
                <a:spcPts val="0"/>
              </a:spcAft>
              <a:buNone/>
              <a:defRPr>
                <a:latin typeface="Muli"/>
                <a:ea typeface="Muli"/>
                <a:cs typeface="Muli"/>
                <a:sym typeface="Muli"/>
              </a:defRPr>
            </a:lvl8pPr>
            <a:lvl9pPr lvl="8" rtl="0">
              <a:spcBef>
                <a:spcPts val="0"/>
              </a:spcBef>
              <a:spcAft>
                <a:spcPts val="0"/>
              </a:spcAft>
              <a:buNone/>
              <a:defRPr>
                <a:latin typeface="Muli"/>
                <a:ea typeface="Muli"/>
                <a:cs typeface="Muli"/>
                <a:sym typeface="Muli"/>
              </a:defRPr>
            </a:lvl9pPr>
          </a:lstStyle>
          <a:p/>
        </p:txBody>
      </p:sp>
      <p:sp>
        <p:nvSpPr>
          <p:cNvPr id="43" name="Google Shape;43;p8"/>
          <p:cNvSpPr txBox="1"/>
          <p:nvPr>
            <p:ph idx="1" type="subTitle"/>
          </p:nvPr>
        </p:nvSpPr>
        <p:spPr>
          <a:xfrm>
            <a:off x="1362600" y="3797125"/>
            <a:ext cx="5545500" cy="1375800"/>
          </a:xfrm>
          <a:prstGeom prst="rect">
            <a:avLst/>
          </a:prstGeom>
        </p:spPr>
        <p:txBody>
          <a:bodyPr anchorCtr="0" anchor="t" bIns="91425" lIns="91425" spcFirstLastPara="1" rIns="91425" wrap="square" tIns="91425">
            <a:noAutofit/>
          </a:bodyPr>
          <a:lstStyle>
            <a:lvl1pPr lvl="0" rtl="0">
              <a:spcBef>
                <a:spcPts val="0"/>
              </a:spcBef>
              <a:spcAft>
                <a:spcPts val="0"/>
              </a:spcAft>
              <a:buNone/>
              <a:defRPr sz="2400">
                <a:solidFill>
                  <a:schemeClr val="dk2"/>
                </a:solidFill>
              </a:defRPr>
            </a:lvl1pPr>
            <a:lvl2pPr lvl="1" rtl="0">
              <a:spcBef>
                <a:spcPts val="0"/>
              </a:spcBef>
              <a:spcAft>
                <a:spcPts val="0"/>
              </a:spcAft>
              <a:buNone/>
              <a:defRPr>
                <a:solidFill>
                  <a:schemeClr val="dk2"/>
                </a:solidFill>
              </a:defRPr>
            </a:lvl2pPr>
            <a:lvl3pPr lvl="2" rtl="0">
              <a:spcBef>
                <a:spcPts val="0"/>
              </a:spcBef>
              <a:spcAft>
                <a:spcPts val="0"/>
              </a:spcAft>
              <a:buNone/>
              <a:defRPr>
                <a:solidFill>
                  <a:schemeClr val="dk2"/>
                </a:solidFill>
              </a:defRPr>
            </a:lvl3pPr>
            <a:lvl4pPr lvl="3" rtl="0">
              <a:spcBef>
                <a:spcPts val="0"/>
              </a:spcBef>
              <a:spcAft>
                <a:spcPts val="0"/>
              </a:spcAft>
              <a:buNone/>
              <a:defRPr>
                <a:solidFill>
                  <a:schemeClr val="dk2"/>
                </a:solidFill>
              </a:defRPr>
            </a:lvl4pPr>
            <a:lvl5pPr lvl="4" rtl="0">
              <a:spcBef>
                <a:spcPts val="0"/>
              </a:spcBef>
              <a:spcAft>
                <a:spcPts val="0"/>
              </a:spcAft>
              <a:buNone/>
              <a:defRPr>
                <a:solidFill>
                  <a:schemeClr val="dk2"/>
                </a:solidFill>
              </a:defRPr>
            </a:lvl5pPr>
            <a:lvl6pPr lvl="5" rtl="0">
              <a:spcBef>
                <a:spcPts val="0"/>
              </a:spcBef>
              <a:spcAft>
                <a:spcPts val="0"/>
              </a:spcAft>
              <a:buNone/>
              <a:defRPr>
                <a:solidFill>
                  <a:schemeClr val="dk2"/>
                </a:solidFill>
              </a:defRPr>
            </a:lvl6pPr>
            <a:lvl7pPr lvl="6" rtl="0">
              <a:spcBef>
                <a:spcPts val="0"/>
              </a:spcBef>
              <a:spcAft>
                <a:spcPts val="0"/>
              </a:spcAft>
              <a:buNone/>
              <a:defRPr>
                <a:solidFill>
                  <a:schemeClr val="dk2"/>
                </a:solidFill>
              </a:defRPr>
            </a:lvl7pPr>
            <a:lvl8pPr lvl="7" rtl="0">
              <a:spcBef>
                <a:spcPts val="0"/>
              </a:spcBef>
              <a:spcAft>
                <a:spcPts val="0"/>
              </a:spcAft>
              <a:buNone/>
              <a:defRPr>
                <a:solidFill>
                  <a:schemeClr val="dk2"/>
                </a:solidFill>
              </a:defRPr>
            </a:lvl8pPr>
            <a:lvl9pPr lvl="8" rtl="0">
              <a:spcBef>
                <a:spcPts val="0"/>
              </a:spcBef>
              <a:spcAft>
                <a:spcPts val="0"/>
              </a:spcAft>
              <a:buNone/>
              <a:defRPr>
                <a:solidFill>
                  <a:schemeClr val="dk2"/>
                </a:solidFill>
              </a:defRPr>
            </a:lvl9pPr>
          </a:lstStyl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Section Layout (Neutral 3) 1">
  <p:cSld name="OBJECT_2_2_1_1_1_1_2">
    <p:spTree>
      <p:nvGrpSpPr>
        <p:cNvPr id="44" name="Shape 44"/>
        <p:cNvGrpSpPr/>
        <p:nvPr/>
      </p:nvGrpSpPr>
      <p:grpSpPr>
        <a:xfrm>
          <a:off x="0" y="0"/>
          <a:ext cx="0" cy="0"/>
          <a:chOff x="0" y="0"/>
          <a:chExt cx="0" cy="0"/>
        </a:xfrm>
      </p:grpSpPr>
      <p:pic>
        <p:nvPicPr>
          <p:cNvPr id="45" name="Google Shape;45;p9"/>
          <p:cNvPicPr preferRelativeResize="0"/>
          <p:nvPr/>
        </p:nvPicPr>
        <p:blipFill>
          <a:blip r:embed="rId2">
            <a:alphaModFix/>
          </a:blip>
          <a:stretch>
            <a:fillRect/>
          </a:stretch>
        </p:blipFill>
        <p:spPr>
          <a:xfrm>
            <a:off x="-5887" y="0"/>
            <a:ext cx="12192003" cy="6858002"/>
          </a:xfrm>
          <a:prstGeom prst="rect">
            <a:avLst/>
          </a:prstGeom>
          <a:noFill/>
          <a:ln>
            <a:noFill/>
          </a:ln>
        </p:spPr>
      </p:pic>
      <p:sp>
        <p:nvSpPr>
          <p:cNvPr id="46" name="Google Shape;46;p9"/>
          <p:cNvSpPr/>
          <p:nvPr/>
        </p:nvSpPr>
        <p:spPr>
          <a:xfrm>
            <a:off x="762000" y="762000"/>
            <a:ext cx="10656218" cy="5335524"/>
          </a:xfrm>
          <a:custGeom>
            <a:rect b="b" l="l" r="r" t="t"/>
            <a:pathLst>
              <a:path extrusionOk="0" h="5486400" w="10818495">
                <a:moveTo>
                  <a:pt x="0" y="5486400"/>
                </a:moveTo>
                <a:lnTo>
                  <a:pt x="10817999" y="5486400"/>
                </a:lnTo>
                <a:lnTo>
                  <a:pt x="10817999" y="0"/>
                </a:lnTo>
                <a:lnTo>
                  <a:pt x="0" y="0"/>
                </a:lnTo>
                <a:lnTo>
                  <a:pt x="0" y="5486400"/>
                </a:lnTo>
                <a:close/>
              </a:path>
            </a:pathLst>
          </a:custGeom>
          <a:solidFill>
            <a:srgbClr val="FFFFF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47" name="Google Shape;47;p9"/>
          <p:cNvSpPr txBox="1"/>
          <p:nvPr>
            <p:ph type="title"/>
          </p:nvPr>
        </p:nvSpPr>
        <p:spPr>
          <a:xfrm>
            <a:off x="1362600" y="1839013"/>
            <a:ext cx="5545500" cy="1653300"/>
          </a:xfrm>
          <a:prstGeom prst="rect">
            <a:avLst/>
          </a:prstGeom>
        </p:spPr>
        <p:txBody>
          <a:bodyPr anchorCtr="0" anchor="b" bIns="91425" lIns="91425" spcFirstLastPara="1" rIns="91425" wrap="square" tIns="91425">
            <a:noAutofit/>
          </a:bodyPr>
          <a:lstStyle>
            <a:lvl1pPr lvl="0" rtl="0">
              <a:spcBef>
                <a:spcPts val="0"/>
              </a:spcBef>
              <a:spcAft>
                <a:spcPts val="0"/>
              </a:spcAft>
              <a:buNone/>
              <a:defRPr sz="4800">
                <a:latin typeface="Muli"/>
                <a:ea typeface="Muli"/>
                <a:cs typeface="Muli"/>
                <a:sym typeface="Muli"/>
              </a:defRPr>
            </a:lvl1pPr>
            <a:lvl2pPr lvl="1" rtl="0">
              <a:spcBef>
                <a:spcPts val="0"/>
              </a:spcBef>
              <a:spcAft>
                <a:spcPts val="0"/>
              </a:spcAft>
              <a:buNone/>
              <a:defRPr>
                <a:latin typeface="Muli"/>
                <a:ea typeface="Muli"/>
                <a:cs typeface="Muli"/>
                <a:sym typeface="Muli"/>
              </a:defRPr>
            </a:lvl2pPr>
            <a:lvl3pPr lvl="2" rtl="0">
              <a:spcBef>
                <a:spcPts val="0"/>
              </a:spcBef>
              <a:spcAft>
                <a:spcPts val="0"/>
              </a:spcAft>
              <a:buNone/>
              <a:defRPr>
                <a:latin typeface="Muli"/>
                <a:ea typeface="Muli"/>
                <a:cs typeface="Muli"/>
                <a:sym typeface="Muli"/>
              </a:defRPr>
            </a:lvl3pPr>
            <a:lvl4pPr lvl="3" rtl="0">
              <a:spcBef>
                <a:spcPts val="0"/>
              </a:spcBef>
              <a:spcAft>
                <a:spcPts val="0"/>
              </a:spcAft>
              <a:buNone/>
              <a:defRPr>
                <a:latin typeface="Muli"/>
                <a:ea typeface="Muli"/>
                <a:cs typeface="Muli"/>
                <a:sym typeface="Muli"/>
              </a:defRPr>
            </a:lvl4pPr>
            <a:lvl5pPr lvl="4" rtl="0">
              <a:spcBef>
                <a:spcPts val="0"/>
              </a:spcBef>
              <a:spcAft>
                <a:spcPts val="0"/>
              </a:spcAft>
              <a:buNone/>
              <a:defRPr>
                <a:latin typeface="Muli"/>
                <a:ea typeface="Muli"/>
                <a:cs typeface="Muli"/>
                <a:sym typeface="Muli"/>
              </a:defRPr>
            </a:lvl5pPr>
            <a:lvl6pPr lvl="5" rtl="0">
              <a:spcBef>
                <a:spcPts val="0"/>
              </a:spcBef>
              <a:spcAft>
                <a:spcPts val="0"/>
              </a:spcAft>
              <a:buNone/>
              <a:defRPr>
                <a:latin typeface="Muli"/>
                <a:ea typeface="Muli"/>
                <a:cs typeface="Muli"/>
                <a:sym typeface="Muli"/>
              </a:defRPr>
            </a:lvl6pPr>
            <a:lvl7pPr lvl="6" rtl="0">
              <a:spcBef>
                <a:spcPts val="0"/>
              </a:spcBef>
              <a:spcAft>
                <a:spcPts val="0"/>
              </a:spcAft>
              <a:buNone/>
              <a:defRPr>
                <a:latin typeface="Muli"/>
                <a:ea typeface="Muli"/>
                <a:cs typeface="Muli"/>
                <a:sym typeface="Muli"/>
              </a:defRPr>
            </a:lvl7pPr>
            <a:lvl8pPr lvl="7" rtl="0">
              <a:spcBef>
                <a:spcPts val="0"/>
              </a:spcBef>
              <a:spcAft>
                <a:spcPts val="0"/>
              </a:spcAft>
              <a:buNone/>
              <a:defRPr>
                <a:latin typeface="Muli"/>
                <a:ea typeface="Muli"/>
                <a:cs typeface="Muli"/>
                <a:sym typeface="Muli"/>
              </a:defRPr>
            </a:lvl8pPr>
            <a:lvl9pPr lvl="8" rtl="0">
              <a:spcBef>
                <a:spcPts val="0"/>
              </a:spcBef>
              <a:spcAft>
                <a:spcPts val="0"/>
              </a:spcAft>
              <a:buNone/>
              <a:defRPr>
                <a:latin typeface="Muli"/>
                <a:ea typeface="Muli"/>
                <a:cs typeface="Muli"/>
                <a:sym typeface="Muli"/>
              </a:defRPr>
            </a:lvl9pPr>
          </a:lstStyle>
          <a:p/>
        </p:txBody>
      </p:sp>
      <p:sp>
        <p:nvSpPr>
          <p:cNvPr id="48" name="Google Shape;48;p9"/>
          <p:cNvSpPr txBox="1"/>
          <p:nvPr>
            <p:ph idx="1" type="subTitle"/>
          </p:nvPr>
        </p:nvSpPr>
        <p:spPr>
          <a:xfrm>
            <a:off x="1362600" y="3797125"/>
            <a:ext cx="5545500" cy="1375800"/>
          </a:xfrm>
          <a:prstGeom prst="rect">
            <a:avLst/>
          </a:prstGeom>
        </p:spPr>
        <p:txBody>
          <a:bodyPr anchorCtr="0" anchor="t" bIns="91425" lIns="91425" spcFirstLastPara="1" rIns="91425" wrap="square" tIns="91425">
            <a:noAutofit/>
          </a:bodyPr>
          <a:lstStyle>
            <a:lvl1pPr lvl="0" rtl="0">
              <a:spcBef>
                <a:spcPts val="0"/>
              </a:spcBef>
              <a:spcAft>
                <a:spcPts val="0"/>
              </a:spcAft>
              <a:buNone/>
              <a:defRPr sz="2400">
                <a:solidFill>
                  <a:schemeClr val="dk2"/>
                </a:solidFill>
              </a:defRPr>
            </a:lvl1pPr>
            <a:lvl2pPr lvl="1" rtl="0">
              <a:spcBef>
                <a:spcPts val="0"/>
              </a:spcBef>
              <a:spcAft>
                <a:spcPts val="0"/>
              </a:spcAft>
              <a:buNone/>
              <a:defRPr>
                <a:solidFill>
                  <a:schemeClr val="dk2"/>
                </a:solidFill>
              </a:defRPr>
            </a:lvl2pPr>
            <a:lvl3pPr lvl="2" rtl="0">
              <a:spcBef>
                <a:spcPts val="0"/>
              </a:spcBef>
              <a:spcAft>
                <a:spcPts val="0"/>
              </a:spcAft>
              <a:buNone/>
              <a:defRPr>
                <a:solidFill>
                  <a:schemeClr val="dk2"/>
                </a:solidFill>
              </a:defRPr>
            </a:lvl3pPr>
            <a:lvl4pPr lvl="3" rtl="0">
              <a:spcBef>
                <a:spcPts val="0"/>
              </a:spcBef>
              <a:spcAft>
                <a:spcPts val="0"/>
              </a:spcAft>
              <a:buNone/>
              <a:defRPr>
                <a:solidFill>
                  <a:schemeClr val="dk2"/>
                </a:solidFill>
              </a:defRPr>
            </a:lvl4pPr>
            <a:lvl5pPr lvl="4" rtl="0">
              <a:spcBef>
                <a:spcPts val="0"/>
              </a:spcBef>
              <a:spcAft>
                <a:spcPts val="0"/>
              </a:spcAft>
              <a:buNone/>
              <a:defRPr>
                <a:solidFill>
                  <a:schemeClr val="dk2"/>
                </a:solidFill>
              </a:defRPr>
            </a:lvl5pPr>
            <a:lvl6pPr lvl="5" rtl="0">
              <a:spcBef>
                <a:spcPts val="0"/>
              </a:spcBef>
              <a:spcAft>
                <a:spcPts val="0"/>
              </a:spcAft>
              <a:buNone/>
              <a:defRPr>
                <a:solidFill>
                  <a:schemeClr val="dk2"/>
                </a:solidFill>
              </a:defRPr>
            </a:lvl6pPr>
            <a:lvl7pPr lvl="6" rtl="0">
              <a:spcBef>
                <a:spcPts val="0"/>
              </a:spcBef>
              <a:spcAft>
                <a:spcPts val="0"/>
              </a:spcAft>
              <a:buNone/>
              <a:defRPr>
                <a:solidFill>
                  <a:schemeClr val="dk2"/>
                </a:solidFill>
              </a:defRPr>
            </a:lvl7pPr>
            <a:lvl8pPr lvl="7" rtl="0">
              <a:spcBef>
                <a:spcPts val="0"/>
              </a:spcBef>
              <a:spcAft>
                <a:spcPts val="0"/>
              </a:spcAft>
              <a:buNone/>
              <a:defRPr>
                <a:solidFill>
                  <a:schemeClr val="dk2"/>
                </a:solidFill>
              </a:defRPr>
            </a:lvl8pPr>
            <a:lvl9pPr lvl="8" rtl="0">
              <a:spcBef>
                <a:spcPts val="0"/>
              </a:spcBef>
              <a:spcAft>
                <a:spcPts val="0"/>
              </a:spcAft>
              <a:buNone/>
              <a:defRPr>
                <a:solidFill>
                  <a:schemeClr val="dk2"/>
                </a:solidFill>
              </a:defRPr>
            </a:lvl9pPr>
          </a:lstStyl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Section Layout (Neutral 3) 1 1">
  <p:cSld name="OBJECT_2_2_1_1_1_1_2_1">
    <p:spTree>
      <p:nvGrpSpPr>
        <p:cNvPr id="49" name="Shape 49"/>
        <p:cNvGrpSpPr/>
        <p:nvPr/>
      </p:nvGrpSpPr>
      <p:grpSpPr>
        <a:xfrm>
          <a:off x="0" y="0"/>
          <a:ext cx="0" cy="0"/>
          <a:chOff x="0" y="0"/>
          <a:chExt cx="0" cy="0"/>
        </a:xfrm>
      </p:grpSpPr>
      <p:pic>
        <p:nvPicPr>
          <p:cNvPr id="50" name="Google Shape;50;p10"/>
          <p:cNvPicPr preferRelativeResize="0"/>
          <p:nvPr/>
        </p:nvPicPr>
        <p:blipFill rotWithShape="1">
          <a:blip r:embed="rId2">
            <a:alphaModFix/>
          </a:blip>
          <a:srcRect b="1775" l="2901" r="2910" t="1765"/>
          <a:stretch/>
        </p:blipFill>
        <p:spPr>
          <a:xfrm>
            <a:off x="0" y="0"/>
            <a:ext cx="12191998" cy="6858000"/>
          </a:xfrm>
          <a:prstGeom prst="rect">
            <a:avLst/>
          </a:prstGeom>
          <a:noFill/>
          <a:ln>
            <a:noFill/>
          </a:ln>
        </p:spPr>
      </p:pic>
      <p:sp>
        <p:nvSpPr>
          <p:cNvPr id="51" name="Google Shape;51;p10"/>
          <p:cNvSpPr/>
          <p:nvPr/>
        </p:nvSpPr>
        <p:spPr>
          <a:xfrm>
            <a:off x="762000" y="762000"/>
            <a:ext cx="10656218" cy="5335524"/>
          </a:xfrm>
          <a:custGeom>
            <a:rect b="b" l="l" r="r" t="t"/>
            <a:pathLst>
              <a:path extrusionOk="0" h="5486400" w="10818495">
                <a:moveTo>
                  <a:pt x="0" y="5486400"/>
                </a:moveTo>
                <a:lnTo>
                  <a:pt x="10817999" y="5486400"/>
                </a:lnTo>
                <a:lnTo>
                  <a:pt x="10817999" y="0"/>
                </a:lnTo>
                <a:lnTo>
                  <a:pt x="0" y="0"/>
                </a:lnTo>
                <a:lnTo>
                  <a:pt x="0" y="5486400"/>
                </a:lnTo>
                <a:close/>
              </a:path>
            </a:pathLst>
          </a:custGeom>
          <a:solidFill>
            <a:srgbClr val="FFFFF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52" name="Google Shape;52;p10"/>
          <p:cNvSpPr txBox="1"/>
          <p:nvPr>
            <p:ph type="title"/>
          </p:nvPr>
        </p:nvSpPr>
        <p:spPr>
          <a:xfrm>
            <a:off x="1362600" y="1839013"/>
            <a:ext cx="5545500" cy="1653300"/>
          </a:xfrm>
          <a:prstGeom prst="rect">
            <a:avLst/>
          </a:prstGeom>
        </p:spPr>
        <p:txBody>
          <a:bodyPr anchorCtr="0" anchor="b" bIns="91425" lIns="91425" spcFirstLastPara="1" rIns="91425" wrap="square" tIns="91425">
            <a:noAutofit/>
          </a:bodyPr>
          <a:lstStyle>
            <a:lvl1pPr lvl="0" rtl="0">
              <a:spcBef>
                <a:spcPts val="0"/>
              </a:spcBef>
              <a:spcAft>
                <a:spcPts val="0"/>
              </a:spcAft>
              <a:buNone/>
              <a:defRPr sz="4800">
                <a:latin typeface="Muli"/>
                <a:ea typeface="Muli"/>
                <a:cs typeface="Muli"/>
                <a:sym typeface="Muli"/>
              </a:defRPr>
            </a:lvl1pPr>
            <a:lvl2pPr lvl="1" rtl="0">
              <a:spcBef>
                <a:spcPts val="0"/>
              </a:spcBef>
              <a:spcAft>
                <a:spcPts val="0"/>
              </a:spcAft>
              <a:buNone/>
              <a:defRPr>
                <a:latin typeface="Muli"/>
                <a:ea typeface="Muli"/>
                <a:cs typeface="Muli"/>
                <a:sym typeface="Muli"/>
              </a:defRPr>
            </a:lvl2pPr>
            <a:lvl3pPr lvl="2" rtl="0">
              <a:spcBef>
                <a:spcPts val="0"/>
              </a:spcBef>
              <a:spcAft>
                <a:spcPts val="0"/>
              </a:spcAft>
              <a:buNone/>
              <a:defRPr>
                <a:latin typeface="Muli"/>
                <a:ea typeface="Muli"/>
                <a:cs typeface="Muli"/>
                <a:sym typeface="Muli"/>
              </a:defRPr>
            </a:lvl3pPr>
            <a:lvl4pPr lvl="3" rtl="0">
              <a:spcBef>
                <a:spcPts val="0"/>
              </a:spcBef>
              <a:spcAft>
                <a:spcPts val="0"/>
              </a:spcAft>
              <a:buNone/>
              <a:defRPr>
                <a:latin typeface="Muli"/>
                <a:ea typeface="Muli"/>
                <a:cs typeface="Muli"/>
                <a:sym typeface="Muli"/>
              </a:defRPr>
            </a:lvl4pPr>
            <a:lvl5pPr lvl="4" rtl="0">
              <a:spcBef>
                <a:spcPts val="0"/>
              </a:spcBef>
              <a:spcAft>
                <a:spcPts val="0"/>
              </a:spcAft>
              <a:buNone/>
              <a:defRPr>
                <a:latin typeface="Muli"/>
                <a:ea typeface="Muli"/>
                <a:cs typeface="Muli"/>
                <a:sym typeface="Muli"/>
              </a:defRPr>
            </a:lvl5pPr>
            <a:lvl6pPr lvl="5" rtl="0">
              <a:spcBef>
                <a:spcPts val="0"/>
              </a:spcBef>
              <a:spcAft>
                <a:spcPts val="0"/>
              </a:spcAft>
              <a:buNone/>
              <a:defRPr>
                <a:latin typeface="Muli"/>
                <a:ea typeface="Muli"/>
                <a:cs typeface="Muli"/>
                <a:sym typeface="Muli"/>
              </a:defRPr>
            </a:lvl6pPr>
            <a:lvl7pPr lvl="6" rtl="0">
              <a:spcBef>
                <a:spcPts val="0"/>
              </a:spcBef>
              <a:spcAft>
                <a:spcPts val="0"/>
              </a:spcAft>
              <a:buNone/>
              <a:defRPr>
                <a:latin typeface="Muli"/>
                <a:ea typeface="Muli"/>
                <a:cs typeface="Muli"/>
                <a:sym typeface="Muli"/>
              </a:defRPr>
            </a:lvl7pPr>
            <a:lvl8pPr lvl="7" rtl="0">
              <a:spcBef>
                <a:spcPts val="0"/>
              </a:spcBef>
              <a:spcAft>
                <a:spcPts val="0"/>
              </a:spcAft>
              <a:buNone/>
              <a:defRPr>
                <a:latin typeface="Muli"/>
                <a:ea typeface="Muli"/>
                <a:cs typeface="Muli"/>
                <a:sym typeface="Muli"/>
              </a:defRPr>
            </a:lvl8pPr>
            <a:lvl9pPr lvl="8" rtl="0">
              <a:spcBef>
                <a:spcPts val="0"/>
              </a:spcBef>
              <a:spcAft>
                <a:spcPts val="0"/>
              </a:spcAft>
              <a:buNone/>
              <a:defRPr>
                <a:latin typeface="Muli"/>
                <a:ea typeface="Muli"/>
                <a:cs typeface="Muli"/>
                <a:sym typeface="Muli"/>
              </a:defRPr>
            </a:lvl9pPr>
          </a:lstStyle>
          <a:p/>
        </p:txBody>
      </p:sp>
      <p:sp>
        <p:nvSpPr>
          <p:cNvPr id="53" name="Google Shape;53;p10"/>
          <p:cNvSpPr txBox="1"/>
          <p:nvPr>
            <p:ph idx="1" type="subTitle"/>
          </p:nvPr>
        </p:nvSpPr>
        <p:spPr>
          <a:xfrm>
            <a:off x="1362600" y="3797125"/>
            <a:ext cx="5545500" cy="1375800"/>
          </a:xfrm>
          <a:prstGeom prst="rect">
            <a:avLst/>
          </a:prstGeom>
        </p:spPr>
        <p:txBody>
          <a:bodyPr anchorCtr="0" anchor="t" bIns="91425" lIns="91425" spcFirstLastPara="1" rIns="91425" wrap="square" tIns="91425">
            <a:noAutofit/>
          </a:bodyPr>
          <a:lstStyle>
            <a:lvl1pPr lvl="0" rtl="0">
              <a:spcBef>
                <a:spcPts val="0"/>
              </a:spcBef>
              <a:spcAft>
                <a:spcPts val="0"/>
              </a:spcAft>
              <a:buNone/>
              <a:defRPr sz="2400">
                <a:solidFill>
                  <a:schemeClr val="dk2"/>
                </a:solidFill>
              </a:defRPr>
            </a:lvl1pPr>
            <a:lvl2pPr lvl="1" rtl="0">
              <a:spcBef>
                <a:spcPts val="0"/>
              </a:spcBef>
              <a:spcAft>
                <a:spcPts val="0"/>
              </a:spcAft>
              <a:buNone/>
              <a:defRPr>
                <a:solidFill>
                  <a:schemeClr val="dk2"/>
                </a:solidFill>
              </a:defRPr>
            </a:lvl2pPr>
            <a:lvl3pPr lvl="2" rtl="0">
              <a:spcBef>
                <a:spcPts val="0"/>
              </a:spcBef>
              <a:spcAft>
                <a:spcPts val="0"/>
              </a:spcAft>
              <a:buNone/>
              <a:defRPr>
                <a:solidFill>
                  <a:schemeClr val="dk2"/>
                </a:solidFill>
              </a:defRPr>
            </a:lvl3pPr>
            <a:lvl4pPr lvl="3" rtl="0">
              <a:spcBef>
                <a:spcPts val="0"/>
              </a:spcBef>
              <a:spcAft>
                <a:spcPts val="0"/>
              </a:spcAft>
              <a:buNone/>
              <a:defRPr>
                <a:solidFill>
                  <a:schemeClr val="dk2"/>
                </a:solidFill>
              </a:defRPr>
            </a:lvl4pPr>
            <a:lvl5pPr lvl="4" rtl="0">
              <a:spcBef>
                <a:spcPts val="0"/>
              </a:spcBef>
              <a:spcAft>
                <a:spcPts val="0"/>
              </a:spcAft>
              <a:buNone/>
              <a:defRPr>
                <a:solidFill>
                  <a:schemeClr val="dk2"/>
                </a:solidFill>
              </a:defRPr>
            </a:lvl5pPr>
            <a:lvl6pPr lvl="5" rtl="0">
              <a:spcBef>
                <a:spcPts val="0"/>
              </a:spcBef>
              <a:spcAft>
                <a:spcPts val="0"/>
              </a:spcAft>
              <a:buNone/>
              <a:defRPr>
                <a:solidFill>
                  <a:schemeClr val="dk2"/>
                </a:solidFill>
              </a:defRPr>
            </a:lvl6pPr>
            <a:lvl7pPr lvl="6" rtl="0">
              <a:spcBef>
                <a:spcPts val="0"/>
              </a:spcBef>
              <a:spcAft>
                <a:spcPts val="0"/>
              </a:spcAft>
              <a:buNone/>
              <a:defRPr>
                <a:solidFill>
                  <a:schemeClr val="dk2"/>
                </a:solidFill>
              </a:defRPr>
            </a:lvl7pPr>
            <a:lvl8pPr lvl="7" rtl="0">
              <a:spcBef>
                <a:spcPts val="0"/>
              </a:spcBef>
              <a:spcAft>
                <a:spcPts val="0"/>
              </a:spcAft>
              <a:buNone/>
              <a:defRPr>
                <a:solidFill>
                  <a:schemeClr val="dk2"/>
                </a:solidFill>
              </a:defRPr>
            </a:lvl8pPr>
            <a:lvl9pPr lvl="8" rtl="0">
              <a:spcBef>
                <a:spcPts val="0"/>
              </a:spcBef>
              <a:spcAft>
                <a:spcPts val="0"/>
              </a:spcAft>
              <a:buNone/>
              <a:defRPr>
                <a:solidFill>
                  <a:schemeClr val="dk2"/>
                </a:solidFill>
              </a:defRPr>
            </a:lvl9pPr>
          </a:lstStyl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Section Layout (Neutral 3) 1 1 1">
  <p:cSld name="OBJECT_2_2_1_1_1_1_2_1_1">
    <p:spTree>
      <p:nvGrpSpPr>
        <p:cNvPr id="54" name="Shape 54"/>
        <p:cNvGrpSpPr/>
        <p:nvPr/>
      </p:nvGrpSpPr>
      <p:grpSpPr>
        <a:xfrm>
          <a:off x="0" y="0"/>
          <a:ext cx="0" cy="0"/>
          <a:chOff x="0" y="0"/>
          <a:chExt cx="0" cy="0"/>
        </a:xfrm>
      </p:grpSpPr>
      <p:pic>
        <p:nvPicPr>
          <p:cNvPr id="55" name="Google Shape;55;p11"/>
          <p:cNvPicPr preferRelativeResize="0"/>
          <p:nvPr/>
        </p:nvPicPr>
        <p:blipFill rotWithShape="1">
          <a:blip r:embed="rId2">
            <a:alphaModFix/>
          </a:blip>
          <a:srcRect b="20621" l="0" r="0" t="4964"/>
          <a:stretch/>
        </p:blipFill>
        <p:spPr>
          <a:xfrm>
            <a:off x="-47475" y="0"/>
            <a:ext cx="12287099" cy="6858002"/>
          </a:xfrm>
          <a:prstGeom prst="rect">
            <a:avLst/>
          </a:prstGeom>
          <a:noFill/>
          <a:ln>
            <a:noFill/>
          </a:ln>
        </p:spPr>
      </p:pic>
      <p:sp>
        <p:nvSpPr>
          <p:cNvPr id="56" name="Google Shape;56;p11"/>
          <p:cNvSpPr/>
          <p:nvPr/>
        </p:nvSpPr>
        <p:spPr>
          <a:xfrm>
            <a:off x="762000" y="762000"/>
            <a:ext cx="10656218" cy="5335524"/>
          </a:xfrm>
          <a:custGeom>
            <a:rect b="b" l="l" r="r" t="t"/>
            <a:pathLst>
              <a:path extrusionOk="0" h="5486400" w="10818495">
                <a:moveTo>
                  <a:pt x="0" y="5486400"/>
                </a:moveTo>
                <a:lnTo>
                  <a:pt x="10817999" y="5486400"/>
                </a:lnTo>
                <a:lnTo>
                  <a:pt x="10817999" y="0"/>
                </a:lnTo>
                <a:lnTo>
                  <a:pt x="0" y="0"/>
                </a:lnTo>
                <a:lnTo>
                  <a:pt x="0" y="5486400"/>
                </a:lnTo>
                <a:close/>
              </a:path>
            </a:pathLst>
          </a:custGeom>
          <a:solidFill>
            <a:srgbClr val="FFFFF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57" name="Google Shape;57;p11"/>
          <p:cNvSpPr txBox="1"/>
          <p:nvPr>
            <p:ph type="title"/>
          </p:nvPr>
        </p:nvSpPr>
        <p:spPr>
          <a:xfrm>
            <a:off x="1362600" y="1839013"/>
            <a:ext cx="5545500" cy="1653300"/>
          </a:xfrm>
          <a:prstGeom prst="rect">
            <a:avLst/>
          </a:prstGeom>
        </p:spPr>
        <p:txBody>
          <a:bodyPr anchorCtr="0" anchor="b" bIns="91425" lIns="91425" spcFirstLastPara="1" rIns="91425" wrap="square" tIns="91425">
            <a:noAutofit/>
          </a:bodyPr>
          <a:lstStyle>
            <a:lvl1pPr lvl="0" rtl="0">
              <a:spcBef>
                <a:spcPts val="0"/>
              </a:spcBef>
              <a:spcAft>
                <a:spcPts val="0"/>
              </a:spcAft>
              <a:buNone/>
              <a:defRPr sz="4800">
                <a:latin typeface="Muli"/>
                <a:ea typeface="Muli"/>
                <a:cs typeface="Muli"/>
                <a:sym typeface="Muli"/>
              </a:defRPr>
            </a:lvl1pPr>
            <a:lvl2pPr lvl="1" rtl="0">
              <a:spcBef>
                <a:spcPts val="0"/>
              </a:spcBef>
              <a:spcAft>
                <a:spcPts val="0"/>
              </a:spcAft>
              <a:buNone/>
              <a:defRPr>
                <a:latin typeface="Muli"/>
                <a:ea typeface="Muli"/>
                <a:cs typeface="Muli"/>
                <a:sym typeface="Muli"/>
              </a:defRPr>
            </a:lvl2pPr>
            <a:lvl3pPr lvl="2" rtl="0">
              <a:spcBef>
                <a:spcPts val="0"/>
              </a:spcBef>
              <a:spcAft>
                <a:spcPts val="0"/>
              </a:spcAft>
              <a:buNone/>
              <a:defRPr>
                <a:latin typeface="Muli"/>
                <a:ea typeface="Muli"/>
                <a:cs typeface="Muli"/>
                <a:sym typeface="Muli"/>
              </a:defRPr>
            </a:lvl3pPr>
            <a:lvl4pPr lvl="3" rtl="0">
              <a:spcBef>
                <a:spcPts val="0"/>
              </a:spcBef>
              <a:spcAft>
                <a:spcPts val="0"/>
              </a:spcAft>
              <a:buNone/>
              <a:defRPr>
                <a:latin typeface="Muli"/>
                <a:ea typeface="Muli"/>
                <a:cs typeface="Muli"/>
                <a:sym typeface="Muli"/>
              </a:defRPr>
            </a:lvl4pPr>
            <a:lvl5pPr lvl="4" rtl="0">
              <a:spcBef>
                <a:spcPts val="0"/>
              </a:spcBef>
              <a:spcAft>
                <a:spcPts val="0"/>
              </a:spcAft>
              <a:buNone/>
              <a:defRPr>
                <a:latin typeface="Muli"/>
                <a:ea typeface="Muli"/>
                <a:cs typeface="Muli"/>
                <a:sym typeface="Muli"/>
              </a:defRPr>
            </a:lvl5pPr>
            <a:lvl6pPr lvl="5" rtl="0">
              <a:spcBef>
                <a:spcPts val="0"/>
              </a:spcBef>
              <a:spcAft>
                <a:spcPts val="0"/>
              </a:spcAft>
              <a:buNone/>
              <a:defRPr>
                <a:latin typeface="Muli"/>
                <a:ea typeface="Muli"/>
                <a:cs typeface="Muli"/>
                <a:sym typeface="Muli"/>
              </a:defRPr>
            </a:lvl6pPr>
            <a:lvl7pPr lvl="6" rtl="0">
              <a:spcBef>
                <a:spcPts val="0"/>
              </a:spcBef>
              <a:spcAft>
                <a:spcPts val="0"/>
              </a:spcAft>
              <a:buNone/>
              <a:defRPr>
                <a:latin typeface="Muli"/>
                <a:ea typeface="Muli"/>
                <a:cs typeface="Muli"/>
                <a:sym typeface="Muli"/>
              </a:defRPr>
            </a:lvl7pPr>
            <a:lvl8pPr lvl="7" rtl="0">
              <a:spcBef>
                <a:spcPts val="0"/>
              </a:spcBef>
              <a:spcAft>
                <a:spcPts val="0"/>
              </a:spcAft>
              <a:buNone/>
              <a:defRPr>
                <a:latin typeface="Muli"/>
                <a:ea typeface="Muli"/>
                <a:cs typeface="Muli"/>
                <a:sym typeface="Muli"/>
              </a:defRPr>
            </a:lvl8pPr>
            <a:lvl9pPr lvl="8" rtl="0">
              <a:spcBef>
                <a:spcPts val="0"/>
              </a:spcBef>
              <a:spcAft>
                <a:spcPts val="0"/>
              </a:spcAft>
              <a:buNone/>
              <a:defRPr>
                <a:latin typeface="Muli"/>
                <a:ea typeface="Muli"/>
                <a:cs typeface="Muli"/>
                <a:sym typeface="Muli"/>
              </a:defRPr>
            </a:lvl9pPr>
          </a:lstStyle>
          <a:p/>
        </p:txBody>
      </p:sp>
      <p:sp>
        <p:nvSpPr>
          <p:cNvPr id="58" name="Google Shape;58;p11"/>
          <p:cNvSpPr txBox="1"/>
          <p:nvPr>
            <p:ph idx="1" type="subTitle"/>
          </p:nvPr>
        </p:nvSpPr>
        <p:spPr>
          <a:xfrm>
            <a:off x="1362600" y="3797125"/>
            <a:ext cx="5545500" cy="1375800"/>
          </a:xfrm>
          <a:prstGeom prst="rect">
            <a:avLst/>
          </a:prstGeom>
        </p:spPr>
        <p:txBody>
          <a:bodyPr anchorCtr="0" anchor="t" bIns="91425" lIns="91425" spcFirstLastPara="1" rIns="91425" wrap="square" tIns="91425">
            <a:noAutofit/>
          </a:bodyPr>
          <a:lstStyle>
            <a:lvl1pPr lvl="0" rtl="0">
              <a:spcBef>
                <a:spcPts val="0"/>
              </a:spcBef>
              <a:spcAft>
                <a:spcPts val="0"/>
              </a:spcAft>
              <a:buNone/>
              <a:defRPr sz="2400">
                <a:solidFill>
                  <a:schemeClr val="dk2"/>
                </a:solidFill>
              </a:defRPr>
            </a:lvl1pPr>
            <a:lvl2pPr lvl="1" rtl="0">
              <a:spcBef>
                <a:spcPts val="0"/>
              </a:spcBef>
              <a:spcAft>
                <a:spcPts val="0"/>
              </a:spcAft>
              <a:buNone/>
              <a:defRPr>
                <a:solidFill>
                  <a:schemeClr val="dk2"/>
                </a:solidFill>
              </a:defRPr>
            </a:lvl2pPr>
            <a:lvl3pPr lvl="2" rtl="0">
              <a:spcBef>
                <a:spcPts val="0"/>
              </a:spcBef>
              <a:spcAft>
                <a:spcPts val="0"/>
              </a:spcAft>
              <a:buNone/>
              <a:defRPr>
                <a:solidFill>
                  <a:schemeClr val="dk2"/>
                </a:solidFill>
              </a:defRPr>
            </a:lvl3pPr>
            <a:lvl4pPr lvl="3" rtl="0">
              <a:spcBef>
                <a:spcPts val="0"/>
              </a:spcBef>
              <a:spcAft>
                <a:spcPts val="0"/>
              </a:spcAft>
              <a:buNone/>
              <a:defRPr>
                <a:solidFill>
                  <a:schemeClr val="dk2"/>
                </a:solidFill>
              </a:defRPr>
            </a:lvl4pPr>
            <a:lvl5pPr lvl="4" rtl="0">
              <a:spcBef>
                <a:spcPts val="0"/>
              </a:spcBef>
              <a:spcAft>
                <a:spcPts val="0"/>
              </a:spcAft>
              <a:buNone/>
              <a:defRPr>
                <a:solidFill>
                  <a:schemeClr val="dk2"/>
                </a:solidFill>
              </a:defRPr>
            </a:lvl5pPr>
            <a:lvl6pPr lvl="5" rtl="0">
              <a:spcBef>
                <a:spcPts val="0"/>
              </a:spcBef>
              <a:spcAft>
                <a:spcPts val="0"/>
              </a:spcAft>
              <a:buNone/>
              <a:defRPr>
                <a:solidFill>
                  <a:schemeClr val="dk2"/>
                </a:solidFill>
              </a:defRPr>
            </a:lvl6pPr>
            <a:lvl7pPr lvl="6" rtl="0">
              <a:spcBef>
                <a:spcPts val="0"/>
              </a:spcBef>
              <a:spcAft>
                <a:spcPts val="0"/>
              </a:spcAft>
              <a:buNone/>
              <a:defRPr>
                <a:solidFill>
                  <a:schemeClr val="dk2"/>
                </a:solidFill>
              </a:defRPr>
            </a:lvl7pPr>
            <a:lvl8pPr lvl="7" rtl="0">
              <a:spcBef>
                <a:spcPts val="0"/>
              </a:spcBef>
              <a:spcAft>
                <a:spcPts val="0"/>
              </a:spcAft>
              <a:buNone/>
              <a:defRPr>
                <a:solidFill>
                  <a:schemeClr val="dk2"/>
                </a:solidFill>
              </a:defRPr>
            </a:lvl8pPr>
            <a:lvl9pPr lvl="8" rtl="0">
              <a:spcBef>
                <a:spcPts val="0"/>
              </a:spcBef>
              <a:spcAft>
                <a:spcPts val="0"/>
              </a:spcAft>
              <a:buNone/>
              <a:defRPr>
                <a:solidFill>
                  <a:schemeClr val="dk2"/>
                </a:solidFill>
              </a:defRPr>
            </a:lvl9pPr>
          </a:lstStyl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Section Layout (Neutral 3) 1 1 1 1">
  <p:cSld name="OBJECT_2_2_1_1_1_1_2_1_1_1">
    <p:spTree>
      <p:nvGrpSpPr>
        <p:cNvPr id="59" name="Shape 59"/>
        <p:cNvGrpSpPr/>
        <p:nvPr/>
      </p:nvGrpSpPr>
      <p:grpSpPr>
        <a:xfrm>
          <a:off x="0" y="0"/>
          <a:ext cx="0" cy="0"/>
          <a:chOff x="0" y="0"/>
          <a:chExt cx="0" cy="0"/>
        </a:xfrm>
      </p:grpSpPr>
      <p:pic>
        <p:nvPicPr>
          <p:cNvPr id="60" name="Google Shape;60;p12"/>
          <p:cNvPicPr preferRelativeResize="0"/>
          <p:nvPr/>
        </p:nvPicPr>
        <p:blipFill rotWithShape="1">
          <a:blip r:embed="rId2">
            <a:alphaModFix/>
          </a:blip>
          <a:srcRect b="16318" l="0" r="0" t="0"/>
          <a:stretch/>
        </p:blipFill>
        <p:spPr>
          <a:xfrm>
            <a:off x="0" y="0"/>
            <a:ext cx="12292980" cy="6858002"/>
          </a:xfrm>
          <a:prstGeom prst="rect">
            <a:avLst/>
          </a:prstGeom>
          <a:noFill/>
          <a:ln>
            <a:noFill/>
          </a:ln>
        </p:spPr>
      </p:pic>
      <p:sp>
        <p:nvSpPr>
          <p:cNvPr id="61" name="Google Shape;61;p12"/>
          <p:cNvSpPr/>
          <p:nvPr/>
        </p:nvSpPr>
        <p:spPr>
          <a:xfrm>
            <a:off x="762000" y="762000"/>
            <a:ext cx="10656218" cy="5335524"/>
          </a:xfrm>
          <a:custGeom>
            <a:rect b="b" l="l" r="r" t="t"/>
            <a:pathLst>
              <a:path extrusionOk="0" h="5486400" w="10818495">
                <a:moveTo>
                  <a:pt x="0" y="5486400"/>
                </a:moveTo>
                <a:lnTo>
                  <a:pt x="10817999" y="5486400"/>
                </a:lnTo>
                <a:lnTo>
                  <a:pt x="10817999" y="0"/>
                </a:lnTo>
                <a:lnTo>
                  <a:pt x="0" y="0"/>
                </a:lnTo>
                <a:lnTo>
                  <a:pt x="0" y="5486400"/>
                </a:lnTo>
                <a:close/>
              </a:path>
            </a:pathLst>
          </a:custGeom>
          <a:solidFill>
            <a:srgbClr val="FFFFF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62" name="Google Shape;62;p12"/>
          <p:cNvSpPr txBox="1"/>
          <p:nvPr>
            <p:ph type="title"/>
          </p:nvPr>
        </p:nvSpPr>
        <p:spPr>
          <a:xfrm>
            <a:off x="1362600" y="1839013"/>
            <a:ext cx="5545500" cy="1653300"/>
          </a:xfrm>
          <a:prstGeom prst="rect">
            <a:avLst/>
          </a:prstGeom>
        </p:spPr>
        <p:txBody>
          <a:bodyPr anchorCtr="0" anchor="b" bIns="91425" lIns="91425" spcFirstLastPara="1" rIns="91425" wrap="square" tIns="91425">
            <a:noAutofit/>
          </a:bodyPr>
          <a:lstStyle>
            <a:lvl1pPr lvl="0" rtl="0">
              <a:spcBef>
                <a:spcPts val="0"/>
              </a:spcBef>
              <a:spcAft>
                <a:spcPts val="0"/>
              </a:spcAft>
              <a:buNone/>
              <a:defRPr sz="4800">
                <a:latin typeface="Muli"/>
                <a:ea typeface="Muli"/>
                <a:cs typeface="Muli"/>
                <a:sym typeface="Muli"/>
              </a:defRPr>
            </a:lvl1pPr>
            <a:lvl2pPr lvl="1" rtl="0">
              <a:spcBef>
                <a:spcPts val="0"/>
              </a:spcBef>
              <a:spcAft>
                <a:spcPts val="0"/>
              </a:spcAft>
              <a:buNone/>
              <a:defRPr>
                <a:latin typeface="Muli"/>
                <a:ea typeface="Muli"/>
                <a:cs typeface="Muli"/>
                <a:sym typeface="Muli"/>
              </a:defRPr>
            </a:lvl2pPr>
            <a:lvl3pPr lvl="2" rtl="0">
              <a:spcBef>
                <a:spcPts val="0"/>
              </a:spcBef>
              <a:spcAft>
                <a:spcPts val="0"/>
              </a:spcAft>
              <a:buNone/>
              <a:defRPr>
                <a:latin typeface="Muli"/>
                <a:ea typeface="Muli"/>
                <a:cs typeface="Muli"/>
                <a:sym typeface="Muli"/>
              </a:defRPr>
            </a:lvl3pPr>
            <a:lvl4pPr lvl="3" rtl="0">
              <a:spcBef>
                <a:spcPts val="0"/>
              </a:spcBef>
              <a:spcAft>
                <a:spcPts val="0"/>
              </a:spcAft>
              <a:buNone/>
              <a:defRPr>
                <a:latin typeface="Muli"/>
                <a:ea typeface="Muli"/>
                <a:cs typeface="Muli"/>
                <a:sym typeface="Muli"/>
              </a:defRPr>
            </a:lvl4pPr>
            <a:lvl5pPr lvl="4" rtl="0">
              <a:spcBef>
                <a:spcPts val="0"/>
              </a:spcBef>
              <a:spcAft>
                <a:spcPts val="0"/>
              </a:spcAft>
              <a:buNone/>
              <a:defRPr>
                <a:latin typeface="Muli"/>
                <a:ea typeface="Muli"/>
                <a:cs typeface="Muli"/>
                <a:sym typeface="Muli"/>
              </a:defRPr>
            </a:lvl5pPr>
            <a:lvl6pPr lvl="5" rtl="0">
              <a:spcBef>
                <a:spcPts val="0"/>
              </a:spcBef>
              <a:spcAft>
                <a:spcPts val="0"/>
              </a:spcAft>
              <a:buNone/>
              <a:defRPr>
                <a:latin typeface="Muli"/>
                <a:ea typeface="Muli"/>
                <a:cs typeface="Muli"/>
                <a:sym typeface="Muli"/>
              </a:defRPr>
            </a:lvl6pPr>
            <a:lvl7pPr lvl="6" rtl="0">
              <a:spcBef>
                <a:spcPts val="0"/>
              </a:spcBef>
              <a:spcAft>
                <a:spcPts val="0"/>
              </a:spcAft>
              <a:buNone/>
              <a:defRPr>
                <a:latin typeface="Muli"/>
                <a:ea typeface="Muli"/>
                <a:cs typeface="Muli"/>
                <a:sym typeface="Muli"/>
              </a:defRPr>
            </a:lvl7pPr>
            <a:lvl8pPr lvl="7" rtl="0">
              <a:spcBef>
                <a:spcPts val="0"/>
              </a:spcBef>
              <a:spcAft>
                <a:spcPts val="0"/>
              </a:spcAft>
              <a:buNone/>
              <a:defRPr>
                <a:latin typeface="Muli"/>
                <a:ea typeface="Muli"/>
                <a:cs typeface="Muli"/>
                <a:sym typeface="Muli"/>
              </a:defRPr>
            </a:lvl8pPr>
            <a:lvl9pPr lvl="8" rtl="0">
              <a:spcBef>
                <a:spcPts val="0"/>
              </a:spcBef>
              <a:spcAft>
                <a:spcPts val="0"/>
              </a:spcAft>
              <a:buNone/>
              <a:defRPr>
                <a:latin typeface="Muli"/>
                <a:ea typeface="Muli"/>
                <a:cs typeface="Muli"/>
                <a:sym typeface="Muli"/>
              </a:defRPr>
            </a:lvl9pPr>
          </a:lstStyle>
          <a:p/>
        </p:txBody>
      </p:sp>
      <p:sp>
        <p:nvSpPr>
          <p:cNvPr id="63" name="Google Shape;63;p12"/>
          <p:cNvSpPr txBox="1"/>
          <p:nvPr>
            <p:ph idx="1" type="subTitle"/>
          </p:nvPr>
        </p:nvSpPr>
        <p:spPr>
          <a:xfrm>
            <a:off x="1362600" y="3797125"/>
            <a:ext cx="5545500" cy="1375800"/>
          </a:xfrm>
          <a:prstGeom prst="rect">
            <a:avLst/>
          </a:prstGeom>
        </p:spPr>
        <p:txBody>
          <a:bodyPr anchorCtr="0" anchor="t" bIns="91425" lIns="91425" spcFirstLastPara="1" rIns="91425" wrap="square" tIns="91425">
            <a:noAutofit/>
          </a:bodyPr>
          <a:lstStyle>
            <a:lvl1pPr lvl="0" rtl="0">
              <a:spcBef>
                <a:spcPts val="0"/>
              </a:spcBef>
              <a:spcAft>
                <a:spcPts val="0"/>
              </a:spcAft>
              <a:buNone/>
              <a:defRPr sz="2400">
                <a:solidFill>
                  <a:schemeClr val="dk2"/>
                </a:solidFill>
              </a:defRPr>
            </a:lvl1pPr>
            <a:lvl2pPr lvl="1" rtl="0">
              <a:spcBef>
                <a:spcPts val="0"/>
              </a:spcBef>
              <a:spcAft>
                <a:spcPts val="0"/>
              </a:spcAft>
              <a:buNone/>
              <a:defRPr>
                <a:solidFill>
                  <a:schemeClr val="dk2"/>
                </a:solidFill>
              </a:defRPr>
            </a:lvl2pPr>
            <a:lvl3pPr lvl="2" rtl="0">
              <a:spcBef>
                <a:spcPts val="0"/>
              </a:spcBef>
              <a:spcAft>
                <a:spcPts val="0"/>
              </a:spcAft>
              <a:buNone/>
              <a:defRPr>
                <a:solidFill>
                  <a:schemeClr val="dk2"/>
                </a:solidFill>
              </a:defRPr>
            </a:lvl3pPr>
            <a:lvl4pPr lvl="3" rtl="0">
              <a:spcBef>
                <a:spcPts val="0"/>
              </a:spcBef>
              <a:spcAft>
                <a:spcPts val="0"/>
              </a:spcAft>
              <a:buNone/>
              <a:defRPr>
                <a:solidFill>
                  <a:schemeClr val="dk2"/>
                </a:solidFill>
              </a:defRPr>
            </a:lvl4pPr>
            <a:lvl5pPr lvl="4" rtl="0">
              <a:spcBef>
                <a:spcPts val="0"/>
              </a:spcBef>
              <a:spcAft>
                <a:spcPts val="0"/>
              </a:spcAft>
              <a:buNone/>
              <a:defRPr>
                <a:solidFill>
                  <a:schemeClr val="dk2"/>
                </a:solidFill>
              </a:defRPr>
            </a:lvl5pPr>
            <a:lvl6pPr lvl="5" rtl="0">
              <a:spcBef>
                <a:spcPts val="0"/>
              </a:spcBef>
              <a:spcAft>
                <a:spcPts val="0"/>
              </a:spcAft>
              <a:buNone/>
              <a:defRPr>
                <a:solidFill>
                  <a:schemeClr val="dk2"/>
                </a:solidFill>
              </a:defRPr>
            </a:lvl6pPr>
            <a:lvl7pPr lvl="6" rtl="0">
              <a:spcBef>
                <a:spcPts val="0"/>
              </a:spcBef>
              <a:spcAft>
                <a:spcPts val="0"/>
              </a:spcAft>
              <a:buNone/>
              <a:defRPr>
                <a:solidFill>
                  <a:schemeClr val="dk2"/>
                </a:solidFill>
              </a:defRPr>
            </a:lvl7pPr>
            <a:lvl8pPr lvl="7" rtl="0">
              <a:spcBef>
                <a:spcPts val="0"/>
              </a:spcBef>
              <a:spcAft>
                <a:spcPts val="0"/>
              </a:spcAft>
              <a:buNone/>
              <a:defRPr>
                <a:solidFill>
                  <a:schemeClr val="dk2"/>
                </a:solidFill>
              </a:defRPr>
            </a:lvl8pPr>
            <a:lvl9pPr lvl="8" rtl="0">
              <a:spcBef>
                <a:spcPts val="0"/>
              </a:spcBef>
              <a:spcAft>
                <a:spcPts val="0"/>
              </a:spcAft>
              <a:buNone/>
              <a:defRPr>
                <a:solidFill>
                  <a:schemeClr val="dk2"/>
                </a:solidFill>
              </a:defRPr>
            </a:lvl9pPr>
          </a:lstStyle>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Section Layout (Neutral 4)">
  <p:cSld name="OBJECT_2_2_1_1_1_1_1">
    <p:spTree>
      <p:nvGrpSpPr>
        <p:cNvPr id="64" name="Shape 64"/>
        <p:cNvGrpSpPr/>
        <p:nvPr/>
      </p:nvGrpSpPr>
      <p:grpSpPr>
        <a:xfrm>
          <a:off x="0" y="0"/>
          <a:ext cx="0" cy="0"/>
          <a:chOff x="0" y="0"/>
          <a:chExt cx="0" cy="0"/>
        </a:xfrm>
      </p:grpSpPr>
      <p:pic>
        <p:nvPicPr>
          <p:cNvPr id="65" name="Google Shape;65;p13"/>
          <p:cNvPicPr preferRelativeResize="0"/>
          <p:nvPr/>
        </p:nvPicPr>
        <p:blipFill rotWithShape="1">
          <a:blip r:embed="rId2">
            <a:alphaModFix/>
          </a:blip>
          <a:srcRect b="20880" l="8492" r="0" t="0"/>
          <a:stretch/>
        </p:blipFill>
        <p:spPr>
          <a:xfrm>
            <a:off x="0" y="0"/>
            <a:ext cx="12192000" cy="6858000"/>
          </a:xfrm>
          <a:prstGeom prst="rect">
            <a:avLst/>
          </a:prstGeom>
          <a:noFill/>
          <a:ln>
            <a:noFill/>
          </a:ln>
        </p:spPr>
      </p:pic>
      <p:sp>
        <p:nvSpPr>
          <p:cNvPr id="66" name="Google Shape;66;p13"/>
          <p:cNvSpPr/>
          <p:nvPr/>
        </p:nvSpPr>
        <p:spPr>
          <a:xfrm>
            <a:off x="762000" y="762000"/>
            <a:ext cx="10656218" cy="5335524"/>
          </a:xfrm>
          <a:custGeom>
            <a:rect b="b" l="l" r="r" t="t"/>
            <a:pathLst>
              <a:path extrusionOk="0" h="5486400" w="10818495">
                <a:moveTo>
                  <a:pt x="0" y="5486400"/>
                </a:moveTo>
                <a:lnTo>
                  <a:pt x="10817999" y="5486400"/>
                </a:lnTo>
                <a:lnTo>
                  <a:pt x="10817999" y="0"/>
                </a:lnTo>
                <a:lnTo>
                  <a:pt x="0" y="0"/>
                </a:lnTo>
                <a:lnTo>
                  <a:pt x="0" y="5486400"/>
                </a:lnTo>
                <a:close/>
              </a:path>
            </a:pathLst>
          </a:custGeom>
          <a:solidFill>
            <a:srgbClr val="FFFFF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67" name="Google Shape;67;p13"/>
          <p:cNvSpPr txBox="1"/>
          <p:nvPr>
            <p:ph type="title"/>
          </p:nvPr>
        </p:nvSpPr>
        <p:spPr>
          <a:xfrm>
            <a:off x="1362600" y="1839013"/>
            <a:ext cx="5545500" cy="1653300"/>
          </a:xfrm>
          <a:prstGeom prst="rect">
            <a:avLst/>
          </a:prstGeom>
        </p:spPr>
        <p:txBody>
          <a:bodyPr anchorCtr="0" anchor="b" bIns="91425" lIns="91425" spcFirstLastPara="1" rIns="91425" wrap="square" tIns="91425">
            <a:noAutofit/>
          </a:bodyPr>
          <a:lstStyle>
            <a:lvl1pPr lvl="0" rtl="0">
              <a:spcBef>
                <a:spcPts val="0"/>
              </a:spcBef>
              <a:spcAft>
                <a:spcPts val="0"/>
              </a:spcAft>
              <a:buNone/>
              <a:defRPr sz="4800">
                <a:latin typeface="Muli"/>
                <a:ea typeface="Muli"/>
                <a:cs typeface="Muli"/>
                <a:sym typeface="Muli"/>
              </a:defRPr>
            </a:lvl1pPr>
            <a:lvl2pPr lvl="1" rtl="0">
              <a:spcBef>
                <a:spcPts val="0"/>
              </a:spcBef>
              <a:spcAft>
                <a:spcPts val="0"/>
              </a:spcAft>
              <a:buNone/>
              <a:defRPr>
                <a:latin typeface="Muli"/>
                <a:ea typeface="Muli"/>
                <a:cs typeface="Muli"/>
                <a:sym typeface="Muli"/>
              </a:defRPr>
            </a:lvl2pPr>
            <a:lvl3pPr lvl="2" rtl="0">
              <a:spcBef>
                <a:spcPts val="0"/>
              </a:spcBef>
              <a:spcAft>
                <a:spcPts val="0"/>
              </a:spcAft>
              <a:buNone/>
              <a:defRPr>
                <a:latin typeface="Muli"/>
                <a:ea typeface="Muli"/>
                <a:cs typeface="Muli"/>
                <a:sym typeface="Muli"/>
              </a:defRPr>
            </a:lvl3pPr>
            <a:lvl4pPr lvl="3" rtl="0">
              <a:spcBef>
                <a:spcPts val="0"/>
              </a:spcBef>
              <a:spcAft>
                <a:spcPts val="0"/>
              </a:spcAft>
              <a:buNone/>
              <a:defRPr>
                <a:latin typeface="Muli"/>
                <a:ea typeface="Muli"/>
                <a:cs typeface="Muli"/>
                <a:sym typeface="Muli"/>
              </a:defRPr>
            </a:lvl4pPr>
            <a:lvl5pPr lvl="4" rtl="0">
              <a:spcBef>
                <a:spcPts val="0"/>
              </a:spcBef>
              <a:spcAft>
                <a:spcPts val="0"/>
              </a:spcAft>
              <a:buNone/>
              <a:defRPr>
                <a:latin typeface="Muli"/>
                <a:ea typeface="Muli"/>
                <a:cs typeface="Muli"/>
                <a:sym typeface="Muli"/>
              </a:defRPr>
            </a:lvl5pPr>
            <a:lvl6pPr lvl="5" rtl="0">
              <a:spcBef>
                <a:spcPts val="0"/>
              </a:spcBef>
              <a:spcAft>
                <a:spcPts val="0"/>
              </a:spcAft>
              <a:buNone/>
              <a:defRPr>
                <a:latin typeface="Muli"/>
                <a:ea typeface="Muli"/>
                <a:cs typeface="Muli"/>
                <a:sym typeface="Muli"/>
              </a:defRPr>
            </a:lvl6pPr>
            <a:lvl7pPr lvl="6" rtl="0">
              <a:spcBef>
                <a:spcPts val="0"/>
              </a:spcBef>
              <a:spcAft>
                <a:spcPts val="0"/>
              </a:spcAft>
              <a:buNone/>
              <a:defRPr>
                <a:latin typeface="Muli"/>
                <a:ea typeface="Muli"/>
                <a:cs typeface="Muli"/>
                <a:sym typeface="Muli"/>
              </a:defRPr>
            </a:lvl7pPr>
            <a:lvl8pPr lvl="7" rtl="0">
              <a:spcBef>
                <a:spcPts val="0"/>
              </a:spcBef>
              <a:spcAft>
                <a:spcPts val="0"/>
              </a:spcAft>
              <a:buNone/>
              <a:defRPr>
                <a:latin typeface="Muli"/>
                <a:ea typeface="Muli"/>
                <a:cs typeface="Muli"/>
                <a:sym typeface="Muli"/>
              </a:defRPr>
            </a:lvl8pPr>
            <a:lvl9pPr lvl="8" rtl="0">
              <a:spcBef>
                <a:spcPts val="0"/>
              </a:spcBef>
              <a:spcAft>
                <a:spcPts val="0"/>
              </a:spcAft>
              <a:buNone/>
              <a:defRPr>
                <a:latin typeface="Muli"/>
                <a:ea typeface="Muli"/>
                <a:cs typeface="Muli"/>
                <a:sym typeface="Muli"/>
              </a:defRPr>
            </a:lvl9pPr>
          </a:lstStyle>
          <a:p/>
        </p:txBody>
      </p:sp>
      <p:sp>
        <p:nvSpPr>
          <p:cNvPr id="68" name="Google Shape;68;p13"/>
          <p:cNvSpPr txBox="1"/>
          <p:nvPr>
            <p:ph idx="1" type="subTitle"/>
          </p:nvPr>
        </p:nvSpPr>
        <p:spPr>
          <a:xfrm>
            <a:off x="1362600" y="3797125"/>
            <a:ext cx="5545500" cy="1375800"/>
          </a:xfrm>
          <a:prstGeom prst="rect">
            <a:avLst/>
          </a:prstGeom>
        </p:spPr>
        <p:txBody>
          <a:bodyPr anchorCtr="0" anchor="t" bIns="91425" lIns="91425" spcFirstLastPara="1" rIns="91425" wrap="square" tIns="91425">
            <a:noAutofit/>
          </a:bodyPr>
          <a:lstStyle>
            <a:lvl1pPr lvl="0" rtl="0">
              <a:spcBef>
                <a:spcPts val="0"/>
              </a:spcBef>
              <a:spcAft>
                <a:spcPts val="0"/>
              </a:spcAft>
              <a:buNone/>
              <a:defRPr sz="2400">
                <a:solidFill>
                  <a:schemeClr val="dk2"/>
                </a:solidFill>
              </a:defRPr>
            </a:lvl1pPr>
            <a:lvl2pPr lvl="1" rtl="0">
              <a:spcBef>
                <a:spcPts val="0"/>
              </a:spcBef>
              <a:spcAft>
                <a:spcPts val="0"/>
              </a:spcAft>
              <a:buNone/>
              <a:defRPr>
                <a:solidFill>
                  <a:schemeClr val="dk2"/>
                </a:solidFill>
              </a:defRPr>
            </a:lvl2pPr>
            <a:lvl3pPr lvl="2" rtl="0">
              <a:spcBef>
                <a:spcPts val="0"/>
              </a:spcBef>
              <a:spcAft>
                <a:spcPts val="0"/>
              </a:spcAft>
              <a:buNone/>
              <a:defRPr>
                <a:solidFill>
                  <a:schemeClr val="dk2"/>
                </a:solidFill>
              </a:defRPr>
            </a:lvl3pPr>
            <a:lvl4pPr lvl="3" rtl="0">
              <a:spcBef>
                <a:spcPts val="0"/>
              </a:spcBef>
              <a:spcAft>
                <a:spcPts val="0"/>
              </a:spcAft>
              <a:buNone/>
              <a:defRPr>
                <a:solidFill>
                  <a:schemeClr val="dk2"/>
                </a:solidFill>
              </a:defRPr>
            </a:lvl4pPr>
            <a:lvl5pPr lvl="4" rtl="0">
              <a:spcBef>
                <a:spcPts val="0"/>
              </a:spcBef>
              <a:spcAft>
                <a:spcPts val="0"/>
              </a:spcAft>
              <a:buNone/>
              <a:defRPr>
                <a:solidFill>
                  <a:schemeClr val="dk2"/>
                </a:solidFill>
              </a:defRPr>
            </a:lvl5pPr>
            <a:lvl6pPr lvl="5" rtl="0">
              <a:spcBef>
                <a:spcPts val="0"/>
              </a:spcBef>
              <a:spcAft>
                <a:spcPts val="0"/>
              </a:spcAft>
              <a:buNone/>
              <a:defRPr>
                <a:solidFill>
                  <a:schemeClr val="dk2"/>
                </a:solidFill>
              </a:defRPr>
            </a:lvl6pPr>
            <a:lvl7pPr lvl="6" rtl="0">
              <a:spcBef>
                <a:spcPts val="0"/>
              </a:spcBef>
              <a:spcAft>
                <a:spcPts val="0"/>
              </a:spcAft>
              <a:buNone/>
              <a:defRPr>
                <a:solidFill>
                  <a:schemeClr val="dk2"/>
                </a:solidFill>
              </a:defRPr>
            </a:lvl7pPr>
            <a:lvl8pPr lvl="7" rtl="0">
              <a:spcBef>
                <a:spcPts val="0"/>
              </a:spcBef>
              <a:spcAft>
                <a:spcPts val="0"/>
              </a:spcAft>
              <a:buNone/>
              <a:defRPr>
                <a:solidFill>
                  <a:schemeClr val="dk2"/>
                </a:solidFill>
              </a:defRPr>
            </a:lvl8pPr>
            <a:lvl9pPr lvl="8" rtl="0">
              <a:spcBef>
                <a:spcPts val="0"/>
              </a:spcBef>
              <a:spcAft>
                <a:spcPts val="0"/>
              </a:spcAft>
              <a:buNone/>
              <a:defRPr>
                <a:solidFill>
                  <a:schemeClr val="dk2"/>
                </a:solidFill>
              </a:defRPr>
            </a:lvl9pPr>
          </a:lstStyle>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Section Layout (Neutral 5)">
  <p:cSld name="OBJECT_2_2_1_1_1_1_1_1">
    <p:spTree>
      <p:nvGrpSpPr>
        <p:cNvPr id="69" name="Shape 69"/>
        <p:cNvGrpSpPr/>
        <p:nvPr/>
      </p:nvGrpSpPr>
      <p:grpSpPr>
        <a:xfrm>
          <a:off x="0" y="0"/>
          <a:ext cx="0" cy="0"/>
          <a:chOff x="0" y="0"/>
          <a:chExt cx="0" cy="0"/>
        </a:xfrm>
      </p:grpSpPr>
      <p:pic>
        <p:nvPicPr>
          <p:cNvPr id="70" name="Google Shape;70;p14"/>
          <p:cNvPicPr preferRelativeResize="0"/>
          <p:nvPr/>
        </p:nvPicPr>
        <p:blipFill rotWithShape="1">
          <a:blip r:embed="rId2">
            <a:alphaModFix/>
          </a:blip>
          <a:srcRect b="0" l="15526" r="0" t="0"/>
          <a:stretch/>
        </p:blipFill>
        <p:spPr>
          <a:xfrm rot="-5400000">
            <a:off x="2667000" y="-2667000"/>
            <a:ext cx="6877050" cy="12211050"/>
          </a:xfrm>
          <a:prstGeom prst="rect">
            <a:avLst/>
          </a:prstGeom>
          <a:noFill/>
          <a:ln>
            <a:noFill/>
          </a:ln>
        </p:spPr>
      </p:pic>
      <p:sp>
        <p:nvSpPr>
          <p:cNvPr id="71" name="Google Shape;71;p14"/>
          <p:cNvSpPr/>
          <p:nvPr/>
        </p:nvSpPr>
        <p:spPr>
          <a:xfrm>
            <a:off x="762000" y="762000"/>
            <a:ext cx="10656218" cy="5335524"/>
          </a:xfrm>
          <a:custGeom>
            <a:rect b="b" l="l" r="r" t="t"/>
            <a:pathLst>
              <a:path extrusionOk="0" h="5486400" w="10818495">
                <a:moveTo>
                  <a:pt x="0" y="5486400"/>
                </a:moveTo>
                <a:lnTo>
                  <a:pt x="10817999" y="5486400"/>
                </a:lnTo>
                <a:lnTo>
                  <a:pt x="10817999" y="0"/>
                </a:lnTo>
                <a:lnTo>
                  <a:pt x="0" y="0"/>
                </a:lnTo>
                <a:lnTo>
                  <a:pt x="0" y="5486400"/>
                </a:lnTo>
                <a:close/>
              </a:path>
            </a:pathLst>
          </a:custGeom>
          <a:solidFill>
            <a:srgbClr val="FFFFF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72" name="Google Shape;72;p14"/>
          <p:cNvSpPr txBox="1"/>
          <p:nvPr>
            <p:ph type="title"/>
          </p:nvPr>
        </p:nvSpPr>
        <p:spPr>
          <a:xfrm>
            <a:off x="1362600" y="1839013"/>
            <a:ext cx="5545500" cy="1653300"/>
          </a:xfrm>
          <a:prstGeom prst="rect">
            <a:avLst/>
          </a:prstGeom>
        </p:spPr>
        <p:txBody>
          <a:bodyPr anchorCtr="0" anchor="b" bIns="91425" lIns="91425" spcFirstLastPara="1" rIns="91425" wrap="square" tIns="91425">
            <a:noAutofit/>
          </a:bodyPr>
          <a:lstStyle>
            <a:lvl1pPr lvl="0" rtl="0">
              <a:spcBef>
                <a:spcPts val="0"/>
              </a:spcBef>
              <a:spcAft>
                <a:spcPts val="0"/>
              </a:spcAft>
              <a:buNone/>
              <a:defRPr sz="4800">
                <a:latin typeface="Muli"/>
                <a:ea typeface="Muli"/>
                <a:cs typeface="Muli"/>
                <a:sym typeface="Muli"/>
              </a:defRPr>
            </a:lvl1pPr>
            <a:lvl2pPr lvl="1" rtl="0">
              <a:spcBef>
                <a:spcPts val="0"/>
              </a:spcBef>
              <a:spcAft>
                <a:spcPts val="0"/>
              </a:spcAft>
              <a:buNone/>
              <a:defRPr>
                <a:latin typeface="Muli"/>
                <a:ea typeface="Muli"/>
                <a:cs typeface="Muli"/>
                <a:sym typeface="Muli"/>
              </a:defRPr>
            </a:lvl2pPr>
            <a:lvl3pPr lvl="2" rtl="0">
              <a:spcBef>
                <a:spcPts val="0"/>
              </a:spcBef>
              <a:spcAft>
                <a:spcPts val="0"/>
              </a:spcAft>
              <a:buNone/>
              <a:defRPr>
                <a:latin typeface="Muli"/>
                <a:ea typeface="Muli"/>
                <a:cs typeface="Muli"/>
                <a:sym typeface="Muli"/>
              </a:defRPr>
            </a:lvl3pPr>
            <a:lvl4pPr lvl="3" rtl="0">
              <a:spcBef>
                <a:spcPts val="0"/>
              </a:spcBef>
              <a:spcAft>
                <a:spcPts val="0"/>
              </a:spcAft>
              <a:buNone/>
              <a:defRPr>
                <a:latin typeface="Muli"/>
                <a:ea typeface="Muli"/>
                <a:cs typeface="Muli"/>
                <a:sym typeface="Muli"/>
              </a:defRPr>
            </a:lvl4pPr>
            <a:lvl5pPr lvl="4" rtl="0">
              <a:spcBef>
                <a:spcPts val="0"/>
              </a:spcBef>
              <a:spcAft>
                <a:spcPts val="0"/>
              </a:spcAft>
              <a:buNone/>
              <a:defRPr>
                <a:latin typeface="Muli"/>
                <a:ea typeface="Muli"/>
                <a:cs typeface="Muli"/>
                <a:sym typeface="Muli"/>
              </a:defRPr>
            </a:lvl5pPr>
            <a:lvl6pPr lvl="5" rtl="0">
              <a:spcBef>
                <a:spcPts val="0"/>
              </a:spcBef>
              <a:spcAft>
                <a:spcPts val="0"/>
              </a:spcAft>
              <a:buNone/>
              <a:defRPr>
                <a:latin typeface="Muli"/>
                <a:ea typeface="Muli"/>
                <a:cs typeface="Muli"/>
                <a:sym typeface="Muli"/>
              </a:defRPr>
            </a:lvl6pPr>
            <a:lvl7pPr lvl="6" rtl="0">
              <a:spcBef>
                <a:spcPts val="0"/>
              </a:spcBef>
              <a:spcAft>
                <a:spcPts val="0"/>
              </a:spcAft>
              <a:buNone/>
              <a:defRPr>
                <a:latin typeface="Muli"/>
                <a:ea typeface="Muli"/>
                <a:cs typeface="Muli"/>
                <a:sym typeface="Muli"/>
              </a:defRPr>
            </a:lvl7pPr>
            <a:lvl8pPr lvl="7" rtl="0">
              <a:spcBef>
                <a:spcPts val="0"/>
              </a:spcBef>
              <a:spcAft>
                <a:spcPts val="0"/>
              </a:spcAft>
              <a:buNone/>
              <a:defRPr>
                <a:latin typeface="Muli"/>
                <a:ea typeface="Muli"/>
                <a:cs typeface="Muli"/>
                <a:sym typeface="Muli"/>
              </a:defRPr>
            </a:lvl8pPr>
            <a:lvl9pPr lvl="8" rtl="0">
              <a:spcBef>
                <a:spcPts val="0"/>
              </a:spcBef>
              <a:spcAft>
                <a:spcPts val="0"/>
              </a:spcAft>
              <a:buNone/>
              <a:defRPr>
                <a:latin typeface="Muli"/>
                <a:ea typeface="Muli"/>
                <a:cs typeface="Muli"/>
                <a:sym typeface="Muli"/>
              </a:defRPr>
            </a:lvl9pPr>
          </a:lstStyle>
          <a:p/>
        </p:txBody>
      </p:sp>
      <p:sp>
        <p:nvSpPr>
          <p:cNvPr id="73" name="Google Shape;73;p14"/>
          <p:cNvSpPr txBox="1"/>
          <p:nvPr>
            <p:ph idx="1" type="subTitle"/>
          </p:nvPr>
        </p:nvSpPr>
        <p:spPr>
          <a:xfrm>
            <a:off x="1362600" y="3797125"/>
            <a:ext cx="5545500" cy="1375800"/>
          </a:xfrm>
          <a:prstGeom prst="rect">
            <a:avLst/>
          </a:prstGeom>
        </p:spPr>
        <p:txBody>
          <a:bodyPr anchorCtr="0" anchor="t" bIns="91425" lIns="91425" spcFirstLastPara="1" rIns="91425" wrap="square" tIns="91425">
            <a:noAutofit/>
          </a:bodyPr>
          <a:lstStyle>
            <a:lvl1pPr lvl="0" rtl="0">
              <a:spcBef>
                <a:spcPts val="0"/>
              </a:spcBef>
              <a:spcAft>
                <a:spcPts val="0"/>
              </a:spcAft>
              <a:buNone/>
              <a:defRPr sz="2400">
                <a:solidFill>
                  <a:schemeClr val="dk2"/>
                </a:solidFill>
              </a:defRPr>
            </a:lvl1pPr>
            <a:lvl2pPr lvl="1" rtl="0">
              <a:spcBef>
                <a:spcPts val="0"/>
              </a:spcBef>
              <a:spcAft>
                <a:spcPts val="0"/>
              </a:spcAft>
              <a:buNone/>
              <a:defRPr>
                <a:solidFill>
                  <a:schemeClr val="dk2"/>
                </a:solidFill>
              </a:defRPr>
            </a:lvl2pPr>
            <a:lvl3pPr lvl="2" rtl="0">
              <a:spcBef>
                <a:spcPts val="0"/>
              </a:spcBef>
              <a:spcAft>
                <a:spcPts val="0"/>
              </a:spcAft>
              <a:buNone/>
              <a:defRPr>
                <a:solidFill>
                  <a:schemeClr val="dk2"/>
                </a:solidFill>
              </a:defRPr>
            </a:lvl3pPr>
            <a:lvl4pPr lvl="3" rtl="0">
              <a:spcBef>
                <a:spcPts val="0"/>
              </a:spcBef>
              <a:spcAft>
                <a:spcPts val="0"/>
              </a:spcAft>
              <a:buNone/>
              <a:defRPr>
                <a:solidFill>
                  <a:schemeClr val="dk2"/>
                </a:solidFill>
              </a:defRPr>
            </a:lvl4pPr>
            <a:lvl5pPr lvl="4" rtl="0">
              <a:spcBef>
                <a:spcPts val="0"/>
              </a:spcBef>
              <a:spcAft>
                <a:spcPts val="0"/>
              </a:spcAft>
              <a:buNone/>
              <a:defRPr>
                <a:solidFill>
                  <a:schemeClr val="dk2"/>
                </a:solidFill>
              </a:defRPr>
            </a:lvl5pPr>
            <a:lvl6pPr lvl="5" rtl="0">
              <a:spcBef>
                <a:spcPts val="0"/>
              </a:spcBef>
              <a:spcAft>
                <a:spcPts val="0"/>
              </a:spcAft>
              <a:buNone/>
              <a:defRPr>
                <a:solidFill>
                  <a:schemeClr val="dk2"/>
                </a:solidFill>
              </a:defRPr>
            </a:lvl6pPr>
            <a:lvl7pPr lvl="6" rtl="0">
              <a:spcBef>
                <a:spcPts val="0"/>
              </a:spcBef>
              <a:spcAft>
                <a:spcPts val="0"/>
              </a:spcAft>
              <a:buNone/>
              <a:defRPr>
                <a:solidFill>
                  <a:schemeClr val="dk2"/>
                </a:solidFill>
              </a:defRPr>
            </a:lvl7pPr>
            <a:lvl8pPr lvl="7" rtl="0">
              <a:spcBef>
                <a:spcPts val="0"/>
              </a:spcBef>
              <a:spcAft>
                <a:spcPts val="0"/>
              </a:spcAft>
              <a:buNone/>
              <a:defRPr>
                <a:solidFill>
                  <a:schemeClr val="dk2"/>
                </a:solidFill>
              </a:defRPr>
            </a:lvl8pPr>
            <a:lvl9pPr lvl="8" rtl="0">
              <a:spcBef>
                <a:spcPts val="0"/>
              </a:spcBef>
              <a:spcAft>
                <a:spcPts val="0"/>
              </a:spcAft>
              <a:buNone/>
              <a:defRPr>
                <a:solidFill>
                  <a:schemeClr val="dk2"/>
                </a:solidFill>
              </a:defRPr>
            </a:lvl9pPr>
          </a:lstStyle>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p:cSld name="OBJECT_2_1">
    <p:spTree>
      <p:nvGrpSpPr>
        <p:cNvPr id="74" name="Shape 74"/>
        <p:cNvGrpSpPr/>
        <p:nvPr/>
      </p:nvGrpSpPr>
      <p:grpSpPr>
        <a:xfrm>
          <a:off x="0" y="0"/>
          <a:ext cx="0" cy="0"/>
          <a:chOff x="0" y="0"/>
          <a:chExt cx="0" cy="0"/>
        </a:xfrm>
      </p:grpSpPr>
      <p:graphicFrame>
        <p:nvGraphicFramePr>
          <p:cNvPr id="75" name="Google Shape;75;p15"/>
          <p:cNvGraphicFramePr/>
          <p:nvPr/>
        </p:nvGraphicFramePr>
        <p:xfrm>
          <a:off x="0" y="0"/>
          <a:ext cx="3000000" cy="3000000"/>
        </p:xfrm>
        <a:graphic>
          <a:graphicData uri="http://schemas.openxmlformats.org/drawingml/2006/table">
            <a:tbl>
              <a:tblPr>
                <a:noFill/>
                <a:tableStyleId>{3D06AAFA-E253-4BB4-9266-608201C8B59D}</a:tableStyleId>
              </a:tblPr>
              <a:tblGrid>
                <a:gridCol w="762000"/>
                <a:gridCol w="762000"/>
                <a:gridCol w="762000"/>
                <a:gridCol w="762000"/>
                <a:gridCol w="762000"/>
                <a:gridCol w="762000"/>
                <a:gridCol w="762000"/>
                <a:gridCol w="762000"/>
                <a:gridCol w="762000"/>
                <a:gridCol w="762000"/>
                <a:gridCol w="762000"/>
                <a:gridCol w="762000"/>
                <a:gridCol w="762000"/>
                <a:gridCol w="762000"/>
                <a:gridCol w="762000"/>
                <a:gridCol w="762000"/>
              </a:tblGrid>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bl>
          </a:graphicData>
        </a:graphic>
      </p:graphicFrame>
      <p:sp>
        <p:nvSpPr>
          <p:cNvPr id="76" name="Google Shape;76;p15"/>
          <p:cNvSpPr txBox="1"/>
          <p:nvPr>
            <p:ph type="title"/>
          </p:nvPr>
        </p:nvSpPr>
        <p:spPr>
          <a:xfrm>
            <a:off x="762000" y="1705750"/>
            <a:ext cx="5220600" cy="2409000"/>
          </a:xfrm>
          <a:prstGeom prst="rect">
            <a:avLst/>
          </a:prstGeom>
        </p:spPr>
        <p:txBody>
          <a:bodyPr anchorCtr="0" anchor="t" bIns="91425" lIns="91425" spcFirstLastPara="1" rIns="91425" wrap="square" tIns="91425">
            <a:noAutofit/>
          </a:bodyPr>
          <a:lstStyle>
            <a:lvl1pPr lvl="0" rtl="0">
              <a:spcBef>
                <a:spcPts val="0"/>
              </a:spcBef>
              <a:spcAft>
                <a:spcPts val="0"/>
              </a:spcAft>
              <a:buNone/>
              <a:defRPr sz="4800">
                <a:solidFill>
                  <a:srgbClr val="111111"/>
                </a:solidFill>
                <a:latin typeface="Muli"/>
                <a:ea typeface="Muli"/>
                <a:cs typeface="Muli"/>
                <a:sym typeface="Muli"/>
              </a:defRPr>
            </a:lvl1pPr>
            <a:lvl2pPr lvl="1" rtl="0">
              <a:spcBef>
                <a:spcPts val="0"/>
              </a:spcBef>
              <a:spcAft>
                <a:spcPts val="0"/>
              </a:spcAft>
              <a:buNone/>
              <a:defRPr>
                <a:solidFill>
                  <a:srgbClr val="111111"/>
                </a:solidFill>
                <a:latin typeface="Muli"/>
                <a:ea typeface="Muli"/>
                <a:cs typeface="Muli"/>
                <a:sym typeface="Muli"/>
              </a:defRPr>
            </a:lvl2pPr>
            <a:lvl3pPr lvl="2" rtl="0">
              <a:spcBef>
                <a:spcPts val="0"/>
              </a:spcBef>
              <a:spcAft>
                <a:spcPts val="0"/>
              </a:spcAft>
              <a:buNone/>
              <a:defRPr>
                <a:solidFill>
                  <a:srgbClr val="111111"/>
                </a:solidFill>
                <a:latin typeface="Muli"/>
                <a:ea typeface="Muli"/>
                <a:cs typeface="Muli"/>
                <a:sym typeface="Muli"/>
              </a:defRPr>
            </a:lvl3pPr>
            <a:lvl4pPr lvl="3" rtl="0">
              <a:spcBef>
                <a:spcPts val="0"/>
              </a:spcBef>
              <a:spcAft>
                <a:spcPts val="0"/>
              </a:spcAft>
              <a:buNone/>
              <a:defRPr>
                <a:solidFill>
                  <a:srgbClr val="111111"/>
                </a:solidFill>
                <a:latin typeface="Muli"/>
                <a:ea typeface="Muli"/>
                <a:cs typeface="Muli"/>
                <a:sym typeface="Muli"/>
              </a:defRPr>
            </a:lvl4pPr>
            <a:lvl5pPr lvl="4" rtl="0">
              <a:spcBef>
                <a:spcPts val="0"/>
              </a:spcBef>
              <a:spcAft>
                <a:spcPts val="0"/>
              </a:spcAft>
              <a:buNone/>
              <a:defRPr>
                <a:solidFill>
                  <a:srgbClr val="111111"/>
                </a:solidFill>
                <a:latin typeface="Muli"/>
                <a:ea typeface="Muli"/>
                <a:cs typeface="Muli"/>
                <a:sym typeface="Muli"/>
              </a:defRPr>
            </a:lvl5pPr>
            <a:lvl6pPr lvl="5" rtl="0">
              <a:spcBef>
                <a:spcPts val="0"/>
              </a:spcBef>
              <a:spcAft>
                <a:spcPts val="0"/>
              </a:spcAft>
              <a:buNone/>
              <a:defRPr>
                <a:solidFill>
                  <a:srgbClr val="111111"/>
                </a:solidFill>
                <a:latin typeface="Muli"/>
                <a:ea typeface="Muli"/>
                <a:cs typeface="Muli"/>
                <a:sym typeface="Muli"/>
              </a:defRPr>
            </a:lvl6pPr>
            <a:lvl7pPr lvl="6" rtl="0">
              <a:spcBef>
                <a:spcPts val="0"/>
              </a:spcBef>
              <a:spcAft>
                <a:spcPts val="0"/>
              </a:spcAft>
              <a:buNone/>
              <a:defRPr>
                <a:solidFill>
                  <a:srgbClr val="111111"/>
                </a:solidFill>
                <a:latin typeface="Muli"/>
                <a:ea typeface="Muli"/>
                <a:cs typeface="Muli"/>
                <a:sym typeface="Muli"/>
              </a:defRPr>
            </a:lvl7pPr>
            <a:lvl8pPr lvl="7" rtl="0">
              <a:spcBef>
                <a:spcPts val="0"/>
              </a:spcBef>
              <a:spcAft>
                <a:spcPts val="0"/>
              </a:spcAft>
              <a:buNone/>
              <a:defRPr>
                <a:solidFill>
                  <a:srgbClr val="111111"/>
                </a:solidFill>
                <a:latin typeface="Muli"/>
                <a:ea typeface="Muli"/>
                <a:cs typeface="Muli"/>
                <a:sym typeface="Muli"/>
              </a:defRPr>
            </a:lvl8pPr>
            <a:lvl9pPr lvl="8" rtl="0">
              <a:spcBef>
                <a:spcPts val="0"/>
              </a:spcBef>
              <a:spcAft>
                <a:spcPts val="0"/>
              </a:spcAft>
              <a:buNone/>
              <a:defRPr>
                <a:solidFill>
                  <a:srgbClr val="111111"/>
                </a:solidFill>
                <a:latin typeface="Muli"/>
                <a:ea typeface="Muli"/>
                <a:cs typeface="Muli"/>
                <a:sym typeface="Muli"/>
              </a:defRPr>
            </a:lvl9pPr>
          </a:lstStyle>
          <a:p/>
        </p:txBody>
      </p:sp>
      <p:sp>
        <p:nvSpPr>
          <p:cNvPr id="77" name="Google Shape;77;p15"/>
          <p:cNvSpPr txBox="1"/>
          <p:nvPr>
            <p:ph idx="1" type="subTitle"/>
          </p:nvPr>
        </p:nvSpPr>
        <p:spPr>
          <a:xfrm>
            <a:off x="762000" y="4242125"/>
            <a:ext cx="5334000" cy="1172400"/>
          </a:xfrm>
          <a:prstGeom prst="rect">
            <a:avLst/>
          </a:prstGeom>
        </p:spPr>
        <p:txBody>
          <a:bodyPr anchorCtr="0" anchor="t" bIns="91425" lIns="91425" spcFirstLastPara="1" rIns="91425" wrap="square" tIns="91425">
            <a:noAutofit/>
          </a:bodyPr>
          <a:lstStyle>
            <a:lvl1pPr lvl="0" rtl="0">
              <a:spcBef>
                <a:spcPts val="0"/>
              </a:spcBef>
              <a:spcAft>
                <a:spcPts val="0"/>
              </a:spcAft>
              <a:buNone/>
              <a:defRPr sz="2400">
                <a:solidFill>
                  <a:srgbClr val="111111"/>
                </a:solidFill>
              </a:defRPr>
            </a:lvl1pPr>
            <a:lvl2pPr lvl="1" rtl="0">
              <a:spcBef>
                <a:spcPts val="0"/>
              </a:spcBef>
              <a:spcAft>
                <a:spcPts val="0"/>
              </a:spcAft>
              <a:buNone/>
              <a:defRPr>
                <a:solidFill>
                  <a:srgbClr val="111111"/>
                </a:solidFill>
              </a:defRPr>
            </a:lvl2pPr>
            <a:lvl3pPr lvl="2" rtl="0">
              <a:spcBef>
                <a:spcPts val="0"/>
              </a:spcBef>
              <a:spcAft>
                <a:spcPts val="0"/>
              </a:spcAft>
              <a:buNone/>
              <a:defRPr>
                <a:solidFill>
                  <a:srgbClr val="111111"/>
                </a:solidFill>
              </a:defRPr>
            </a:lvl3pPr>
            <a:lvl4pPr lvl="3" rtl="0">
              <a:spcBef>
                <a:spcPts val="0"/>
              </a:spcBef>
              <a:spcAft>
                <a:spcPts val="0"/>
              </a:spcAft>
              <a:buNone/>
              <a:defRPr>
                <a:solidFill>
                  <a:srgbClr val="111111"/>
                </a:solidFill>
              </a:defRPr>
            </a:lvl4pPr>
            <a:lvl5pPr lvl="4" rtl="0">
              <a:spcBef>
                <a:spcPts val="0"/>
              </a:spcBef>
              <a:spcAft>
                <a:spcPts val="0"/>
              </a:spcAft>
              <a:buNone/>
              <a:defRPr>
                <a:solidFill>
                  <a:srgbClr val="111111"/>
                </a:solidFill>
              </a:defRPr>
            </a:lvl5pPr>
            <a:lvl6pPr lvl="5" rtl="0">
              <a:spcBef>
                <a:spcPts val="0"/>
              </a:spcBef>
              <a:spcAft>
                <a:spcPts val="0"/>
              </a:spcAft>
              <a:buNone/>
              <a:defRPr>
                <a:solidFill>
                  <a:srgbClr val="111111"/>
                </a:solidFill>
              </a:defRPr>
            </a:lvl6pPr>
            <a:lvl7pPr lvl="6" rtl="0">
              <a:spcBef>
                <a:spcPts val="0"/>
              </a:spcBef>
              <a:spcAft>
                <a:spcPts val="0"/>
              </a:spcAft>
              <a:buNone/>
              <a:defRPr>
                <a:solidFill>
                  <a:srgbClr val="111111"/>
                </a:solidFill>
              </a:defRPr>
            </a:lvl7pPr>
            <a:lvl8pPr lvl="7" rtl="0">
              <a:spcBef>
                <a:spcPts val="0"/>
              </a:spcBef>
              <a:spcAft>
                <a:spcPts val="0"/>
              </a:spcAft>
              <a:buNone/>
              <a:defRPr>
                <a:solidFill>
                  <a:srgbClr val="111111"/>
                </a:solidFill>
              </a:defRPr>
            </a:lvl8pPr>
            <a:lvl9pPr lvl="8" rtl="0">
              <a:spcBef>
                <a:spcPts val="0"/>
              </a:spcBef>
              <a:spcAft>
                <a:spcPts val="0"/>
              </a:spcAft>
              <a:buNone/>
              <a:defRPr>
                <a:solidFill>
                  <a:srgbClr val="111111"/>
                </a:solidFill>
              </a:defRPr>
            </a:lvl9pPr>
          </a:lstStyle>
          <a:p/>
        </p:txBody>
      </p:sp>
      <p:pic>
        <p:nvPicPr>
          <p:cNvPr id="78" name="Google Shape;78;p15"/>
          <p:cNvPicPr preferRelativeResize="0"/>
          <p:nvPr/>
        </p:nvPicPr>
        <p:blipFill>
          <a:blip r:embed="rId2">
            <a:alphaModFix/>
          </a:blip>
          <a:stretch>
            <a:fillRect/>
          </a:stretch>
        </p:blipFill>
        <p:spPr>
          <a:xfrm>
            <a:off x="825098" y="5653206"/>
            <a:ext cx="1296824" cy="499347"/>
          </a:xfrm>
          <a:prstGeom prst="rect">
            <a:avLst/>
          </a:prstGeom>
          <a:noFill/>
          <a:ln>
            <a:noFill/>
          </a:ln>
        </p:spPr>
      </p:pic>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ption 2)">
  <p:cSld name="OBJECT_2_1_2">
    <p:spTree>
      <p:nvGrpSpPr>
        <p:cNvPr id="79" name="Shape 79"/>
        <p:cNvGrpSpPr/>
        <p:nvPr/>
      </p:nvGrpSpPr>
      <p:grpSpPr>
        <a:xfrm>
          <a:off x="0" y="0"/>
          <a:ext cx="0" cy="0"/>
          <a:chOff x="0" y="0"/>
          <a:chExt cx="0" cy="0"/>
        </a:xfrm>
      </p:grpSpPr>
      <p:graphicFrame>
        <p:nvGraphicFramePr>
          <p:cNvPr id="80" name="Google Shape;80;p16"/>
          <p:cNvGraphicFramePr/>
          <p:nvPr/>
        </p:nvGraphicFramePr>
        <p:xfrm>
          <a:off x="0" y="0"/>
          <a:ext cx="3000000" cy="3000000"/>
        </p:xfrm>
        <a:graphic>
          <a:graphicData uri="http://schemas.openxmlformats.org/drawingml/2006/table">
            <a:tbl>
              <a:tblPr>
                <a:noFill/>
                <a:tableStyleId>{3D06AAFA-E253-4BB4-9266-608201C8B59D}</a:tableStyleId>
              </a:tblPr>
              <a:tblGrid>
                <a:gridCol w="762000"/>
                <a:gridCol w="762000"/>
                <a:gridCol w="762000"/>
                <a:gridCol w="762000"/>
                <a:gridCol w="762000"/>
                <a:gridCol w="762000"/>
                <a:gridCol w="762000"/>
                <a:gridCol w="762000"/>
                <a:gridCol w="762000"/>
                <a:gridCol w="762000"/>
                <a:gridCol w="762000"/>
                <a:gridCol w="762000"/>
                <a:gridCol w="762000"/>
                <a:gridCol w="762000"/>
                <a:gridCol w="762000"/>
                <a:gridCol w="762000"/>
              </a:tblGrid>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bl>
          </a:graphicData>
        </a:graphic>
      </p:graphicFrame>
      <p:sp>
        <p:nvSpPr>
          <p:cNvPr id="81" name="Google Shape;81;p16"/>
          <p:cNvSpPr txBox="1"/>
          <p:nvPr>
            <p:ph type="title"/>
          </p:nvPr>
        </p:nvSpPr>
        <p:spPr>
          <a:xfrm>
            <a:off x="762000" y="1705750"/>
            <a:ext cx="5220600" cy="2409000"/>
          </a:xfrm>
          <a:prstGeom prst="rect">
            <a:avLst/>
          </a:prstGeom>
        </p:spPr>
        <p:txBody>
          <a:bodyPr anchorCtr="0" anchor="t" bIns="91425" lIns="91425" spcFirstLastPara="1" rIns="91425" wrap="square" tIns="91425">
            <a:noAutofit/>
          </a:bodyPr>
          <a:lstStyle>
            <a:lvl1pPr lvl="0" rtl="0">
              <a:spcBef>
                <a:spcPts val="0"/>
              </a:spcBef>
              <a:spcAft>
                <a:spcPts val="0"/>
              </a:spcAft>
              <a:buNone/>
              <a:defRPr sz="4800">
                <a:solidFill>
                  <a:srgbClr val="111111"/>
                </a:solidFill>
                <a:latin typeface="Muli"/>
                <a:ea typeface="Muli"/>
                <a:cs typeface="Muli"/>
                <a:sym typeface="Muli"/>
              </a:defRPr>
            </a:lvl1pPr>
            <a:lvl2pPr lvl="1" rtl="0">
              <a:spcBef>
                <a:spcPts val="0"/>
              </a:spcBef>
              <a:spcAft>
                <a:spcPts val="0"/>
              </a:spcAft>
              <a:buNone/>
              <a:defRPr>
                <a:solidFill>
                  <a:srgbClr val="111111"/>
                </a:solidFill>
                <a:latin typeface="Muli"/>
                <a:ea typeface="Muli"/>
                <a:cs typeface="Muli"/>
                <a:sym typeface="Muli"/>
              </a:defRPr>
            </a:lvl2pPr>
            <a:lvl3pPr lvl="2" rtl="0">
              <a:spcBef>
                <a:spcPts val="0"/>
              </a:spcBef>
              <a:spcAft>
                <a:spcPts val="0"/>
              </a:spcAft>
              <a:buNone/>
              <a:defRPr>
                <a:solidFill>
                  <a:srgbClr val="111111"/>
                </a:solidFill>
                <a:latin typeface="Muli"/>
                <a:ea typeface="Muli"/>
                <a:cs typeface="Muli"/>
                <a:sym typeface="Muli"/>
              </a:defRPr>
            </a:lvl3pPr>
            <a:lvl4pPr lvl="3" rtl="0">
              <a:spcBef>
                <a:spcPts val="0"/>
              </a:spcBef>
              <a:spcAft>
                <a:spcPts val="0"/>
              </a:spcAft>
              <a:buNone/>
              <a:defRPr>
                <a:solidFill>
                  <a:srgbClr val="111111"/>
                </a:solidFill>
                <a:latin typeface="Muli"/>
                <a:ea typeface="Muli"/>
                <a:cs typeface="Muli"/>
                <a:sym typeface="Muli"/>
              </a:defRPr>
            </a:lvl4pPr>
            <a:lvl5pPr lvl="4" rtl="0">
              <a:spcBef>
                <a:spcPts val="0"/>
              </a:spcBef>
              <a:spcAft>
                <a:spcPts val="0"/>
              </a:spcAft>
              <a:buNone/>
              <a:defRPr>
                <a:solidFill>
                  <a:srgbClr val="111111"/>
                </a:solidFill>
                <a:latin typeface="Muli"/>
                <a:ea typeface="Muli"/>
                <a:cs typeface="Muli"/>
                <a:sym typeface="Muli"/>
              </a:defRPr>
            </a:lvl5pPr>
            <a:lvl6pPr lvl="5" rtl="0">
              <a:spcBef>
                <a:spcPts val="0"/>
              </a:spcBef>
              <a:spcAft>
                <a:spcPts val="0"/>
              </a:spcAft>
              <a:buNone/>
              <a:defRPr>
                <a:solidFill>
                  <a:srgbClr val="111111"/>
                </a:solidFill>
                <a:latin typeface="Muli"/>
                <a:ea typeface="Muli"/>
                <a:cs typeface="Muli"/>
                <a:sym typeface="Muli"/>
              </a:defRPr>
            </a:lvl6pPr>
            <a:lvl7pPr lvl="6" rtl="0">
              <a:spcBef>
                <a:spcPts val="0"/>
              </a:spcBef>
              <a:spcAft>
                <a:spcPts val="0"/>
              </a:spcAft>
              <a:buNone/>
              <a:defRPr>
                <a:solidFill>
                  <a:srgbClr val="111111"/>
                </a:solidFill>
                <a:latin typeface="Muli"/>
                <a:ea typeface="Muli"/>
                <a:cs typeface="Muli"/>
                <a:sym typeface="Muli"/>
              </a:defRPr>
            </a:lvl7pPr>
            <a:lvl8pPr lvl="7" rtl="0">
              <a:spcBef>
                <a:spcPts val="0"/>
              </a:spcBef>
              <a:spcAft>
                <a:spcPts val="0"/>
              </a:spcAft>
              <a:buNone/>
              <a:defRPr>
                <a:solidFill>
                  <a:srgbClr val="111111"/>
                </a:solidFill>
                <a:latin typeface="Muli"/>
                <a:ea typeface="Muli"/>
                <a:cs typeface="Muli"/>
                <a:sym typeface="Muli"/>
              </a:defRPr>
            </a:lvl8pPr>
            <a:lvl9pPr lvl="8" rtl="0">
              <a:spcBef>
                <a:spcPts val="0"/>
              </a:spcBef>
              <a:spcAft>
                <a:spcPts val="0"/>
              </a:spcAft>
              <a:buNone/>
              <a:defRPr>
                <a:solidFill>
                  <a:srgbClr val="111111"/>
                </a:solidFill>
                <a:latin typeface="Muli"/>
                <a:ea typeface="Muli"/>
                <a:cs typeface="Muli"/>
                <a:sym typeface="Muli"/>
              </a:defRPr>
            </a:lvl9pPr>
          </a:lstStyle>
          <a:p/>
        </p:txBody>
      </p:sp>
      <p:sp>
        <p:nvSpPr>
          <p:cNvPr id="82" name="Google Shape;82;p16"/>
          <p:cNvSpPr txBox="1"/>
          <p:nvPr>
            <p:ph idx="1" type="subTitle"/>
          </p:nvPr>
        </p:nvSpPr>
        <p:spPr>
          <a:xfrm>
            <a:off x="762000" y="4242125"/>
            <a:ext cx="5334000" cy="1172400"/>
          </a:xfrm>
          <a:prstGeom prst="rect">
            <a:avLst/>
          </a:prstGeom>
        </p:spPr>
        <p:txBody>
          <a:bodyPr anchorCtr="0" anchor="t" bIns="91425" lIns="91425" spcFirstLastPara="1" rIns="91425" wrap="square" tIns="91425">
            <a:noAutofit/>
          </a:bodyPr>
          <a:lstStyle>
            <a:lvl1pPr lvl="0" rtl="0">
              <a:spcBef>
                <a:spcPts val="0"/>
              </a:spcBef>
              <a:spcAft>
                <a:spcPts val="0"/>
              </a:spcAft>
              <a:buNone/>
              <a:defRPr sz="2400">
                <a:solidFill>
                  <a:srgbClr val="111111"/>
                </a:solidFill>
              </a:defRPr>
            </a:lvl1pPr>
            <a:lvl2pPr lvl="1" rtl="0">
              <a:spcBef>
                <a:spcPts val="0"/>
              </a:spcBef>
              <a:spcAft>
                <a:spcPts val="0"/>
              </a:spcAft>
              <a:buNone/>
              <a:defRPr>
                <a:solidFill>
                  <a:srgbClr val="111111"/>
                </a:solidFill>
              </a:defRPr>
            </a:lvl2pPr>
            <a:lvl3pPr lvl="2" rtl="0">
              <a:spcBef>
                <a:spcPts val="0"/>
              </a:spcBef>
              <a:spcAft>
                <a:spcPts val="0"/>
              </a:spcAft>
              <a:buNone/>
              <a:defRPr>
                <a:solidFill>
                  <a:srgbClr val="111111"/>
                </a:solidFill>
              </a:defRPr>
            </a:lvl3pPr>
            <a:lvl4pPr lvl="3" rtl="0">
              <a:spcBef>
                <a:spcPts val="0"/>
              </a:spcBef>
              <a:spcAft>
                <a:spcPts val="0"/>
              </a:spcAft>
              <a:buNone/>
              <a:defRPr>
                <a:solidFill>
                  <a:srgbClr val="111111"/>
                </a:solidFill>
              </a:defRPr>
            </a:lvl4pPr>
            <a:lvl5pPr lvl="4" rtl="0">
              <a:spcBef>
                <a:spcPts val="0"/>
              </a:spcBef>
              <a:spcAft>
                <a:spcPts val="0"/>
              </a:spcAft>
              <a:buNone/>
              <a:defRPr>
                <a:solidFill>
                  <a:srgbClr val="111111"/>
                </a:solidFill>
              </a:defRPr>
            </a:lvl5pPr>
            <a:lvl6pPr lvl="5" rtl="0">
              <a:spcBef>
                <a:spcPts val="0"/>
              </a:spcBef>
              <a:spcAft>
                <a:spcPts val="0"/>
              </a:spcAft>
              <a:buNone/>
              <a:defRPr>
                <a:solidFill>
                  <a:srgbClr val="111111"/>
                </a:solidFill>
              </a:defRPr>
            </a:lvl6pPr>
            <a:lvl7pPr lvl="6" rtl="0">
              <a:spcBef>
                <a:spcPts val="0"/>
              </a:spcBef>
              <a:spcAft>
                <a:spcPts val="0"/>
              </a:spcAft>
              <a:buNone/>
              <a:defRPr>
                <a:solidFill>
                  <a:srgbClr val="111111"/>
                </a:solidFill>
              </a:defRPr>
            </a:lvl7pPr>
            <a:lvl8pPr lvl="7" rtl="0">
              <a:spcBef>
                <a:spcPts val="0"/>
              </a:spcBef>
              <a:spcAft>
                <a:spcPts val="0"/>
              </a:spcAft>
              <a:buNone/>
              <a:defRPr>
                <a:solidFill>
                  <a:srgbClr val="111111"/>
                </a:solidFill>
              </a:defRPr>
            </a:lvl8pPr>
            <a:lvl9pPr lvl="8" rtl="0">
              <a:spcBef>
                <a:spcPts val="0"/>
              </a:spcBef>
              <a:spcAft>
                <a:spcPts val="0"/>
              </a:spcAft>
              <a:buNone/>
              <a:defRPr>
                <a:solidFill>
                  <a:srgbClr val="111111"/>
                </a:solidFill>
              </a:defRPr>
            </a:lvl9pPr>
          </a:lstStyle>
          <a:p/>
        </p:txBody>
      </p:sp>
      <p:pic>
        <p:nvPicPr>
          <p:cNvPr id="83" name="Google Shape;83;p16"/>
          <p:cNvPicPr preferRelativeResize="0"/>
          <p:nvPr/>
        </p:nvPicPr>
        <p:blipFill>
          <a:blip r:embed="rId2">
            <a:alphaModFix/>
          </a:blip>
          <a:stretch>
            <a:fillRect/>
          </a:stretch>
        </p:blipFill>
        <p:spPr>
          <a:xfrm>
            <a:off x="825098" y="5653206"/>
            <a:ext cx="1296824" cy="499347"/>
          </a:xfrm>
          <a:prstGeom prst="rect">
            <a:avLst/>
          </a:prstGeom>
          <a:noFill/>
          <a:ln>
            <a:noFill/>
          </a:ln>
        </p:spPr>
      </p:pic>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ption 3)">
  <p:cSld name="OBJECT_2_1_2_1">
    <p:spTree>
      <p:nvGrpSpPr>
        <p:cNvPr id="84" name="Shape 84"/>
        <p:cNvGrpSpPr/>
        <p:nvPr/>
      </p:nvGrpSpPr>
      <p:grpSpPr>
        <a:xfrm>
          <a:off x="0" y="0"/>
          <a:ext cx="0" cy="0"/>
          <a:chOff x="0" y="0"/>
          <a:chExt cx="0" cy="0"/>
        </a:xfrm>
      </p:grpSpPr>
      <p:graphicFrame>
        <p:nvGraphicFramePr>
          <p:cNvPr id="85" name="Google Shape;85;p17"/>
          <p:cNvGraphicFramePr/>
          <p:nvPr/>
        </p:nvGraphicFramePr>
        <p:xfrm>
          <a:off x="0" y="0"/>
          <a:ext cx="3000000" cy="3000000"/>
        </p:xfrm>
        <a:graphic>
          <a:graphicData uri="http://schemas.openxmlformats.org/drawingml/2006/table">
            <a:tbl>
              <a:tblPr>
                <a:noFill/>
                <a:tableStyleId>{3D06AAFA-E253-4BB4-9266-608201C8B59D}</a:tableStyleId>
              </a:tblPr>
              <a:tblGrid>
                <a:gridCol w="762000"/>
                <a:gridCol w="762000"/>
                <a:gridCol w="762000"/>
                <a:gridCol w="762000"/>
                <a:gridCol w="762000"/>
                <a:gridCol w="762000"/>
                <a:gridCol w="762000"/>
                <a:gridCol w="762000"/>
                <a:gridCol w="762000"/>
                <a:gridCol w="762000"/>
                <a:gridCol w="762000"/>
                <a:gridCol w="762000"/>
                <a:gridCol w="762000"/>
                <a:gridCol w="762000"/>
                <a:gridCol w="762000"/>
                <a:gridCol w="762000"/>
              </a:tblGrid>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bl>
          </a:graphicData>
        </a:graphic>
      </p:graphicFrame>
      <p:sp>
        <p:nvSpPr>
          <p:cNvPr id="86" name="Google Shape;86;p17"/>
          <p:cNvSpPr txBox="1"/>
          <p:nvPr>
            <p:ph type="title"/>
          </p:nvPr>
        </p:nvSpPr>
        <p:spPr>
          <a:xfrm>
            <a:off x="762000" y="1705750"/>
            <a:ext cx="5220600" cy="2409000"/>
          </a:xfrm>
          <a:prstGeom prst="rect">
            <a:avLst/>
          </a:prstGeom>
        </p:spPr>
        <p:txBody>
          <a:bodyPr anchorCtr="0" anchor="t" bIns="91425" lIns="91425" spcFirstLastPara="1" rIns="91425" wrap="square" tIns="91425">
            <a:noAutofit/>
          </a:bodyPr>
          <a:lstStyle>
            <a:lvl1pPr lvl="0" rtl="0">
              <a:spcBef>
                <a:spcPts val="0"/>
              </a:spcBef>
              <a:spcAft>
                <a:spcPts val="0"/>
              </a:spcAft>
              <a:buNone/>
              <a:defRPr sz="4800">
                <a:solidFill>
                  <a:srgbClr val="111111"/>
                </a:solidFill>
                <a:latin typeface="Muli"/>
                <a:ea typeface="Muli"/>
                <a:cs typeface="Muli"/>
                <a:sym typeface="Muli"/>
              </a:defRPr>
            </a:lvl1pPr>
            <a:lvl2pPr lvl="1" rtl="0">
              <a:spcBef>
                <a:spcPts val="0"/>
              </a:spcBef>
              <a:spcAft>
                <a:spcPts val="0"/>
              </a:spcAft>
              <a:buNone/>
              <a:defRPr>
                <a:solidFill>
                  <a:srgbClr val="111111"/>
                </a:solidFill>
                <a:latin typeface="Muli"/>
                <a:ea typeface="Muli"/>
                <a:cs typeface="Muli"/>
                <a:sym typeface="Muli"/>
              </a:defRPr>
            </a:lvl2pPr>
            <a:lvl3pPr lvl="2" rtl="0">
              <a:spcBef>
                <a:spcPts val="0"/>
              </a:spcBef>
              <a:spcAft>
                <a:spcPts val="0"/>
              </a:spcAft>
              <a:buNone/>
              <a:defRPr>
                <a:solidFill>
                  <a:srgbClr val="111111"/>
                </a:solidFill>
                <a:latin typeface="Muli"/>
                <a:ea typeface="Muli"/>
                <a:cs typeface="Muli"/>
                <a:sym typeface="Muli"/>
              </a:defRPr>
            </a:lvl3pPr>
            <a:lvl4pPr lvl="3" rtl="0">
              <a:spcBef>
                <a:spcPts val="0"/>
              </a:spcBef>
              <a:spcAft>
                <a:spcPts val="0"/>
              </a:spcAft>
              <a:buNone/>
              <a:defRPr>
                <a:solidFill>
                  <a:srgbClr val="111111"/>
                </a:solidFill>
                <a:latin typeface="Muli"/>
                <a:ea typeface="Muli"/>
                <a:cs typeface="Muli"/>
                <a:sym typeface="Muli"/>
              </a:defRPr>
            </a:lvl4pPr>
            <a:lvl5pPr lvl="4" rtl="0">
              <a:spcBef>
                <a:spcPts val="0"/>
              </a:spcBef>
              <a:spcAft>
                <a:spcPts val="0"/>
              </a:spcAft>
              <a:buNone/>
              <a:defRPr>
                <a:solidFill>
                  <a:srgbClr val="111111"/>
                </a:solidFill>
                <a:latin typeface="Muli"/>
                <a:ea typeface="Muli"/>
                <a:cs typeface="Muli"/>
                <a:sym typeface="Muli"/>
              </a:defRPr>
            </a:lvl5pPr>
            <a:lvl6pPr lvl="5" rtl="0">
              <a:spcBef>
                <a:spcPts val="0"/>
              </a:spcBef>
              <a:spcAft>
                <a:spcPts val="0"/>
              </a:spcAft>
              <a:buNone/>
              <a:defRPr>
                <a:solidFill>
                  <a:srgbClr val="111111"/>
                </a:solidFill>
                <a:latin typeface="Muli"/>
                <a:ea typeface="Muli"/>
                <a:cs typeface="Muli"/>
                <a:sym typeface="Muli"/>
              </a:defRPr>
            </a:lvl6pPr>
            <a:lvl7pPr lvl="6" rtl="0">
              <a:spcBef>
                <a:spcPts val="0"/>
              </a:spcBef>
              <a:spcAft>
                <a:spcPts val="0"/>
              </a:spcAft>
              <a:buNone/>
              <a:defRPr>
                <a:solidFill>
                  <a:srgbClr val="111111"/>
                </a:solidFill>
                <a:latin typeface="Muli"/>
                <a:ea typeface="Muli"/>
                <a:cs typeface="Muli"/>
                <a:sym typeface="Muli"/>
              </a:defRPr>
            </a:lvl7pPr>
            <a:lvl8pPr lvl="7" rtl="0">
              <a:spcBef>
                <a:spcPts val="0"/>
              </a:spcBef>
              <a:spcAft>
                <a:spcPts val="0"/>
              </a:spcAft>
              <a:buNone/>
              <a:defRPr>
                <a:solidFill>
                  <a:srgbClr val="111111"/>
                </a:solidFill>
                <a:latin typeface="Muli"/>
                <a:ea typeface="Muli"/>
                <a:cs typeface="Muli"/>
                <a:sym typeface="Muli"/>
              </a:defRPr>
            </a:lvl8pPr>
            <a:lvl9pPr lvl="8" rtl="0">
              <a:spcBef>
                <a:spcPts val="0"/>
              </a:spcBef>
              <a:spcAft>
                <a:spcPts val="0"/>
              </a:spcAft>
              <a:buNone/>
              <a:defRPr>
                <a:solidFill>
                  <a:srgbClr val="111111"/>
                </a:solidFill>
                <a:latin typeface="Muli"/>
                <a:ea typeface="Muli"/>
                <a:cs typeface="Muli"/>
                <a:sym typeface="Muli"/>
              </a:defRPr>
            </a:lvl9pPr>
          </a:lstStyle>
          <a:p/>
        </p:txBody>
      </p:sp>
      <p:sp>
        <p:nvSpPr>
          <p:cNvPr id="87" name="Google Shape;87;p17"/>
          <p:cNvSpPr txBox="1"/>
          <p:nvPr>
            <p:ph idx="1" type="subTitle"/>
          </p:nvPr>
        </p:nvSpPr>
        <p:spPr>
          <a:xfrm>
            <a:off x="762000" y="4242125"/>
            <a:ext cx="5334000" cy="1172400"/>
          </a:xfrm>
          <a:prstGeom prst="rect">
            <a:avLst/>
          </a:prstGeom>
        </p:spPr>
        <p:txBody>
          <a:bodyPr anchorCtr="0" anchor="t" bIns="91425" lIns="91425" spcFirstLastPara="1" rIns="91425" wrap="square" tIns="91425">
            <a:noAutofit/>
          </a:bodyPr>
          <a:lstStyle>
            <a:lvl1pPr lvl="0" rtl="0">
              <a:spcBef>
                <a:spcPts val="0"/>
              </a:spcBef>
              <a:spcAft>
                <a:spcPts val="0"/>
              </a:spcAft>
              <a:buNone/>
              <a:defRPr sz="2400">
                <a:solidFill>
                  <a:srgbClr val="111111"/>
                </a:solidFill>
              </a:defRPr>
            </a:lvl1pPr>
            <a:lvl2pPr lvl="1" rtl="0">
              <a:spcBef>
                <a:spcPts val="0"/>
              </a:spcBef>
              <a:spcAft>
                <a:spcPts val="0"/>
              </a:spcAft>
              <a:buNone/>
              <a:defRPr>
                <a:solidFill>
                  <a:srgbClr val="111111"/>
                </a:solidFill>
              </a:defRPr>
            </a:lvl2pPr>
            <a:lvl3pPr lvl="2" rtl="0">
              <a:spcBef>
                <a:spcPts val="0"/>
              </a:spcBef>
              <a:spcAft>
                <a:spcPts val="0"/>
              </a:spcAft>
              <a:buNone/>
              <a:defRPr>
                <a:solidFill>
                  <a:srgbClr val="111111"/>
                </a:solidFill>
              </a:defRPr>
            </a:lvl3pPr>
            <a:lvl4pPr lvl="3" rtl="0">
              <a:spcBef>
                <a:spcPts val="0"/>
              </a:spcBef>
              <a:spcAft>
                <a:spcPts val="0"/>
              </a:spcAft>
              <a:buNone/>
              <a:defRPr>
                <a:solidFill>
                  <a:srgbClr val="111111"/>
                </a:solidFill>
              </a:defRPr>
            </a:lvl4pPr>
            <a:lvl5pPr lvl="4" rtl="0">
              <a:spcBef>
                <a:spcPts val="0"/>
              </a:spcBef>
              <a:spcAft>
                <a:spcPts val="0"/>
              </a:spcAft>
              <a:buNone/>
              <a:defRPr>
                <a:solidFill>
                  <a:srgbClr val="111111"/>
                </a:solidFill>
              </a:defRPr>
            </a:lvl5pPr>
            <a:lvl6pPr lvl="5" rtl="0">
              <a:spcBef>
                <a:spcPts val="0"/>
              </a:spcBef>
              <a:spcAft>
                <a:spcPts val="0"/>
              </a:spcAft>
              <a:buNone/>
              <a:defRPr>
                <a:solidFill>
                  <a:srgbClr val="111111"/>
                </a:solidFill>
              </a:defRPr>
            </a:lvl6pPr>
            <a:lvl7pPr lvl="6" rtl="0">
              <a:spcBef>
                <a:spcPts val="0"/>
              </a:spcBef>
              <a:spcAft>
                <a:spcPts val="0"/>
              </a:spcAft>
              <a:buNone/>
              <a:defRPr>
                <a:solidFill>
                  <a:srgbClr val="111111"/>
                </a:solidFill>
              </a:defRPr>
            </a:lvl7pPr>
            <a:lvl8pPr lvl="7" rtl="0">
              <a:spcBef>
                <a:spcPts val="0"/>
              </a:spcBef>
              <a:spcAft>
                <a:spcPts val="0"/>
              </a:spcAft>
              <a:buNone/>
              <a:defRPr>
                <a:solidFill>
                  <a:srgbClr val="111111"/>
                </a:solidFill>
              </a:defRPr>
            </a:lvl8pPr>
            <a:lvl9pPr lvl="8" rtl="0">
              <a:spcBef>
                <a:spcPts val="0"/>
              </a:spcBef>
              <a:spcAft>
                <a:spcPts val="0"/>
              </a:spcAft>
              <a:buNone/>
              <a:defRPr>
                <a:solidFill>
                  <a:srgbClr val="111111"/>
                </a:solidFill>
              </a:defRPr>
            </a:lvl9pPr>
          </a:lstStyle>
          <a:p/>
        </p:txBody>
      </p:sp>
      <p:pic>
        <p:nvPicPr>
          <p:cNvPr id="88" name="Google Shape;88;p17"/>
          <p:cNvPicPr preferRelativeResize="0"/>
          <p:nvPr/>
        </p:nvPicPr>
        <p:blipFill>
          <a:blip r:embed="rId2">
            <a:alphaModFix/>
          </a:blip>
          <a:stretch>
            <a:fillRect/>
          </a:stretch>
        </p:blipFill>
        <p:spPr>
          <a:xfrm>
            <a:off x="825098" y="5653206"/>
            <a:ext cx="1296824" cy="499347"/>
          </a:xfrm>
          <a:prstGeom prst="rect">
            <a:avLst/>
          </a:prstGeom>
          <a:noFill/>
          <a:ln>
            <a:noFill/>
          </a:ln>
        </p:spPr>
      </p:pic>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p:cSld name="OBJECT_1">
    <p:spTree>
      <p:nvGrpSpPr>
        <p:cNvPr id="89" name="Shape 89"/>
        <p:cNvGrpSpPr/>
        <p:nvPr/>
      </p:nvGrpSpPr>
      <p:grpSpPr>
        <a:xfrm>
          <a:off x="0" y="0"/>
          <a:ext cx="0" cy="0"/>
          <a:chOff x="0" y="0"/>
          <a:chExt cx="0" cy="0"/>
        </a:xfrm>
      </p:grpSpPr>
      <p:pic>
        <p:nvPicPr>
          <p:cNvPr id="90" name="Google Shape;90;p18"/>
          <p:cNvPicPr preferRelativeResize="0"/>
          <p:nvPr/>
        </p:nvPicPr>
        <p:blipFill rotWithShape="1">
          <a:blip r:embed="rId2">
            <a:alphaModFix/>
          </a:blip>
          <a:srcRect b="14682" l="0" r="0" t="937"/>
          <a:stretch/>
        </p:blipFill>
        <p:spPr>
          <a:xfrm>
            <a:off x="0" y="0"/>
            <a:ext cx="12192000" cy="6858000"/>
          </a:xfrm>
          <a:prstGeom prst="rect">
            <a:avLst/>
          </a:prstGeom>
          <a:noFill/>
          <a:ln>
            <a:noFill/>
          </a:ln>
        </p:spPr>
      </p:pic>
      <p:sp>
        <p:nvSpPr>
          <p:cNvPr id="91" name="Google Shape;91;p18"/>
          <p:cNvSpPr/>
          <p:nvPr/>
        </p:nvSpPr>
        <p:spPr>
          <a:xfrm>
            <a:off x="762000" y="762000"/>
            <a:ext cx="10656218" cy="5335524"/>
          </a:xfrm>
          <a:custGeom>
            <a:rect b="b" l="l" r="r" t="t"/>
            <a:pathLst>
              <a:path extrusionOk="0" h="5486400" w="10818495">
                <a:moveTo>
                  <a:pt x="0" y="5486400"/>
                </a:moveTo>
                <a:lnTo>
                  <a:pt x="10817999" y="5486400"/>
                </a:lnTo>
                <a:lnTo>
                  <a:pt x="10817999" y="0"/>
                </a:lnTo>
                <a:lnTo>
                  <a:pt x="0" y="0"/>
                </a:lnTo>
                <a:lnTo>
                  <a:pt x="0" y="5486400"/>
                </a:lnTo>
                <a:close/>
              </a:path>
            </a:pathLst>
          </a:custGeom>
          <a:solidFill>
            <a:srgbClr val="FFFFF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92" name="Google Shape;92;p18"/>
          <p:cNvSpPr txBox="1"/>
          <p:nvPr>
            <p:ph type="title"/>
          </p:nvPr>
        </p:nvSpPr>
        <p:spPr>
          <a:xfrm>
            <a:off x="1275150" y="1236125"/>
            <a:ext cx="9641700" cy="812100"/>
          </a:xfrm>
          <a:prstGeom prst="rect">
            <a:avLst/>
          </a:prstGeom>
        </p:spPr>
        <p:txBody>
          <a:bodyPr anchorCtr="0" anchor="t" bIns="91425" lIns="91425" spcFirstLastPara="1" rIns="91425" wrap="square" tIns="91425">
            <a:noAutofit/>
          </a:bodyPr>
          <a:lstStyle>
            <a:lvl1pPr lvl="0">
              <a:spcBef>
                <a:spcPts val="0"/>
              </a:spcBef>
              <a:spcAft>
                <a:spcPts val="0"/>
              </a:spcAft>
              <a:buNone/>
              <a:defRPr/>
            </a:lvl1pPr>
            <a:lvl2pPr lvl="1">
              <a:spcBef>
                <a:spcPts val="0"/>
              </a:spcBef>
              <a:spcAft>
                <a:spcPts val="0"/>
              </a:spcAft>
              <a:buNone/>
              <a:defRPr/>
            </a:lvl2pPr>
            <a:lvl3pPr lvl="2">
              <a:spcBef>
                <a:spcPts val="0"/>
              </a:spcBef>
              <a:spcAft>
                <a:spcPts val="0"/>
              </a:spcAft>
              <a:buNone/>
              <a:defRPr/>
            </a:lvl3pPr>
            <a:lvl4pPr lvl="3">
              <a:spcBef>
                <a:spcPts val="0"/>
              </a:spcBef>
              <a:spcAft>
                <a:spcPts val="0"/>
              </a:spcAft>
              <a:buNone/>
              <a:defRPr/>
            </a:lvl4pPr>
            <a:lvl5pPr lvl="4">
              <a:spcBef>
                <a:spcPts val="0"/>
              </a:spcBef>
              <a:spcAft>
                <a:spcPts val="0"/>
              </a:spcAft>
              <a:buNone/>
              <a:defRPr/>
            </a:lvl5pPr>
            <a:lvl6pPr lvl="5">
              <a:spcBef>
                <a:spcPts val="0"/>
              </a:spcBef>
              <a:spcAft>
                <a:spcPts val="0"/>
              </a:spcAft>
              <a:buNone/>
              <a:defRPr/>
            </a:lvl6pPr>
            <a:lvl7pPr lvl="6">
              <a:spcBef>
                <a:spcPts val="0"/>
              </a:spcBef>
              <a:spcAft>
                <a:spcPts val="0"/>
              </a:spcAft>
              <a:buNone/>
              <a:defRPr/>
            </a:lvl7pPr>
            <a:lvl8pPr lvl="7">
              <a:spcBef>
                <a:spcPts val="0"/>
              </a:spcBef>
              <a:spcAft>
                <a:spcPts val="0"/>
              </a:spcAft>
              <a:buNone/>
              <a:defRPr/>
            </a:lvl8pPr>
            <a:lvl9pPr lvl="8">
              <a:spcBef>
                <a:spcPts val="0"/>
              </a:spcBef>
              <a:spcAft>
                <a:spcPts val="0"/>
              </a:spcAft>
              <a:buNone/>
              <a:defRPr/>
            </a:lvl9pPr>
          </a:lstStyle>
          <a:p/>
        </p:txBody>
      </p:sp>
      <p:sp>
        <p:nvSpPr>
          <p:cNvPr id="93" name="Google Shape;93;p18"/>
          <p:cNvSpPr txBox="1"/>
          <p:nvPr>
            <p:ph idx="1" type="body"/>
          </p:nvPr>
        </p:nvSpPr>
        <p:spPr>
          <a:xfrm>
            <a:off x="1275150" y="2048225"/>
            <a:ext cx="9641700" cy="35520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42900" lvl="1" marL="914400">
              <a:spcBef>
                <a:spcPts val="0"/>
              </a:spcBef>
              <a:spcAft>
                <a:spcPts val="0"/>
              </a:spcAft>
              <a:buSzPts val="1800"/>
              <a:buChar char="□"/>
              <a:defRPr/>
            </a:lvl2pPr>
            <a:lvl3pPr indent="-342900" lvl="2" marL="1371600">
              <a:spcBef>
                <a:spcPts val="0"/>
              </a:spcBef>
              <a:spcAft>
                <a:spcPts val="0"/>
              </a:spcAft>
              <a:buSzPts val="1800"/>
              <a:buChar char="■"/>
              <a:defRPr/>
            </a:lvl3pPr>
            <a:lvl4pPr indent="-342900" lvl="3" marL="1828800">
              <a:spcBef>
                <a:spcPts val="0"/>
              </a:spcBef>
              <a:spcAft>
                <a:spcPts val="0"/>
              </a:spcAft>
              <a:buSzPts val="1800"/>
              <a:buChar char="■"/>
              <a:defRPr/>
            </a:lvl4pPr>
            <a:lvl5pPr indent="-342900" lvl="4" marL="2286000">
              <a:spcBef>
                <a:spcPts val="0"/>
              </a:spcBef>
              <a:spcAft>
                <a:spcPts val="0"/>
              </a:spcAft>
              <a:buSzPts val="1800"/>
              <a:buChar char="□"/>
              <a:defRPr/>
            </a:lvl5pPr>
            <a:lvl6pPr indent="-342900" lvl="5" marL="2743200">
              <a:spcBef>
                <a:spcPts val="0"/>
              </a:spcBef>
              <a:spcAft>
                <a:spcPts val="0"/>
              </a:spcAft>
              <a:buSzPts val="1800"/>
              <a:buChar char="■"/>
              <a:defRPr/>
            </a:lvl6pPr>
            <a:lvl7pPr indent="-342900" lvl="6" marL="3200400">
              <a:spcBef>
                <a:spcPts val="0"/>
              </a:spcBef>
              <a:spcAft>
                <a:spcPts val="0"/>
              </a:spcAft>
              <a:buSzPts val="1800"/>
              <a:buChar char="■"/>
              <a:defRPr/>
            </a:lvl7pPr>
            <a:lvl8pPr indent="-342900" lvl="7" marL="3657600">
              <a:spcBef>
                <a:spcPts val="0"/>
              </a:spcBef>
              <a:spcAft>
                <a:spcPts val="0"/>
              </a:spcAft>
              <a:buSzPts val="1800"/>
              <a:buChar char="□"/>
              <a:defRPr/>
            </a:lvl8pPr>
            <a:lvl9pPr indent="-342900" lvl="8" marL="4114800">
              <a:spcBef>
                <a:spcPts val="0"/>
              </a:spcBef>
              <a:spcAft>
                <a:spcPts val="0"/>
              </a:spcAft>
              <a:buSzPts val="1800"/>
              <a:buChar char="■"/>
              <a:defRPr/>
            </a:lvl9pPr>
          </a:lstStyle>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1">
  <p:cSld name="OBJECT_1_1">
    <p:spTree>
      <p:nvGrpSpPr>
        <p:cNvPr id="94" name="Shape 94"/>
        <p:cNvGrpSpPr/>
        <p:nvPr/>
      </p:nvGrpSpPr>
      <p:grpSpPr>
        <a:xfrm>
          <a:off x="0" y="0"/>
          <a:ext cx="0" cy="0"/>
          <a:chOff x="0" y="0"/>
          <a:chExt cx="0" cy="0"/>
        </a:xfrm>
      </p:grpSpPr>
      <p:sp>
        <p:nvSpPr>
          <p:cNvPr id="95" name="Google Shape;95;p19"/>
          <p:cNvSpPr/>
          <p:nvPr/>
        </p:nvSpPr>
        <p:spPr>
          <a:xfrm>
            <a:off x="0" y="0"/>
            <a:ext cx="12192000" cy="68580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 name="Google Shape;96;p19"/>
          <p:cNvSpPr/>
          <p:nvPr/>
        </p:nvSpPr>
        <p:spPr>
          <a:xfrm>
            <a:off x="762000" y="762000"/>
            <a:ext cx="10656218" cy="5335524"/>
          </a:xfrm>
          <a:custGeom>
            <a:rect b="b" l="l" r="r" t="t"/>
            <a:pathLst>
              <a:path extrusionOk="0" h="5486400" w="10818495">
                <a:moveTo>
                  <a:pt x="0" y="5486400"/>
                </a:moveTo>
                <a:lnTo>
                  <a:pt x="10817999" y="5486400"/>
                </a:lnTo>
                <a:lnTo>
                  <a:pt x="10817999" y="0"/>
                </a:lnTo>
                <a:lnTo>
                  <a:pt x="0" y="0"/>
                </a:lnTo>
                <a:lnTo>
                  <a:pt x="0" y="5486400"/>
                </a:lnTo>
                <a:close/>
              </a:path>
            </a:pathLst>
          </a:custGeom>
          <a:solidFill>
            <a:srgbClr val="FFFFF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97" name="Google Shape;97;p19"/>
          <p:cNvSpPr txBox="1"/>
          <p:nvPr>
            <p:ph type="title"/>
          </p:nvPr>
        </p:nvSpPr>
        <p:spPr>
          <a:xfrm>
            <a:off x="1275150" y="1236125"/>
            <a:ext cx="9641700" cy="812100"/>
          </a:xfrm>
          <a:prstGeom prst="rect">
            <a:avLst/>
          </a:prstGeom>
        </p:spPr>
        <p:txBody>
          <a:bodyPr anchorCtr="0" anchor="t" bIns="91425" lIns="91425" spcFirstLastPara="1" rIns="91425" wrap="square" tIns="91425">
            <a:noAutofit/>
          </a:bodyPr>
          <a:lstStyle>
            <a:lvl1pPr lvl="0" rtl="0">
              <a:spcBef>
                <a:spcPts val="0"/>
              </a:spcBef>
              <a:spcAft>
                <a:spcPts val="0"/>
              </a:spcAft>
              <a:buNone/>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sp>
        <p:nvSpPr>
          <p:cNvPr id="98" name="Google Shape;98;p19"/>
          <p:cNvSpPr txBox="1"/>
          <p:nvPr>
            <p:ph idx="1" type="body"/>
          </p:nvPr>
        </p:nvSpPr>
        <p:spPr>
          <a:xfrm>
            <a:off x="1275150" y="2048225"/>
            <a:ext cx="9641700" cy="3552000"/>
          </a:xfrm>
          <a:prstGeom prst="rect">
            <a:avLst/>
          </a:prstGeom>
        </p:spPr>
        <p:txBody>
          <a:bodyPr anchorCtr="0" anchor="t" bIns="91425" lIns="91425" spcFirstLastPara="1" rIns="91425" wrap="square" tIns="91425">
            <a:noAutofit/>
          </a:bodyPr>
          <a:lstStyle>
            <a:lvl1pPr indent="-342900" lvl="0" marL="457200" rtl="0">
              <a:spcBef>
                <a:spcPts val="0"/>
              </a:spcBef>
              <a:spcAft>
                <a:spcPts val="0"/>
              </a:spcAft>
              <a:buSzPts val="1800"/>
              <a:buChar char="■"/>
              <a:defRPr/>
            </a:lvl1pPr>
            <a:lvl2pPr indent="-342900" lvl="1" marL="914400" rtl="0">
              <a:spcBef>
                <a:spcPts val="0"/>
              </a:spcBef>
              <a:spcAft>
                <a:spcPts val="0"/>
              </a:spcAft>
              <a:buSzPts val="1800"/>
              <a:buChar char="□"/>
              <a:defRPr/>
            </a:lvl2pPr>
            <a:lvl3pPr indent="-342900" lvl="2" marL="1371600" rtl="0">
              <a:spcBef>
                <a:spcPts val="0"/>
              </a:spcBef>
              <a:spcAft>
                <a:spcPts val="0"/>
              </a:spcAft>
              <a:buSzPts val="1800"/>
              <a:buChar char="■"/>
              <a:defRPr/>
            </a:lvl3pPr>
            <a:lvl4pPr indent="-342900" lvl="3" marL="1828800" rtl="0">
              <a:spcBef>
                <a:spcPts val="0"/>
              </a:spcBef>
              <a:spcAft>
                <a:spcPts val="0"/>
              </a:spcAft>
              <a:buSzPts val="1800"/>
              <a:buChar char="■"/>
              <a:defRPr/>
            </a:lvl4pPr>
            <a:lvl5pPr indent="-342900" lvl="4" marL="2286000" rtl="0">
              <a:spcBef>
                <a:spcPts val="0"/>
              </a:spcBef>
              <a:spcAft>
                <a:spcPts val="0"/>
              </a:spcAft>
              <a:buSzPts val="1800"/>
              <a:buChar char="□"/>
              <a:defRPr/>
            </a:lvl5pPr>
            <a:lvl6pPr indent="-342900" lvl="5" marL="2743200" rtl="0">
              <a:spcBef>
                <a:spcPts val="0"/>
              </a:spcBef>
              <a:spcAft>
                <a:spcPts val="0"/>
              </a:spcAft>
              <a:buSzPts val="1800"/>
              <a:buChar char="■"/>
              <a:defRPr/>
            </a:lvl6pPr>
            <a:lvl7pPr indent="-342900" lvl="6" marL="3200400" rtl="0">
              <a:spcBef>
                <a:spcPts val="0"/>
              </a:spcBef>
              <a:spcAft>
                <a:spcPts val="0"/>
              </a:spcAft>
              <a:buSzPts val="1800"/>
              <a:buChar char="■"/>
              <a:defRPr/>
            </a:lvl7pPr>
            <a:lvl8pPr indent="-342900" lvl="7" marL="3657600" rtl="0">
              <a:spcBef>
                <a:spcPts val="0"/>
              </a:spcBef>
              <a:spcAft>
                <a:spcPts val="0"/>
              </a:spcAft>
              <a:buSzPts val="1800"/>
              <a:buChar char="□"/>
              <a:defRPr/>
            </a:lvl8pPr>
            <a:lvl9pPr indent="-342900" lvl="8" marL="4114800" rtl="0">
              <a:spcBef>
                <a:spcPts val="0"/>
              </a:spcBef>
              <a:spcAft>
                <a:spcPts val="0"/>
              </a:spcAft>
              <a:buSzPts val="1800"/>
              <a:buChar char="■"/>
              <a:defRPr/>
            </a:lvl9pPr>
          </a:lstStyle>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Title Only_1">
    <p:spTree>
      <p:nvGrpSpPr>
        <p:cNvPr id="99" name="Shape 99"/>
        <p:cNvGrpSpPr/>
        <p:nvPr/>
      </p:nvGrpSpPr>
      <p:grpSpPr>
        <a:xfrm>
          <a:off x="0" y="0"/>
          <a:ext cx="0" cy="0"/>
          <a:chOff x="0" y="0"/>
          <a:chExt cx="0" cy="0"/>
        </a:xfrm>
      </p:grpSpPr>
      <p:graphicFrame>
        <p:nvGraphicFramePr>
          <p:cNvPr id="100" name="Google Shape;100;p20"/>
          <p:cNvGraphicFramePr/>
          <p:nvPr/>
        </p:nvGraphicFramePr>
        <p:xfrm>
          <a:off x="0" y="0"/>
          <a:ext cx="3000000" cy="3000000"/>
        </p:xfrm>
        <a:graphic>
          <a:graphicData uri="http://schemas.openxmlformats.org/drawingml/2006/table">
            <a:tbl>
              <a:tblPr>
                <a:noFill/>
                <a:tableStyleId>{3D06AAFA-E253-4BB4-9266-608201C8B59D}</a:tableStyleId>
              </a:tblPr>
              <a:tblGrid>
                <a:gridCol w="762000"/>
                <a:gridCol w="762000"/>
                <a:gridCol w="762000"/>
                <a:gridCol w="762000"/>
                <a:gridCol w="762000"/>
                <a:gridCol w="762000"/>
                <a:gridCol w="762000"/>
                <a:gridCol w="762000"/>
                <a:gridCol w="762000"/>
                <a:gridCol w="762000"/>
                <a:gridCol w="762000"/>
                <a:gridCol w="762000"/>
                <a:gridCol w="762000"/>
                <a:gridCol w="762000"/>
                <a:gridCol w="762000"/>
                <a:gridCol w="762000"/>
              </a:tblGrid>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bl>
          </a:graphicData>
        </a:graphic>
      </p:graphicFrame>
      <p:sp>
        <p:nvSpPr>
          <p:cNvPr id="101" name="Google Shape;101;p20"/>
          <p:cNvSpPr txBox="1"/>
          <p:nvPr>
            <p:ph type="title"/>
          </p:nvPr>
        </p:nvSpPr>
        <p:spPr>
          <a:xfrm>
            <a:off x="995000" y="2217900"/>
            <a:ext cx="5311200" cy="1894200"/>
          </a:xfrm>
          <a:prstGeom prst="rect">
            <a:avLst/>
          </a:prstGeom>
          <a:noFill/>
          <a:ln>
            <a:noFill/>
          </a:ln>
        </p:spPr>
        <p:txBody>
          <a:bodyPr anchorCtr="0" anchor="t" bIns="0" lIns="0" spcFirstLastPara="1" rIns="0" wrap="square" tIns="0">
            <a:noAutofit/>
          </a:bodyPr>
          <a:lstStyle>
            <a:lvl1pPr lvl="0" rtl="0" algn="l">
              <a:spcBef>
                <a:spcPts val="0"/>
              </a:spcBef>
              <a:spcAft>
                <a:spcPts val="0"/>
              </a:spcAft>
              <a:buSzPts val="3600"/>
              <a:buFont typeface="Muli"/>
              <a:buNone/>
              <a:defRPr i="0" sz="3600">
                <a:solidFill>
                  <a:srgbClr val="000000"/>
                </a:solidFill>
                <a:latin typeface="Muli"/>
                <a:ea typeface="Muli"/>
                <a:cs typeface="Muli"/>
                <a:sym typeface="Muli"/>
              </a:defRPr>
            </a:lvl1pPr>
            <a:lvl2pPr lvl="1" rtl="0">
              <a:spcBef>
                <a:spcPts val="0"/>
              </a:spcBef>
              <a:spcAft>
                <a:spcPts val="0"/>
              </a:spcAft>
              <a:buSzPts val="3600"/>
              <a:buFont typeface="Muli"/>
              <a:buNone/>
              <a:defRPr sz="3600">
                <a:latin typeface="Muli"/>
                <a:ea typeface="Muli"/>
                <a:cs typeface="Muli"/>
                <a:sym typeface="Muli"/>
              </a:defRPr>
            </a:lvl2pPr>
            <a:lvl3pPr lvl="2" rtl="0">
              <a:spcBef>
                <a:spcPts val="0"/>
              </a:spcBef>
              <a:spcAft>
                <a:spcPts val="0"/>
              </a:spcAft>
              <a:buSzPts val="3600"/>
              <a:buFont typeface="Muli"/>
              <a:buNone/>
              <a:defRPr sz="3600">
                <a:latin typeface="Muli"/>
                <a:ea typeface="Muli"/>
                <a:cs typeface="Muli"/>
                <a:sym typeface="Muli"/>
              </a:defRPr>
            </a:lvl3pPr>
            <a:lvl4pPr lvl="3" rtl="0">
              <a:spcBef>
                <a:spcPts val="0"/>
              </a:spcBef>
              <a:spcAft>
                <a:spcPts val="0"/>
              </a:spcAft>
              <a:buSzPts val="3600"/>
              <a:buFont typeface="Muli"/>
              <a:buNone/>
              <a:defRPr sz="3600">
                <a:latin typeface="Muli"/>
                <a:ea typeface="Muli"/>
                <a:cs typeface="Muli"/>
                <a:sym typeface="Muli"/>
              </a:defRPr>
            </a:lvl4pPr>
            <a:lvl5pPr lvl="4" rtl="0">
              <a:spcBef>
                <a:spcPts val="0"/>
              </a:spcBef>
              <a:spcAft>
                <a:spcPts val="0"/>
              </a:spcAft>
              <a:buSzPts val="3600"/>
              <a:buFont typeface="Muli"/>
              <a:buNone/>
              <a:defRPr sz="3600">
                <a:latin typeface="Muli"/>
                <a:ea typeface="Muli"/>
                <a:cs typeface="Muli"/>
                <a:sym typeface="Muli"/>
              </a:defRPr>
            </a:lvl5pPr>
            <a:lvl6pPr lvl="5" rtl="0">
              <a:spcBef>
                <a:spcPts val="0"/>
              </a:spcBef>
              <a:spcAft>
                <a:spcPts val="0"/>
              </a:spcAft>
              <a:buSzPts val="3600"/>
              <a:buFont typeface="Muli"/>
              <a:buNone/>
              <a:defRPr sz="3600">
                <a:latin typeface="Muli"/>
                <a:ea typeface="Muli"/>
                <a:cs typeface="Muli"/>
                <a:sym typeface="Muli"/>
              </a:defRPr>
            </a:lvl6pPr>
            <a:lvl7pPr lvl="6" rtl="0">
              <a:spcBef>
                <a:spcPts val="0"/>
              </a:spcBef>
              <a:spcAft>
                <a:spcPts val="0"/>
              </a:spcAft>
              <a:buSzPts val="3600"/>
              <a:buFont typeface="Muli"/>
              <a:buNone/>
              <a:defRPr sz="3600">
                <a:latin typeface="Muli"/>
                <a:ea typeface="Muli"/>
                <a:cs typeface="Muli"/>
                <a:sym typeface="Muli"/>
              </a:defRPr>
            </a:lvl7pPr>
            <a:lvl8pPr lvl="7" rtl="0">
              <a:spcBef>
                <a:spcPts val="0"/>
              </a:spcBef>
              <a:spcAft>
                <a:spcPts val="0"/>
              </a:spcAft>
              <a:buSzPts val="3600"/>
              <a:buFont typeface="Muli"/>
              <a:buNone/>
              <a:defRPr sz="3600">
                <a:latin typeface="Muli"/>
                <a:ea typeface="Muli"/>
                <a:cs typeface="Muli"/>
                <a:sym typeface="Muli"/>
              </a:defRPr>
            </a:lvl8pPr>
            <a:lvl9pPr lvl="8" rtl="0">
              <a:spcBef>
                <a:spcPts val="0"/>
              </a:spcBef>
              <a:spcAft>
                <a:spcPts val="0"/>
              </a:spcAft>
              <a:buSzPts val="3600"/>
              <a:buFont typeface="Muli"/>
              <a:buNone/>
              <a:defRPr sz="3600">
                <a:latin typeface="Muli"/>
                <a:ea typeface="Muli"/>
                <a:cs typeface="Muli"/>
                <a:sym typeface="Muli"/>
              </a:defRPr>
            </a:lvl9pPr>
          </a:lstStyle>
          <a:p/>
        </p:txBody>
      </p:sp>
      <p:sp>
        <p:nvSpPr>
          <p:cNvPr id="102" name="Google Shape;102;p20"/>
          <p:cNvSpPr txBox="1"/>
          <p:nvPr>
            <p:ph idx="12" type="sldNum"/>
          </p:nvPr>
        </p:nvSpPr>
        <p:spPr>
          <a:xfrm>
            <a:off x="10668000" y="6307425"/>
            <a:ext cx="762000" cy="328200"/>
          </a:xfrm>
          <a:prstGeom prst="rect">
            <a:avLst/>
          </a:prstGeom>
        </p:spPr>
        <p:txBody>
          <a:bodyPr anchorCtr="0" anchor="t" bIns="91425" lIns="91425" spcFirstLastPara="1" rIns="91425" wrap="square" tIns="91425">
            <a:noAutofit/>
          </a:bodyPr>
          <a:lstStyle>
            <a:lvl1pPr lvl="0" rtl="0">
              <a:buNone/>
              <a:defRPr>
                <a:solidFill>
                  <a:srgbClr val="FFFFFF"/>
                </a:solidFill>
              </a:defRPr>
            </a:lvl1pPr>
            <a:lvl2pPr lvl="1" rtl="0">
              <a:buNone/>
              <a:defRPr>
                <a:solidFill>
                  <a:srgbClr val="FFFFFF"/>
                </a:solidFill>
              </a:defRPr>
            </a:lvl2pPr>
            <a:lvl3pPr lvl="2" rtl="0">
              <a:buNone/>
              <a:defRPr>
                <a:solidFill>
                  <a:srgbClr val="FFFFFF"/>
                </a:solidFill>
              </a:defRPr>
            </a:lvl3pPr>
            <a:lvl4pPr lvl="3" rtl="0">
              <a:buNone/>
              <a:defRPr>
                <a:solidFill>
                  <a:srgbClr val="FFFFFF"/>
                </a:solidFill>
              </a:defRPr>
            </a:lvl4pPr>
            <a:lvl5pPr lvl="4" rtl="0">
              <a:buNone/>
              <a:defRPr>
                <a:solidFill>
                  <a:srgbClr val="FFFFFF"/>
                </a:solidFill>
              </a:defRPr>
            </a:lvl5pPr>
            <a:lvl6pPr lvl="5" rtl="0">
              <a:buNone/>
              <a:defRPr>
                <a:solidFill>
                  <a:srgbClr val="FFFFFF"/>
                </a:solidFill>
              </a:defRPr>
            </a:lvl6pPr>
            <a:lvl7pPr lvl="6" rtl="0">
              <a:buNone/>
              <a:defRPr>
                <a:solidFill>
                  <a:srgbClr val="FFFFFF"/>
                </a:solidFill>
              </a:defRPr>
            </a:lvl7pPr>
            <a:lvl8pPr lvl="7" rtl="0">
              <a:buNone/>
              <a:defRPr>
                <a:solidFill>
                  <a:srgbClr val="FFFFFF"/>
                </a:solidFill>
              </a:defRPr>
            </a:lvl8pPr>
            <a:lvl9pPr lvl="8" rtl="0">
              <a:buNone/>
              <a:defRPr>
                <a:solidFill>
                  <a:srgbClr val="FFFFFF"/>
                </a:solidFill>
              </a:defRPr>
            </a:lvl9pPr>
          </a:lstStyle>
          <a:p>
            <a:pPr indent="0" lvl="0" marL="0" rtl="0" algn="ctr">
              <a:spcBef>
                <a:spcPts val="0"/>
              </a:spcBef>
              <a:spcAft>
                <a:spcPts val="0"/>
              </a:spcAft>
              <a:buNone/>
            </a:pPr>
            <a:fld id="{00000000-1234-1234-1234-123412341234}" type="slidenum">
              <a:rPr lang="en-US"/>
              <a:t>‹#›</a:t>
            </a:fld>
            <a:endParaRPr/>
          </a:p>
        </p:txBody>
      </p:sp>
      <p:sp>
        <p:nvSpPr>
          <p:cNvPr id="103" name="Google Shape;103;p20"/>
          <p:cNvSpPr txBox="1"/>
          <p:nvPr>
            <p:ph idx="1" type="subTitle"/>
          </p:nvPr>
        </p:nvSpPr>
        <p:spPr>
          <a:xfrm>
            <a:off x="995000" y="4800600"/>
            <a:ext cx="4217400" cy="904800"/>
          </a:xfrm>
          <a:prstGeom prst="rect">
            <a:avLst/>
          </a:prstGeom>
        </p:spPr>
        <p:txBody>
          <a:bodyPr anchorCtr="0" anchor="t" bIns="91425" lIns="91425" spcFirstLastPara="1" rIns="91425" wrap="square" tIns="91425">
            <a:noAutofit/>
          </a:bodyPr>
          <a:lstStyle>
            <a:lvl1pPr lvl="0">
              <a:spcBef>
                <a:spcPts val="0"/>
              </a:spcBef>
              <a:spcAft>
                <a:spcPts val="0"/>
              </a:spcAft>
              <a:buNone/>
              <a:defRPr sz="1800"/>
            </a:lvl1pPr>
            <a:lvl2pPr lvl="1">
              <a:spcBef>
                <a:spcPts val="0"/>
              </a:spcBef>
              <a:spcAft>
                <a:spcPts val="0"/>
              </a:spcAft>
              <a:buNone/>
              <a:defRPr sz="1800"/>
            </a:lvl2pPr>
            <a:lvl3pPr lvl="2">
              <a:spcBef>
                <a:spcPts val="0"/>
              </a:spcBef>
              <a:spcAft>
                <a:spcPts val="0"/>
              </a:spcAft>
              <a:buNone/>
              <a:defRPr sz="1800"/>
            </a:lvl3pPr>
            <a:lvl4pPr lvl="3">
              <a:spcBef>
                <a:spcPts val="0"/>
              </a:spcBef>
              <a:spcAft>
                <a:spcPts val="0"/>
              </a:spcAft>
              <a:buNone/>
              <a:defRPr sz="1800"/>
            </a:lvl4pPr>
            <a:lvl5pPr lvl="4">
              <a:spcBef>
                <a:spcPts val="0"/>
              </a:spcBef>
              <a:spcAft>
                <a:spcPts val="0"/>
              </a:spcAft>
              <a:buNone/>
              <a:defRPr sz="1800"/>
            </a:lvl5pPr>
            <a:lvl6pPr lvl="5">
              <a:spcBef>
                <a:spcPts val="0"/>
              </a:spcBef>
              <a:spcAft>
                <a:spcPts val="0"/>
              </a:spcAft>
              <a:buNone/>
              <a:defRPr sz="1800"/>
            </a:lvl6pPr>
            <a:lvl7pPr lvl="6">
              <a:spcBef>
                <a:spcPts val="0"/>
              </a:spcBef>
              <a:spcAft>
                <a:spcPts val="0"/>
              </a:spcAft>
              <a:buNone/>
              <a:defRPr sz="1800"/>
            </a:lvl7pPr>
            <a:lvl8pPr lvl="7">
              <a:spcBef>
                <a:spcPts val="0"/>
              </a:spcBef>
              <a:spcAft>
                <a:spcPts val="0"/>
              </a:spcAft>
              <a:buNone/>
              <a:defRPr sz="1800"/>
            </a:lvl8pPr>
            <a:lvl9pPr lvl="8">
              <a:spcBef>
                <a:spcPts val="0"/>
              </a:spcBef>
              <a:spcAft>
                <a:spcPts val="0"/>
              </a:spcAft>
              <a:buNone/>
              <a:defRPr sz="1800"/>
            </a:lvl9pPr>
          </a:lstStyle>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ub-Section Layout: Finance &amp; Merchants">
  <p:cSld name="CUSTOM">
    <p:spTree>
      <p:nvGrpSpPr>
        <p:cNvPr id="104" name="Shape 104"/>
        <p:cNvGrpSpPr/>
        <p:nvPr/>
      </p:nvGrpSpPr>
      <p:grpSpPr>
        <a:xfrm>
          <a:off x="0" y="0"/>
          <a:ext cx="0" cy="0"/>
          <a:chOff x="0" y="0"/>
          <a:chExt cx="0" cy="0"/>
        </a:xfrm>
      </p:grpSpPr>
      <p:graphicFrame>
        <p:nvGraphicFramePr>
          <p:cNvPr id="105" name="Google Shape;105;p21"/>
          <p:cNvGraphicFramePr/>
          <p:nvPr/>
        </p:nvGraphicFramePr>
        <p:xfrm>
          <a:off x="0" y="0"/>
          <a:ext cx="3000000" cy="3000000"/>
        </p:xfrm>
        <a:graphic>
          <a:graphicData uri="http://schemas.openxmlformats.org/drawingml/2006/table">
            <a:tbl>
              <a:tblPr>
                <a:noFill/>
                <a:tableStyleId>{3D06AAFA-E253-4BB4-9266-608201C8B59D}</a:tableStyleId>
              </a:tblPr>
              <a:tblGrid>
                <a:gridCol w="762000"/>
                <a:gridCol w="762000"/>
                <a:gridCol w="762000"/>
                <a:gridCol w="762000"/>
                <a:gridCol w="762000"/>
                <a:gridCol w="762000"/>
                <a:gridCol w="762000"/>
                <a:gridCol w="762000"/>
                <a:gridCol w="762000"/>
                <a:gridCol w="762000"/>
                <a:gridCol w="762000"/>
                <a:gridCol w="762000"/>
                <a:gridCol w="762000"/>
                <a:gridCol w="762000"/>
                <a:gridCol w="762000"/>
                <a:gridCol w="762000"/>
              </a:tblGrid>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bl>
          </a:graphicData>
        </a:graphic>
      </p:graphicFrame>
      <p:sp>
        <p:nvSpPr>
          <p:cNvPr id="106" name="Google Shape;106;p21"/>
          <p:cNvSpPr/>
          <p:nvPr/>
        </p:nvSpPr>
        <p:spPr>
          <a:xfrm>
            <a:off x="762000" y="762000"/>
            <a:ext cx="10656218" cy="5335524"/>
          </a:xfrm>
          <a:custGeom>
            <a:rect b="b" l="l" r="r" t="t"/>
            <a:pathLst>
              <a:path extrusionOk="0" h="5486400" w="10818495">
                <a:moveTo>
                  <a:pt x="0" y="5486400"/>
                </a:moveTo>
                <a:lnTo>
                  <a:pt x="10817999" y="5486400"/>
                </a:lnTo>
                <a:lnTo>
                  <a:pt x="10817999" y="0"/>
                </a:lnTo>
                <a:lnTo>
                  <a:pt x="0" y="0"/>
                </a:lnTo>
                <a:lnTo>
                  <a:pt x="0" y="5486400"/>
                </a:lnTo>
                <a:close/>
              </a:path>
            </a:pathLst>
          </a:custGeom>
          <a:solidFill>
            <a:schemeClr val="dk2"/>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107" name="Google Shape;107;p21"/>
          <p:cNvSpPr txBox="1"/>
          <p:nvPr>
            <p:ph type="title"/>
          </p:nvPr>
        </p:nvSpPr>
        <p:spPr>
          <a:xfrm>
            <a:off x="1375700" y="2372775"/>
            <a:ext cx="5389200" cy="1244700"/>
          </a:xfrm>
          <a:prstGeom prst="rect">
            <a:avLst/>
          </a:prstGeom>
        </p:spPr>
        <p:txBody>
          <a:bodyPr anchorCtr="0" anchor="t" bIns="91425" lIns="91425" spcFirstLastPara="1" rIns="91425" wrap="square" tIns="91425">
            <a:noAutofit/>
          </a:bodyPr>
          <a:lstStyle>
            <a:lvl1pPr lvl="0">
              <a:spcBef>
                <a:spcPts val="0"/>
              </a:spcBef>
              <a:spcAft>
                <a:spcPts val="0"/>
              </a:spcAft>
              <a:buNone/>
              <a:defRPr sz="4000">
                <a:solidFill>
                  <a:srgbClr val="FFFFFF"/>
                </a:solidFill>
              </a:defRPr>
            </a:lvl1pPr>
            <a:lvl2pPr lvl="1">
              <a:spcBef>
                <a:spcPts val="0"/>
              </a:spcBef>
              <a:spcAft>
                <a:spcPts val="0"/>
              </a:spcAft>
              <a:buNone/>
              <a:defRPr>
                <a:latin typeface="Muli"/>
                <a:ea typeface="Muli"/>
                <a:cs typeface="Muli"/>
                <a:sym typeface="Muli"/>
              </a:defRPr>
            </a:lvl2pPr>
            <a:lvl3pPr lvl="2">
              <a:spcBef>
                <a:spcPts val="0"/>
              </a:spcBef>
              <a:spcAft>
                <a:spcPts val="0"/>
              </a:spcAft>
              <a:buNone/>
              <a:defRPr>
                <a:latin typeface="Muli"/>
                <a:ea typeface="Muli"/>
                <a:cs typeface="Muli"/>
                <a:sym typeface="Muli"/>
              </a:defRPr>
            </a:lvl3pPr>
            <a:lvl4pPr lvl="3">
              <a:spcBef>
                <a:spcPts val="0"/>
              </a:spcBef>
              <a:spcAft>
                <a:spcPts val="0"/>
              </a:spcAft>
              <a:buNone/>
              <a:defRPr>
                <a:latin typeface="Muli"/>
                <a:ea typeface="Muli"/>
                <a:cs typeface="Muli"/>
                <a:sym typeface="Muli"/>
              </a:defRPr>
            </a:lvl4pPr>
            <a:lvl5pPr lvl="4">
              <a:spcBef>
                <a:spcPts val="0"/>
              </a:spcBef>
              <a:spcAft>
                <a:spcPts val="0"/>
              </a:spcAft>
              <a:buNone/>
              <a:defRPr>
                <a:latin typeface="Muli"/>
                <a:ea typeface="Muli"/>
                <a:cs typeface="Muli"/>
                <a:sym typeface="Muli"/>
              </a:defRPr>
            </a:lvl5pPr>
            <a:lvl6pPr lvl="5">
              <a:spcBef>
                <a:spcPts val="0"/>
              </a:spcBef>
              <a:spcAft>
                <a:spcPts val="0"/>
              </a:spcAft>
              <a:buNone/>
              <a:defRPr>
                <a:latin typeface="Muli"/>
                <a:ea typeface="Muli"/>
                <a:cs typeface="Muli"/>
                <a:sym typeface="Muli"/>
              </a:defRPr>
            </a:lvl6pPr>
            <a:lvl7pPr lvl="6">
              <a:spcBef>
                <a:spcPts val="0"/>
              </a:spcBef>
              <a:spcAft>
                <a:spcPts val="0"/>
              </a:spcAft>
              <a:buNone/>
              <a:defRPr>
                <a:latin typeface="Muli"/>
                <a:ea typeface="Muli"/>
                <a:cs typeface="Muli"/>
                <a:sym typeface="Muli"/>
              </a:defRPr>
            </a:lvl7pPr>
            <a:lvl8pPr lvl="7">
              <a:spcBef>
                <a:spcPts val="0"/>
              </a:spcBef>
              <a:spcAft>
                <a:spcPts val="0"/>
              </a:spcAft>
              <a:buNone/>
              <a:defRPr>
                <a:latin typeface="Muli"/>
                <a:ea typeface="Muli"/>
                <a:cs typeface="Muli"/>
                <a:sym typeface="Muli"/>
              </a:defRPr>
            </a:lvl8pPr>
            <a:lvl9pPr lvl="8">
              <a:spcBef>
                <a:spcPts val="0"/>
              </a:spcBef>
              <a:spcAft>
                <a:spcPts val="0"/>
              </a:spcAft>
              <a:buNone/>
              <a:defRPr>
                <a:latin typeface="Muli"/>
                <a:ea typeface="Muli"/>
                <a:cs typeface="Muli"/>
                <a:sym typeface="Muli"/>
              </a:defRPr>
            </a:lvl9pPr>
          </a:lstStyle>
          <a:p/>
        </p:txBody>
      </p:sp>
      <p:sp>
        <p:nvSpPr>
          <p:cNvPr id="108" name="Google Shape;108;p21"/>
          <p:cNvSpPr txBox="1"/>
          <p:nvPr>
            <p:ph idx="1" type="subTitle"/>
          </p:nvPr>
        </p:nvSpPr>
        <p:spPr>
          <a:xfrm>
            <a:off x="1375700" y="3826025"/>
            <a:ext cx="4530900" cy="1047600"/>
          </a:xfrm>
          <a:prstGeom prst="rect">
            <a:avLst/>
          </a:prstGeom>
        </p:spPr>
        <p:txBody>
          <a:bodyPr anchorCtr="0" anchor="t" bIns="91425" lIns="91425" spcFirstLastPara="1" rIns="91425" wrap="square" tIns="91425">
            <a:noAutofit/>
          </a:bodyPr>
          <a:lstStyle>
            <a:lvl1pPr lvl="0">
              <a:lnSpc>
                <a:spcPct val="115000"/>
              </a:lnSpc>
              <a:spcBef>
                <a:spcPts val="0"/>
              </a:spcBef>
              <a:spcAft>
                <a:spcPts val="0"/>
              </a:spcAft>
              <a:buNone/>
              <a:defRPr sz="1600">
                <a:solidFill>
                  <a:srgbClr val="FFFFFF"/>
                </a:solidFill>
              </a:defRPr>
            </a:lvl1pPr>
            <a:lvl2pPr lvl="1">
              <a:spcBef>
                <a:spcPts val="0"/>
              </a:spcBef>
              <a:spcAft>
                <a:spcPts val="0"/>
              </a:spcAft>
              <a:buNone/>
              <a:defRPr/>
            </a:lvl2pPr>
            <a:lvl3pPr lvl="2">
              <a:spcBef>
                <a:spcPts val="0"/>
              </a:spcBef>
              <a:spcAft>
                <a:spcPts val="0"/>
              </a:spcAft>
              <a:buNone/>
              <a:defRPr/>
            </a:lvl3pPr>
            <a:lvl4pPr lvl="3">
              <a:spcBef>
                <a:spcPts val="0"/>
              </a:spcBef>
              <a:spcAft>
                <a:spcPts val="0"/>
              </a:spcAft>
              <a:buNone/>
              <a:defRPr/>
            </a:lvl4pPr>
            <a:lvl5pPr lvl="4">
              <a:spcBef>
                <a:spcPts val="0"/>
              </a:spcBef>
              <a:spcAft>
                <a:spcPts val="0"/>
              </a:spcAft>
              <a:buNone/>
              <a:defRPr/>
            </a:lvl5pPr>
            <a:lvl6pPr lvl="5">
              <a:spcBef>
                <a:spcPts val="0"/>
              </a:spcBef>
              <a:spcAft>
                <a:spcPts val="0"/>
              </a:spcAft>
              <a:buNone/>
              <a:defRPr/>
            </a:lvl6pPr>
            <a:lvl7pPr lvl="6">
              <a:spcBef>
                <a:spcPts val="0"/>
              </a:spcBef>
              <a:spcAft>
                <a:spcPts val="0"/>
              </a:spcAft>
              <a:buNone/>
              <a:defRPr/>
            </a:lvl7pPr>
            <a:lvl8pPr lvl="7">
              <a:spcBef>
                <a:spcPts val="0"/>
              </a:spcBef>
              <a:spcAft>
                <a:spcPts val="0"/>
              </a:spcAft>
              <a:buNone/>
              <a:defRPr/>
            </a:lvl8pPr>
            <a:lvl9pPr lvl="8">
              <a:spcBef>
                <a:spcPts val="0"/>
              </a:spcBef>
              <a:spcAft>
                <a:spcPts val="0"/>
              </a:spcAft>
              <a:buNone/>
              <a:defRPr/>
            </a:lvl9pPr>
          </a:lstStyle>
          <a:p/>
        </p:txBody>
      </p:sp>
      <p:pic>
        <p:nvPicPr>
          <p:cNvPr id="109" name="Google Shape;109;p21"/>
          <p:cNvPicPr preferRelativeResize="0"/>
          <p:nvPr/>
        </p:nvPicPr>
        <p:blipFill rotWithShape="1">
          <a:blip r:embed="rId2">
            <a:alphaModFix/>
          </a:blip>
          <a:srcRect b="1933" l="37614" r="16749" t="1913"/>
          <a:stretch/>
        </p:blipFill>
        <p:spPr>
          <a:xfrm>
            <a:off x="7620000" y="762000"/>
            <a:ext cx="3798226" cy="5335528"/>
          </a:xfrm>
          <a:prstGeom prst="rect">
            <a:avLst/>
          </a:prstGeom>
          <a:noFill/>
          <a:ln>
            <a:noFill/>
          </a:ln>
        </p:spPr>
      </p:pic>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ub-Section Layout: Agriculture">
  <p:cSld name="CUSTOM_6">
    <p:spTree>
      <p:nvGrpSpPr>
        <p:cNvPr id="110" name="Shape 110"/>
        <p:cNvGrpSpPr/>
        <p:nvPr/>
      </p:nvGrpSpPr>
      <p:grpSpPr>
        <a:xfrm>
          <a:off x="0" y="0"/>
          <a:ext cx="0" cy="0"/>
          <a:chOff x="0" y="0"/>
          <a:chExt cx="0" cy="0"/>
        </a:xfrm>
      </p:grpSpPr>
      <p:graphicFrame>
        <p:nvGraphicFramePr>
          <p:cNvPr id="111" name="Google Shape;111;p22"/>
          <p:cNvGraphicFramePr/>
          <p:nvPr/>
        </p:nvGraphicFramePr>
        <p:xfrm>
          <a:off x="0" y="0"/>
          <a:ext cx="3000000" cy="3000000"/>
        </p:xfrm>
        <a:graphic>
          <a:graphicData uri="http://schemas.openxmlformats.org/drawingml/2006/table">
            <a:tbl>
              <a:tblPr>
                <a:noFill/>
                <a:tableStyleId>{3D06AAFA-E253-4BB4-9266-608201C8B59D}</a:tableStyleId>
              </a:tblPr>
              <a:tblGrid>
                <a:gridCol w="762000"/>
                <a:gridCol w="762000"/>
                <a:gridCol w="762000"/>
                <a:gridCol w="762000"/>
                <a:gridCol w="762000"/>
                <a:gridCol w="762000"/>
                <a:gridCol w="762000"/>
                <a:gridCol w="762000"/>
                <a:gridCol w="762000"/>
                <a:gridCol w="762000"/>
                <a:gridCol w="762000"/>
                <a:gridCol w="762000"/>
                <a:gridCol w="762000"/>
                <a:gridCol w="762000"/>
                <a:gridCol w="762000"/>
                <a:gridCol w="762000"/>
              </a:tblGrid>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bl>
          </a:graphicData>
        </a:graphic>
      </p:graphicFrame>
      <p:sp>
        <p:nvSpPr>
          <p:cNvPr id="112" name="Google Shape;112;p22"/>
          <p:cNvSpPr/>
          <p:nvPr/>
        </p:nvSpPr>
        <p:spPr>
          <a:xfrm>
            <a:off x="762000" y="762000"/>
            <a:ext cx="10656218" cy="5335524"/>
          </a:xfrm>
          <a:custGeom>
            <a:rect b="b" l="l" r="r" t="t"/>
            <a:pathLst>
              <a:path extrusionOk="0" h="5486400" w="10818495">
                <a:moveTo>
                  <a:pt x="0" y="5486400"/>
                </a:moveTo>
                <a:lnTo>
                  <a:pt x="10817999" y="5486400"/>
                </a:lnTo>
                <a:lnTo>
                  <a:pt x="10817999" y="0"/>
                </a:lnTo>
                <a:lnTo>
                  <a:pt x="0" y="0"/>
                </a:lnTo>
                <a:lnTo>
                  <a:pt x="0" y="5486400"/>
                </a:lnTo>
                <a:close/>
              </a:path>
            </a:pathLst>
          </a:custGeom>
          <a:solidFill>
            <a:schemeClr val="dk2"/>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113" name="Google Shape;113;p22"/>
          <p:cNvSpPr txBox="1"/>
          <p:nvPr>
            <p:ph type="title"/>
          </p:nvPr>
        </p:nvSpPr>
        <p:spPr>
          <a:xfrm>
            <a:off x="1375700" y="2372775"/>
            <a:ext cx="5389200" cy="1244700"/>
          </a:xfrm>
          <a:prstGeom prst="rect">
            <a:avLst/>
          </a:prstGeom>
        </p:spPr>
        <p:txBody>
          <a:bodyPr anchorCtr="0" anchor="t" bIns="91425" lIns="91425" spcFirstLastPara="1" rIns="91425" wrap="square" tIns="91425">
            <a:noAutofit/>
          </a:bodyPr>
          <a:lstStyle>
            <a:lvl1pPr lvl="0" rtl="0">
              <a:spcBef>
                <a:spcPts val="0"/>
              </a:spcBef>
              <a:spcAft>
                <a:spcPts val="0"/>
              </a:spcAft>
              <a:buNone/>
              <a:defRPr sz="4000">
                <a:solidFill>
                  <a:srgbClr val="FFFFFF"/>
                </a:solidFill>
              </a:defRPr>
            </a:lvl1pPr>
            <a:lvl2pPr lvl="1" rtl="0">
              <a:spcBef>
                <a:spcPts val="0"/>
              </a:spcBef>
              <a:spcAft>
                <a:spcPts val="0"/>
              </a:spcAft>
              <a:buNone/>
              <a:defRPr>
                <a:latin typeface="Muli"/>
                <a:ea typeface="Muli"/>
                <a:cs typeface="Muli"/>
                <a:sym typeface="Muli"/>
              </a:defRPr>
            </a:lvl2pPr>
            <a:lvl3pPr lvl="2" rtl="0">
              <a:spcBef>
                <a:spcPts val="0"/>
              </a:spcBef>
              <a:spcAft>
                <a:spcPts val="0"/>
              </a:spcAft>
              <a:buNone/>
              <a:defRPr>
                <a:latin typeface="Muli"/>
                <a:ea typeface="Muli"/>
                <a:cs typeface="Muli"/>
                <a:sym typeface="Muli"/>
              </a:defRPr>
            </a:lvl3pPr>
            <a:lvl4pPr lvl="3" rtl="0">
              <a:spcBef>
                <a:spcPts val="0"/>
              </a:spcBef>
              <a:spcAft>
                <a:spcPts val="0"/>
              </a:spcAft>
              <a:buNone/>
              <a:defRPr>
                <a:latin typeface="Muli"/>
                <a:ea typeface="Muli"/>
                <a:cs typeface="Muli"/>
                <a:sym typeface="Muli"/>
              </a:defRPr>
            </a:lvl4pPr>
            <a:lvl5pPr lvl="4" rtl="0">
              <a:spcBef>
                <a:spcPts val="0"/>
              </a:spcBef>
              <a:spcAft>
                <a:spcPts val="0"/>
              </a:spcAft>
              <a:buNone/>
              <a:defRPr>
                <a:latin typeface="Muli"/>
                <a:ea typeface="Muli"/>
                <a:cs typeface="Muli"/>
                <a:sym typeface="Muli"/>
              </a:defRPr>
            </a:lvl5pPr>
            <a:lvl6pPr lvl="5" rtl="0">
              <a:spcBef>
                <a:spcPts val="0"/>
              </a:spcBef>
              <a:spcAft>
                <a:spcPts val="0"/>
              </a:spcAft>
              <a:buNone/>
              <a:defRPr>
                <a:latin typeface="Muli"/>
                <a:ea typeface="Muli"/>
                <a:cs typeface="Muli"/>
                <a:sym typeface="Muli"/>
              </a:defRPr>
            </a:lvl6pPr>
            <a:lvl7pPr lvl="6" rtl="0">
              <a:spcBef>
                <a:spcPts val="0"/>
              </a:spcBef>
              <a:spcAft>
                <a:spcPts val="0"/>
              </a:spcAft>
              <a:buNone/>
              <a:defRPr>
                <a:latin typeface="Muli"/>
                <a:ea typeface="Muli"/>
                <a:cs typeface="Muli"/>
                <a:sym typeface="Muli"/>
              </a:defRPr>
            </a:lvl7pPr>
            <a:lvl8pPr lvl="7" rtl="0">
              <a:spcBef>
                <a:spcPts val="0"/>
              </a:spcBef>
              <a:spcAft>
                <a:spcPts val="0"/>
              </a:spcAft>
              <a:buNone/>
              <a:defRPr>
                <a:latin typeface="Muli"/>
                <a:ea typeface="Muli"/>
                <a:cs typeface="Muli"/>
                <a:sym typeface="Muli"/>
              </a:defRPr>
            </a:lvl8pPr>
            <a:lvl9pPr lvl="8" rtl="0">
              <a:spcBef>
                <a:spcPts val="0"/>
              </a:spcBef>
              <a:spcAft>
                <a:spcPts val="0"/>
              </a:spcAft>
              <a:buNone/>
              <a:defRPr>
                <a:latin typeface="Muli"/>
                <a:ea typeface="Muli"/>
                <a:cs typeface="Muli"/>
                <a:sym typeface="Muli"/>
              </a:defRPr>
            </a:lvl9pPr>
          </a:lstStyle>
          <a:p/>
        </p:txBody>
      </p:sp>
      <p:sp>
        <p:nvSpPr>
          <p:cNvPr id="114" name="Google Shape;114;p22"/>
          <p:cNvSpPr txBox="1"/>
          <p:nvPr>
            <p:ph idx="1" type="subTitle"/>
          </p:nvPr>
        </p:nvSpPr>
        <p:spPr>
          <a:xfrm>
            <a:off x="1375700" y="3826025"/>
            <a:ext cx="4530900" cy="1047600"/>
          </a:xfrm>
          <a:prstGeom prst="rect">
            <a:avLst/>
          </a:prstGeom>
        </p:spPr>
        <p:txBody>
          <a:bodyPr anchorCtr="0" anchor="t" bIns="91425" lIns="91425" spcFirstLastPara="1" rIns="91425" wrap="square" tIns="91425">
            <a:noAutofit/>
          </a:bodyPr>
          <a:lstStyle>
            <a:lvl1pPr lvl="0" rtl="0">
              <a:lnSpc>
                <a:spcPct val="115000"/>
              </a:lnSpc>
              <a:spcBef>
                <a:spcPts val="0"/>
              </a:spcBef>
              <a:spcAft>
                <a:spcPts val="0"/>
              </a:spcAft>
              <a:buNone/>
              <a:defRPr sz="1600">
                <a:solidFill>
                  <a:srgbClr val="FFFFFF"/>
                </a:solidFill>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pic>
        <p:nvPicPr>
          <p:cNvPr id="115" name="Google Shape;115;p22"/>
          <p:cNvPicPr preferRelativeResize="0"/>
          <p:nvPr/>
        </p:nvPicPr>
        <p:blipFill rotWithShape="1">
          <a:blip r:embed="rId2">
            <a:alphaModFix/>
          </a:blip>
          <a:srcRect b="30" l="25275" r="27455" t="0"/>
          <a:stretch/>
        </p:blipFill>
        <p:spPr>
          <a:xfrm>
            <a:off x="7631775" y="762000"/>
            <a:ext cx="3798225" cy="5334002"/>
          </a:xfrm>
          <a:prstGeom prst="rect">
            <a:avLst/>
          </a:prstGeom>
          <a:noFill/>
          <a:ln>
            <a:noFill/>
          </a:ln>
        </p:spPr>
      </p:pic>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ub-Section Layout: Education">
  <p:cSld name="CUSTOM_6_1">
    <p:spTree>
      <p:nvGrpSpPr>
        <p:cNvPr id="116" name="Shape 116"/>
        <p:cNvGrpSpPr/>
        <p:nvPr/>
      </p:nvGrpSpPr>
      <p:grpSpPr>
        <a:xfrm>
          <a:off x="0" y="0"/>
          <a:ext cx="0" cy="0"/>
          <a:chOff x="0" y="0"/>
          <a:chExt cx="0" cy="0"/>
        </a:xfrm>
      </p:grpSpPr>
      <p:graphicFrame>
        <p:nvGraphicFramePr>
          <p:cNvPr id="117" name="Google Shape;117;p23"/>
          <p:cNvGraphicFramePr/>
          <p:nvPr/>
        </p:nvGraphicFramePr>
        <p:xfrm>
          <a:off x="0" y="0"/>
          <a:ext cx="3000000" cy="3000000"/>
        </p:xfrm>
        <a:graphic>
          <a:graphicData uri="http://schemas.openxmlformats.org/drawingml/2006/table">
            <a:tbl>
              <a:tblPr>
                <a:noFill/>
                <a:tableStyleId>{3D06AAFA-E253-4BB4-9266-608201C8B59D}</a:tableStyleId>
              </a:tblPr>
              <a:tblGrid>
                <a:gridCol w="762000"/>
                <a:gridCol w="762000"/>
                <a:gridCol w="762000"/>
                <a:gridCol w="762000"/>
                <a:gridCol w="762000"/>
                <a:gridCol w="762000"/>
                <a:gridCol w="762000"/>
                <a:gridCol w="762000"/>
                <a:gridCol w="762000"/>
                <a:gridCol w="762000"/>
                <a:gridCol w="762000"/>
                <a:gridCol w="762000"/>
                <a:gridCol w="762000"/>
                <a:gridCol w="762000"/>
                <a:gridCol w="762000"/>
                <a:gridCol w="762000"/>
              </a:tblGrid>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bl>
          </a:graphicData>
        </a:graphic>
      </p:graphicFrame>
      <p:sp>
        <p:nvSpPr>
          <p:cNvPr id="118" name="Google Shape;118;p23"/>
          <p:cNvSpPr/>
          <p:nvPr/>
        </p:nvSpPr>
        <p:spPr>
          <a:xfrm>
            <a:off x="762000" y="762000"/>
            <a:ext cx="10656218" cy="5335524"/>
          </a:xfrm>
          <a:custGeom>
            <a:rect b="b" l="l" r="r" t="t"/>
            <a:pathLst>
              <a:path extrusionOk="0" h="5486400" w="10818495">
                <a:moveTo>
                  <a:pt x="0" y="5486400"/>
                </a:moveTo>
                <a:lnTo>
                  <a:pt x="10817999" y="5486400"/>
                </a:lnTo>
                <a:lnTo>
                  <a:pt x="10817999" y="0"/>
                </a:lnTo>
                <a:lnTo>
                  <a:pt x="0" y="0"/>
                </a:lnTo>
                <a:lnTo>
                  <a:pt x="0" y="5486400"/>
                </a:lnTo>
                <a:close/>
              </a:path>
            </a:pathLst>
          </a:custGeom>
          <a:solidFill>
            <a:schemeClr val="dk2"/>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pic>
        <p:nvPicPr>
          <p:cNvPr id="119" name="Google Shape;119;p23"/>
          <p:cNvPicPr preferRelativeResize="0"/>
          <p:nvPr/>
        </p:nvPicPr>
        <p:blipFill rotWithShape="1">
          <a:blip r:embed="rId2">
            <a:alphaModFix/>
          </a:blip>
          <a:srcRect b="0" l="20909" r="31634" t="0"/>
          <a:stretch/>
        </p:blipFill>
        <p:spPr>
          <a:xfrm>
            <a:off x="7631775" y="762000"/>
            <a:ext cx="3798226" cy="5335526"/>
          </a:xfrm>
          <a:prstGeom prst="rect">
            <a:avLst/>
          </a:prstGeom>
          <a:noFill/>
          <a:ln>
            <a:noFill/>
          </a:ln>
        </p:spPr>
      </p:pic>
      <p:sp>
        <p:nvSpPr>
          <p:cNvPr id="120" name="Google Shape;120;p23"/>
          <p:cNvSpPr txBox="1"/>
          <p:nvPr>
            <p:ph type="title"/>
          </p:nvPr>
        </p:nvSpPr>
        <p:spPr>
          <a:xfrm>
            <a:off x="1375700" y="2372775"/>
            <a:ext cx="5389200" cy="1244700"/>
          </a:xfrm>
          <a:prstGeom prst="rect">
            <a:avLst/>
          </a:prstGeom>
        </p:spPr>
        <p:txBody>
          <a:bodyPr anchorCtr="0" anchor="t" bIns="91425" lIns="91425" spcFirstLastPara="1" rIns="91425" wrap="square" tIns="91425">
            <a:noAutofit/>
          </a:bodyPr>
          <a:lstStyle>
            <a:lvl1pPr lvl="0" rtl="0">
              <a:spcBef>
                <a:spcPts val="0"/>
              </a:spcBef>
              <a:spcAft>
                <a:spcPts val="0"/>
              </a:spcAft>
              <a:buNone/>
              <a:defRPr sz="4000">
                <a:solidFill>
                  <a:srgbClr val="FFFFFF"/>
                </a:solidFill>
              </a:defRPr>
            </a:lvl1pPr>
            <a:lvl2pPr lvl="1" rtl="0">
              <a:spcBef>
                <a:spcPts val="0"/>
              </a:spcBef>
              <a:spcAft>
                <a:spcPts val="0"/>
              </a:spcAft>
              <a:buNone/>
              <a:defRPr>
                <a:latin typeface="Muli"/>
                <a:ea typeface="Muli"/>
                <a:cs typeface="Muli"/>
                <a:sym typeface="Muli"/>
              </a:defRPr>
            </a:lvl2pPr>
            <a:lvl3pPr lvl="2" rtl="0">
              <a:spcBef>
                <a:spcPts val="0"/>
              </a:spcBef>
              <a:spcAft>
                <a:spcPts val="0"/>
              </a:spcAft>
              <a:buNone/>
              <a:defRPr>
                <a:latin typeface="Muli"/>
                <a:ea typeface="Muli"/>
                <a:cs typeface="Muli"/>
                <a:sym typeface="Muli"/>
              </a:defRPr>
            </a:lvl3pPr>
            <a:lvl4pPr lvl="3" rtl="0">
              <a:spcBef>
                <a:spcPts val="0"/>
              </a:spcBef>
              <a:spcAft>
                <a:spcPts val="0"/>
              </a:spcAft>
              <a:buNone/>
              <a:defRPr>
                <a:latin typeface="Muli"/>
                <a:ea typeface="Muli"/>
                <a:cs typeface="Muli"/>
                <a:sym typeface="Muli"/>
              </a:defRPr>
            </a:lvl4pPr>
            <a:lvl5pPr lvl="4" rtl="0">
              <a:spcBef>
                <a:spcPts val="0"/>
              </a:spcBef>
              <a:spcAft>
                <a:spcPts val="0"/>
              </a:spcAft>
              <a:buNone/>
              <a:defRPr>
                <a:latin typeface="Muli"/>
                <a:ea typeface="Muli"/>
                <a:cs typeface="Muli"/>
                <a:sym typeface="Muli"/>
              </a:defRPr>
            </a:lvl5pPr>
            <a:lvl6pPr lvl="5" rtl="0">
              <a:spcBef>
                <a:spcPts val="0"/>
              </a:spcBef>
              <a:spcAft>
                <a:spcPts val="0"/>
              </a:spcAft>
              <a:buNone/>
              <a:defRPr>
                <a:latin typeface="Muli"/>
                <a:ea typeface="Muli"/>
                <a:cs typeface="Muli"/>
                <a:sym typeface="Muli"/>
              </a:defRPr>
            </a:lvl6pPr>
            <a:lvl7pPr lvl="6" rtl="0">
              <a:spcBef>
                <a:spcPts val="0"/>
              </a:spcBef>
              <a:spcAft>
                <a:spcPts val="0"/>
              </a:spcAft>
              <a:buNone/>
              <a:defRPr>
                <a:latin typeface="Muli"/>
                <a:ea typeface="Muli"/>
                <a:cs typeface="Muli"/>
                <a:sym typeface="Muli"/>
              </a:defRPr>
            </a:lvl7pPr>
            <a:lvl8pPr lvl="7" rtl="0">
              <a:spcBef>
                <a:spcPts val="0"/>
              </a:spcBef>
              <a:spcAft>
                <a:spcPts val="0"/>
              </a:spcAft>
              <a:buNone/>
              <a:defRPr>
                <a:latin typeface="Muli"/>
                <a:ea typeface="Muli"/>
                <a:cs typeface="Muli"/>
                <a:sym typeface="Muli"/>
              </a:defRPr>
            </a:lvl8pPr>
            <a:lvl9pPr lvl="8" rtl="0">
              <a:spcBef>
                <a:spcPts val="0"/>
              </a:spcBef>
              <a:spcAft>
                <a:spcPts val="0"/>
              </a:spcAft>
              <a:buNone/>
              <a:defRPr>
                <a:latin typeface="Muli"/>
                <a:ea typeface="Muli"/>
                <a:cs typeface="Muli"/>
                <a:sym typeface="Muli"/>
              </a:defRPr>
            </a:lvl9pPr>
          </a:lstStyle>
          <a:p/>
        </p:txBody>
      </p:sp>
      <p:sp>
        <p:nvSpPr>
          <p:cNvPr id="121" name="Google Shape;121;p23"/>
          <p:cNvSpPr txBox="1"/>
          <p:nvPr>
            <p:ph idx="1" type="subTitle"/>
          </p:nvPr>
        </p:nvSpPr>
        <p:spPr>
          <a:xfrm>
            <a:off x="1375700" y="3826025"/>
            <a:ext cx="4530900" cy="1047600"/>
          </a:xfrm>
          <a:prstGeom prst="rect">
            <a:avLst/>
          </a:prstGeom>
        </p:spPr>
        <p:txBody>
          <a:bodyPr anchorCtr="0" anchor="t" bIns="91425" lIns="91425" spcFirstLastPara="1" rIns="91425" wrap="square" tIns="91425">
            <a:noAutofit/>
          </a:bodyPr>
          <a:lstStyle>
            <a:lvl1pPr lvl="0" rtl="0">
              <a:lnSpc>
                <a:spcPct val="115000"/>
              </a:lnSpc>
              <a:spcBef>
                <a:spcPts val="0"/>
              </a:spcBef>
              <a:spcAft>
                <a:spcPts val="0"/>
              </a:spcAft>
              <a:buNone/>
              <a:defRPr sz="1600">
                <a:solidFill>
                  <a:srgbClr val="FFFFFF"/>
                </a:solidFill>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ub-Section Layout: India">
  <p:cSld name="CUSTOM_6_1_1">
    <p:spTree>
      <p:nvGrpSpPr>
        <p:cNvPr id="122" name="Shape 122"/>
        <p:cNvGrpSpPr/>
        <p:nvPr/>
      </p:nvGrpSpPr>
      <p:grpSpPr>
        <a:xfrm>
          <a:off x="0" y="0"/>
          <a:ext cx="0" cy="0"/>
          <a:chOff x="0" y="0"/>
          <a:chExt cx="0" cy="0"/>
        </a:xfrm>
      </p:grpSpPr>
      <p:graphicFrame>
        <p:nvGraphicFramePr>
          <p:cNvPr id="123" name="Google Shape;123;p24"/>
          <p:cNvGraphicFramePr/>
          <p:nvPr/>
        </p:nvGraphicFramePr>
        <p:xfrm>
          <a:off x="0" y="0"/>
          <a:ext cx="3000000" cy="3000000"/>
        </p:xfrm>
        <a:graphic>
          <a:graphicData uri="http://schemas.openxmlformats.org/drawingml/2006/table">
            <a:tbl>
              <a:tblPr>
                <a:noFill/>
                <a:tableStyleId>{3D06AAFA-E253-4BB4-9266-608201C8B59D}</a:tableStyleId>
              </a:tblPr>
              <a:tblGrid>
                <a:gridCol w="762000"/>
                <a:gridCol w="762000"/>
                <a:gridCol w="762000"/>
                <a:gridCol w="762000"/>
                <a:gridCol w="762000"/>
                <a:gridCol w="762000"/>
                <a:gridCol w="762000"/>
                <a:gridCol w="762000"/>
                <a:gridCol w="762000"/>
                <a:gridCol w="762000"/>
                <a:gridCol w="762000"/>
                <a:gridCol w="762000"/>
                <a:gridCol w="762000"/>
                <a:gridCol w="762000"/>
                <a:gridCol w="762000"/>
                <a:gridCol w="762000"/>
              </a:tblGrid>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bl>
          </a:graphicData>
        </a:graphic>
      </p:graphicFrame>
      <p:sp>
        <p:nvSpPr>
          <p:cNvPr id="124" name="Google Shape;124;p24"/>
          <p:cNvSpPr/>
          <p:nvPr/>
        </p:nvSpPr>
        <p:spPr>
          <a:xfrm>
            <a:off x="762000" y="762000"/>
            <a:ext cx="10656218" cy="5335524"/>
          </a:xfrm>
          <a:custGeom>
            <a:rect b="b" l="l" r="r" t="t"/>
            <a:pathLst>
              <a:path extrusionOk="0" h="5486400" w="10818495">
                <a:moveTo>
                  <a:pt x="0" y="5486400"/>
                </a:moveTo>
                <a:lnTo>
                  <a:pt x="10817999" y="5486400"/>
                </a:lnTo>
                <a:lnTo>
                  <a:pt x="10817999" y="0"/>
                </a:lnTo>
                <a:lnTo>
                  <a:pt x="0" y="0"/>
                </a:lnTo>
                <a:lnTo>
                  <a:pt x="0" y="5486400"/>
                </a:lnTo>
                <a:close/>
              </a:path>
            </a:pathLst>
          </a:custGeom>
          <a:solidFill>
            <a:schemeClr val="dk2"/>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125" name="Google Shape;125;p24"/>
          <p:cNvSpPr txBox="1"/>
          <p:nvPr>
            <p:ph type="title"/>
          </p:nvPr>
        </p:nvSpPr>
        <p:spPr>
          <a:xfrm>
            <a:off x="1375700" y="2372775"/>
            <a:ext cx="5389200" cy="1244700"/>
          </a:xfrm>
          <a:prstGeom prst="rect">
            <a:avLst/>
          </a:prstGeom>
        </p:spPr>
        <p:txBody>
          <a:bodyPr anchorCtr="0" anchor="t" bIns="91425" lIns="91425" spcFirstLastPara="1" rIns="91425" wrap="square" tIns="91425">
            <a:noAutofit/>
          </a:bodyPr>
          <a:lstStyle>
            <a:lvl1pPr lvl="0" rtl="0">
              <a:spcBef>
                <a:spcPts val="0"/>
              </a:spcBef>
              <a:spcAft>
                <a:spcPts val="0"/>
              </a:spcAft>
              <a:buNone/>
              <a:defRPr sz="4000">
                <a:solidFill>
                  <a:srgbClr val="FFFFFF"/>
                </a:solidFill>
              </a:defRPr>
            </a:lvl1pPr>
            <a:lvl2pPr lvl="1" rtl="0">
              <a:spcBef>
                <a:spcPts val="0"/>
              </a:spcBef>
              <a:spcAft>
                <a:spcPts val="0"/>
              </a:spcAft>
              <a:buNone/>
              <a:defRPr>
                <a:latin typeface="Muli"/>
                <a:ea typeface="Muli"/>
                <a:cs typeface="Muli"/>
                <a:sym typeface="Muli"/>
              </a:defRPr>
            </a:lvl2pPr>
            <a:lvl3pPr lvl="2" rtl="0">
              <a:spcBef>
                <a:spcPts val="0"/>
              </a:spcBef>
              <a:spcAft>
                <a:spcPts val="0"/>
              </a:spcAft>
              <a:buNone/>
              <a:defRPr>
                <a:latin typeface="Muli"/>
                <a:ea typeface="Muli"/>
                <a:cs typeface="Muli"/>
                <a:sym typeface="Muli"/>
              </a:defRPr>
            </a:lvl3pPr>
            <a:lvl4pPr lvl="3" rtl="0">
              <a:spcBef>
                <a:spcPts val="0"/>
              </a:spcBef>
              <a:spcAft>
                <a:spcPts val="0"/>
              </a:spcAft>
              <a:buNone/>
              <a:defRPr>
                <a:latin typeface="Muli"/>
                <a:ea typeface="Muli"/>
                <a:cs typeface="Muli"/>
                <a:sym typeface="Muli"/>
              </a:defRPr>
            </a:lvl4pPr>
            <a:lvl5pPr lvl="4" rtl="0">
              <a:spcBef>
                <a:spcPts val="0"/>
              </a:spcBef>
              <a:spcAft>
                <a:spcPts val="0"/>
              </a:spcAft>
              <a:buNone/>
              <a:defRPr>
                <a:latin typeface="Muli"/>
                <a:ea typeface="Muli"/>
                <a:cs typeface="Muli"/>
                <a:sym typeface="Muli"/>
              </a:defRPr>
            </a:lvl5pPr>
            <a:lvl6pPr lvl="5" rtl="0">
              <a:spcBef>
                <a:spcPts val="0"/>
              </a:spcBef>
              <a:spcAft>
                <a:spcPts val="0"/>
              </a:spcAft>
              <a:buNone/>
              <a:defRPr>
                <a:latin typeface="Muli"/>
                <a:ea typeface="Muli"/>
                <a:cs typeface="Muli"/>
                <a:sym typeface="Muli"/>
              </a:defRPr>
            </a:lvl6pPr>
            <a:lvl7pPr lvl="6" rtl="0">
              <a:spcBef>
                <a:spcPts val="0"/>
              </a:spcBef>
              <a:spcAft>
                <a:spcPts val="0"/>
              </a:spcAft>
              <a:buNone/>
              <a:defRPr>
                <a:latin typeface="Muli"/>
                <a:ea typeface="Muli"/>
                <a:cs typeface="Muli"/>
                <a:sym typeface="Muli"/>
              </a:defRPr>
            </a:lvl7pPr>
            <a:lvl8pPr lvl="7" rtl="0">
              <a:spcBef>
                <a:spcPts val="0"/>
              </a:spcBef>
              <a:spcAft>
                <a:spcPts val="0"/>
              </a:spcAft>
              <a:buNone/>
              <a:defRPr>
                <a:latin typeface="Muli"/>
                <a:ea typeface="Muli"/>
                <a:cs typeface="Muli"/>
                <a:sym typeface="Muli"/>
              </a:defRPr>
            </a:lvl8pPr>
            <a:lvl9pPr lvl="8" rtl="0">
              <a:spcBef>
                <a:spcPts val="0"/>
              </a:spcBef>
              <a:spcAft>
                <a:spcPts val="0"/>
              </a:spcAft>
              <a:buNone/>
              <a:defRPr>
                <a:latin typeface="Muli"/>
                <a:ea typeface="Muli"/>
                <a:cs typeface="Muli"/>
                <a:sym typeface="Muli"/>
              </a:defRPr>
            </a:lvl9pPr>
          </a:lstStyle>
          <a:p/>
        </p:txBody>
      </p:sp>
      <p:sp>
        <p:nvSpPr>
          <p:cNvPr id="126" name="Google Shape;126;p24"/>
          <p:cNvSpPr txBox="1"/>
          <p:nvPr>
            <p:ph idx="1" type="subTitle"/>
          </p:nvPr>
        </p:nvSpPr>
        <p:spPr>
          <a:xfrm>
            <a:off x="1375700" y="3826025"/>
            <a:ext cx="4530900" cy="1047600"/>
          </a:xfrm>
          <a:prstGeom prst="rect">
            <a:avLst/>
          </a:prstGeom>
        </p:spPr>
        <p:txBody>
          <a:bodyPr anchorCtr="0" anchor="t" bIns="91425" lIns="91425" spcFirstLastPara="1" rIns="91425" wrap="square" tIns="91425">
            <a:noAutofit/>
          </a:bodyPr>
          <a:lstStyle>
            <a:lvl1pPr lvl="0" rtl="0">
              <a:lnSpc>
                <a:spcPct val="115000"/>
              </a:lnSpc>
              <a:spcBef>
                <a:spcPts val="0"/>
              </a:spcBef>
              <a:spcAft>
                <a:spcPts val="0"/>
              </a:spcAft>
              <a:buNone/>
              <a:defRPr sz="1600">
                <a:solidFill>
                  <a:srgbClr val="FFFFFF"/>
                </a:solidFill>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sp>
        <p:nvSpPr>
          <p:cNvPr id="127" name="Google Shape;127;p24"/>
          <p:cNvSpPr/>
          <p:nvPr/>
        </p:nvSpPr>
        <p:spPr>
          <a:xfrm>
            <a:off x="7924800" y="762000"/>
            <a:ext cx="3505200" cy="5334000"/>
          </a:xfrm>
          <a:prstGeom prst="rect">
            <a:avLst/>
          </a:prstGeom>
          <a:blipFill rotWithShape="1">
            <a:blip r:embed="rId2">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ub-Section Layout 1">
  <p:cSld name="CUSTOM_6_1_1_1_1">
    <p:spTree>
      <p:nvGrpSpPr>
        <p:cNvPr id="128" name="Shape 128"/>
        <p:cNvGrpSpPr/>
        <p:nvPr/>
      </p:nvGrpSpPr>
      <p:grpSpPr>
        <a:xfrm>
          <a:off x="0" y="0"/>
          <a:ext cx="0" cy="0"/>
          <a:chOff x="0" y="0"/>
          <a:chExt cx="0" cy="0"/>
        </a:xfrm>
      </p:grpSpPr>
      <p:graphicFrame>
        <p:nvGraphicFramePr>
          <p:cNvPr id="129" name="Google Shape;129;p25"/>
          <p:cNvGraphicFramePr/>
          <p:nvPr/>
        </p:nvGraphicFramePr>
        <p:xfrm>
          <a:off x="0" y="0"/>
          <a:ext cx="3000000" cy="3000000"/>
        </p:xfrm>
        <a:graphic>
          <a:graphicData uri="http://schemas.openxmlformats.org/drawingml/2006/table">
            <a:tbl>
              <a:tblPr>
                <a:noFill/>
                <a:tableStyleId>{3D06AAFA-E253-4BB4-9266-608201C8B59D}</a:tableStyleId>
              </a:tblPr>
              <a:tblGrid>
                <a:gridCol w="762000"/>
                <a:gridCol w="762000"/>
                <a:gridCol w="762000"/>
                <a:gridCol w="762000"/>
                <a:gridCol w="762000"/>
                <a:gridCol w="762000"/>
                <a:gridCol w="762000"/>
                <a:gridCol w="762000"/>
                <a:gridCol w="762000"/>
                <a:gridCol w="762000"/>
                <a:gridCol w="762000"/>
                <a:gridCol w="762000"/>
                <a:gridCol w="762000"/>
                <a:gridCol w="762000"/>
                <a:gridCol w="762000"/>
                <a:gridCol w="762000"/>
              </a:tblGrid>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bl>
          </a:graphicData>
        </a:graphic>
      </p:graphicFrame>
      <p:sp>
        <p:nvSpPr>
          <p:cNvPr id="130" name="Google Shape;130;p25"/>
          <p:cNvSpPr/>
          <p:nvPr/>
        </p:nvSpPr>
        <p:spPr>
          <a:xfrm>
            <a:off x="762000" y="762000"/>
            <a:ext cx="10656218" cy="5335524"/>
          </a:xfrm>
          <a:custGeom>
            <a:rect b="b" l="l" r="r" t="t"/>
            <a:pathLst>
              <a:path extrusionOk="0" h="5486400" w="10818495">
                <a:moveTo>
                  <a:pt x="0" y="5486400"/>
                </a:moveTo>
                <a:lnTo>
                  <a:pt x="10817999" y="5486400"/>
                </a:lnTo>
                <a:lnTo>
                  <a:pt x="10817999" y="0"/>
                </a:lnTo>
                <a:lnTo>
                  <a:pt x="0" y="0"/>
                </a:lnTo>
                <a:lnTo>
                  <a:pt x="0" y="5486400"/>
                </a:lnTo>
                <a:close/>
              </a:path>
            </a:pathLst>
          </a:custGeom>
          <a:solidFill>
            <a:schemeClr val="dk2"/>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131" name="Google Shape;131;p25"/>
          <p:cNvSpPr txBox="1"/>
          <p:nvPr>
            <p:ph type="title"/>
          </p:nvPr>
        </p:nvSpPr>
        <p:spPr>
          <a:xfrm>
            <a:off x="1375700" y="2372775"/>
            <a:ext cx="5389200" cy="1244700"/>
          </a:xfrm>
          <a:prstGeom prst="rect">
            <a:avLst/>
          </a:prstGeom>
        </p:spPr>
        <p:txBody>
          <a:bodyPr anchorCtr="0" anchor="t" bIns="91425" lIns="91425" spcFirstLastPara="1" rIns="91425" wrap="square" tIns="91425">
            <a:noAutofit/>
          </a:bodyPr>
          <a:lstStyle>
            <a:lvl1pPr lvl="0" rtl="0">
              <a:spcBef>
                <a:spcPts val="0"/>
              </a:spcBef>
              <a:spcAft>
                <a:spcPts val="0"/>
              </a:spcAft>
              <a:buNone/>
              <a:defRPr sz="4000">
                <a:solidFill>
                  <a:srgbClr val="FFFFFF"/>
                </a:solidFill>
              </a:defRPr>
            </a:lvl1pPr>
            <a:lvl2pPr lvl="1" rtl="0">
              <a:spcBef>
                <a:spcPts val="0"/>
              </a:spcBef>
              <a:spcAft>
                <a:spcPts val="0"/>
              </a:spcAft>
              <a:buNone/>
              <a:defRPr>
                <a:latin typeface="Muli"/>
                <a:ea typeface="Muli"/>
                <a:cs typeface="Muli"/>
                <a:sym typeface="Muli"/>
              </a:defRPr>
            </a:lvl2pPr>
            <a:lvl3pPr lvl="2" rtl="0">
              <a:spcBef>
                <a:spcPts val="0"/>
              </a:spcBef>
              <a:spcAft>
                <a:spcPts val="0"/>
              </a:spcAft>
              <a:buNone/>
              <a:defRPr>
                <a:latin typeface="Muli"/>
                <a:ea typeface="Muli"/>
                <a:cs typeface="Muli"/>
                <a:sym typeface="Muli"/>
              </a:defRPr>
            </a:lvl3pPr>
            <a:lvl4pPr lvl="3" rtl="0">
              <a:spcBef>
                <a:spcPts val="0"/>
              </a:spcBef>
              <a:spcAft>
                <a:spcPts val="0"/>
              </a:spcAft>
              <a:buNone/>
              <a:defRPr>
                <a:latin typeface="Muli"/>
                <a:ea typeface="Muli"/>
                <a:cs typeface="Muli"/>
                <a:sym typeface="Muli"/>
              </a:defRPr>
            </a:lvl4pPr>
            <a:lvl5pPr lvl="4" rtl="0">
              <a:spcBef>
                <a:spcPts val="0"/>
              </a:spcBef>
              <a:spcAft>
                <a:spcPts val="0"/>
              </a:spcAft>
              <a:buNone/>
              <a:defRPr>
                <a:latin typeface="Muli"/>
                <a:ea typeface="Muli"/>
                <a:cs typeface="Muli"/>
                <a:sym typeface="Muli"/>
              </a:defRPr>
            </a:lvl5pPr>
            <a:lvl6pPr lvl="5" rtl="0">
              <a:spcBef>
                <a:spcPts val="0"/>
              </a:spcBef>
              <a:spcAft>
                <a:spcPts val="0"/>
              </a:spcAft>
              <a:buNone/>
              <a:defRPr>
                <a:latin typeface="Muli"/>
                <a:ea typeface="Muli"/>
                <a:cs typeface="Muli"/>
                <a:sym typeface="Muli"/>
              </a:defRPr>
            </a:lvl6pPr>
            <a:lvl7pPr lvl="6" rtl="0">
              <a:spcBef>
                <a:spcPts val="0"/>
              </a:spcBef>
              <a:spcAft>
                <a:spcPts val="0"/>
              </a:spcAft>
              <a:buNone/>
              <a:defRPr>
                <a:latin typeface="Muli"/>
                <a:ea typeface="Muli"/>
                <a:cs typeface="Muli"/>
                <a:sym typeface="Muli"/>
              </a:defRPr>
            </a:lvl7pPr>
            <a:lvl8pPr lvl="7" rtl="0">
              <a:spcBef>
                <a:spcPts val="0"/>
              </a:spcBef>
              <a:spcAft>
                <a:spcPts val="0"/>
              </a:spcAft>
              <a:buNone/>
              <a:defRPr>
                <a:latin typeface="Muli"/>
                <a:ea typeface="Muli"/>
                <a:cs typeface="Muli"/>
                <a:sym typeface="Muli"/>
              </a:defRPr>
            </a:lvl8pPr>
            <a:lvl9pPr lvl="8" rtl="0">
              <a:spcBef>
                <a:spcPts val="0"/>
              </a:spcBef>
              <a:spcAft>
                <a:spcPts val="0"/>
              </a:spcAft>
              <a:buNone/>
              <a:defRPr>
                <a:latin typeface="Muli"/>
                <a:ea typeface="Muli"/>
                <a:cs typeface="Muli"/>
                <a:sym typeface="Muli"/>
              </a:defRPr>
            </a:lvl9pPr>
          </a:lstStyle>
          <a:p/>
        </p:txBody>
      </p:sp>
      <p:sp>
        <p:nvSpPr>
          <p:cNvPr id="132" name="Google Shape;132;p25"/>
          <p:cNvSpPr txBox="1"/>
          <p:nvPr>
            <p:ph idx="1" type="subTitle"/>
          </p:nvPr>
        </p:nvSpPr>
        <p:spPr>
          <a:xfrm>
            <a:off x="1375700" y="3826025"/>
            <a:ext cx="4530900" cy="1047600"/>
          </a:xfrm>
          <a:prstGeom prst="rect">
            <a:avLst/>
          </a:prstGeom>
        </p:spPr>
        <p:txBody>
          <a:bodyPr anchorCtr="0" anchor="t" bIns="91425" lIns="91425" spcFirstLastPara="1" rIns="91425" wrap="square" tIns="91425">
            <a:noAutofit/>
          </a:bodyPr>
          <a:lstStyle>
            <a:lvl1pPr lvl="0" rtl="0">
              <a:lnSpc>
                <a:spcPct val="115000"/>
              </a:lnSpc>
              <a:spcBef>
                <a:spcPts val="0"/>
              </a:spcBef>
              <a:spcAft>
                <a:spcPts val="0"/>
              </a:spcAft>
              <a:buNone/>
              <a:defRPr sz="1600">
                <a:solidFill>
                  <a:srgbClr val="FFFFFF"/>
                </a:solidFill>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graphicFrame>
        <p:nvGraphicFramePr>
          <p:cNvPr id="133" name="Google Shape;133;p25"/>
          <p:cNvGraphicFramePr/>
          <p:nvPr/>
        </p:nvGraphicFramePr>
        <p:xfrm>
          <a:off x="-5887" y="0"/>
          <a:ext cx="3000000" cy="3000000"/>
        </p:xfrm>
        <a:graphic>
          <a:graphicData uri="http://schemas.openxmlformats.org/drawingml/2006/table">
            <a:tbl>
              <a:tblPr>
                <a:noFill/>
                <a:tableStyleId>{3D06AAFA-E253-4BB4-9266-608201C8B59D}</a:tableStyleId>
              </a:tblPr>
              <a:tblGrid>
                <a:gridCol w="762000"/>
                <a:gridCol w="762000"/>
                <a:gridCol w="762000"/>
                <a:gridCol w="762000"/>
                <a:gridCol w="762000"/>
                <a:gridCol w="762000"/>
                <a:gridCol w="762000"/>
                <a:gridCol w="762000"/>
                <a:gridCol w="762000"/>
                <a:gridCol w="762000"/>
                <a:gridCol w="762000"/>
                <a:gridCol w="762000"/>
                <a:gridCol w="762000"/>
                <a:gridCol w="762000"/>
                <a:gridCol w="762000"/>
                <a:gridCol w="762000"/>
              </a:tblGrid>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bl>
          </a:graphicData>
        </a:graphic>
      </p:graphicFrame>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Content &amp; Image">
  <p:cSld name="CUSTOM_5">
    <p:spTree>
      <p:nvGrpSpPr>
        <p:cNvPr id="134" name="Shape 134"/>
        <p:cNvGrpSpPr/>
        <p:nvPr/>
      </p:nvGrpSpPr>
      <p:grpSpPr>
        <a:xfrm>
          <a:off x="0" y="0"/>
          <a:ext cx="0" cy="0"/>
          <a:chOff x="0" y="0"/>
          <a:chExt cx="0" cy="0"/>
        </a:xfrm>
      </p:grpSpPr>
      <p:graphicFrame>
        <p:nvGraphicFramePr>
          <p:cNvPr id="135" name="Google Shape;135;p26"/>
          <p:cNvGraphicFramePr/>
          <p:nvPr/>
        </p:nvGraphicFramePr>
        <p:xfrm>
          <a:off x="0" y="0"/>
          <a:ext cx="3000000" cy="3000000"/>
        </p:xfrm>
        <a:graphic>
          <a:graphicData uri="http://schemas.openxmlformats.org/drawingml/2006/table">
            <a:tbl>
              <a:tblPr>
                <a:noFill/>
                <a:tableStyleId>{3D06AAFA-E253-4BB4-9266-608201C8B59D}</a:tableStyleId>
              </a:tblPr>
              <a:tblGrid>
                <a:gridCol w="762000"/>
                <a:gridCol w="762000"/>
                <a:gridCol w="762000"/>
                <a:gridCol w="762000"/>
                <a:gridCol w="762000"/>
                <a:gridCol w="762000"/>
                <a:gridCol w="762000"/>
                <a:gridCol w="762000"/>
                <a:gridCol w="762000"/>
                <a:gridCol w="762000"/>
                <a:gridCol w="762000"/>
                <a:gridCol w="762000"/>
                <a:gridCol w="762000"/>
                <a:gridCol w="762000"/>
                <a:gridCol w="762000"/>
                <a:gridCol w="762000"/>
              </a:tblGrid>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chemeClr val="dk2"/>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bl>
          </a:graphicData>
        </a:graphic>
      </p:graphicFrame>
      <p:sp>
        <p:nvSpPr>
          <p:cNvPr id="136" name="Google Shape;136;p26"/>
          <p:cNvSpPr txBox="1"/>
          <p:nvPr>
            <p:ph type="title"/>
          </p:nvPr>
        </p:nvSpPr>
        <p:spPr>
          <a:xfrm>
            <a:off x="673100" y="886729"/>
            <a:ext cx="3883200" cy="1047600"/>
          </a:xfrm>
          <a:prstGeom prst="rect">
            <a:avLst/>
          </a:prstGeom>
          <a:noFill/>
          <a:ln>
            <a:noFill/>
          </a:ln>
        </p:spPr>
        <p:txBody>
          <a:bodyPr anchorCtr="0" anchor="t" bIns="0" lIns="0" spcFirstLastPara="1" rIns="0" wrap="square" tIns="0">
            <a:noAutofit/>
          </a:bodyPr>
          <a:lstStyle>
            <a:lvl1pPr lvl="0" rtl="0" algn="l">
              <a:spcBef>
                <a:spcPts val="0"/>
              </a:spcBef>
              <a:spcAft>
                <a:spcPts val="0"/>
              </a:spcAft>
              <a:buSzPts val="1400"/>
              <a:buNone/>
              <a:defRPr b="0" i="0" sz="3000">
                <a:latin typeface="Muli"/>
                <a:ea typeface="Muli"/>
                <a:cs typeface="Muli"/>
                <a:sym typeface="Muli"/>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137" name="Google Shape;137;p26"/>
          <p:cNvSpPr txBox="1"/>
          <p:nvPr>
            <p:ph idx="1" type="subTitle"/>
          </p:nvPr>
        </p:nvSpPr>
        <p:spPr>
          <a:xfrm>
            <a:off x="673110" y="2133560"/>
            <a:ext cx="4170900" cy="402900"/>
          </a:xfrm>
          <a:prstGeom prst="rect">
            <a:avLst/>
          </a:prstGeom>
        </p:spPr>
        <p:txBody>
          <a:bodyPr anchorCtr="0" anchor="t" bIns="91425" lIns="91425" spcFirstLastPara="1" rIns="91425" wrap="square" tIns="91425">
            <a:noAutofit/>
          </a:bodyPr>
          <a:lstStyle>
            <a:lvl1pPr lvl="0" rtl="0">
              <a:spcBef>
                <a:spcPts val="0"/>
              </a:spcBef>
              <a:spcAft>
                <a:spcPts val="0"/>
              </a:spcAft>
              <a:buNone/>
              <a:defRPr sz="2000">
                <a:solidFill>
                  <a:srgbClr val="353535"/>
                </a:solidFill>
                <a:latin typeface="Muli"/>
                <a:ea typeface="Muli"/>
                <a:cs typeface="Muli"/>
                <a:sym typeface="Muli"/>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sp>
        <p:nvSpPr>
          <p:cNvPr id="138" name="Google Shape;138;p26"/>
          <p:cNvSpPr txBox="1"/>
          <p:nvPr>
            <p:ph idx="2" type="body"/>
          </p:nvPr>
        </p:nvSpPr>
        <p:spPr>
          <a:xfrm>
            <a:off x="673110" y="2744960"/>
            <a:ext cx="4240800" cy="1192200"/>
          </a:xfrm>
          <a:prstGeom prst="rect">
            <a:avLst/>
          </a:prstGeom>
        </p:spPr>
        <p:txBody>
          <a:bodyPr anchorCtr="0" anchor="t" bIns="91425" lIns="91425" spcFirstLastPara="1" rIns="91425" wrap="square" tIns="91425">
            <a:noAutofit/>
          </a:bodyPr>
          <a:lstStyle>
            <a:lvl1pPr indent="-342900" lvl="0" marL="457200" rtl="0">
              <a:spcBef>
                <a:spcPts val="0"/>
              </a:spcBef>
              <a:spcAft>
                <a:spcPts val="0"/>
              </a:spcAft>
              <a:buSzPts val="1800"/>
              <a:buChar char="■"/>
              <a:defRPr>
                <a:solidFill>
                  <a:srgbClr val="353535"/>
                </a:solidFill>
              </a:defRPr>
            </a:lvl1pPr>
            <a:lvl2pPr indent="-342900" lvl="1" marL="914400" rtl="0">
              <a:spcBef>
                <a:spcPts val="0"/>
              </a:spcBef>
              <a:spcAft>
                <a:spcPts val="0"/>
              </a:spcAft>
              <a:buSzPts val="1800"/>
              <a:buChar char="□"/>
              <a:defRPr/>
            </a:lvl2pPr>
            <a:lvl3pPr indent="-342900" lvl="2" marL="1371600" rtl="0">
              <a:spcBef>
                <a:spcPts val="0"/>
              </a:spcBef>
              <a:spcAft>
                <a:spcPts val="0"/>
              </a:spcAft>
              <a:buSzPts val="1800"/>
              <a:buChar char="■"/>
              <a:defRPr/>
            </a:lvl3pPr>
            <a:lvl4pPr indent="-342900" lvl="3" marL="1828800" rtl="0">
              <a:spcBef>
                <a:spcPts val="0"/>
              </a:spcBef>
              <a:spcAft>
                <a:spcPts val="0"/>
              </a:spcAft>
              <a:buSzPts val="1800"/>
              <a:buChar char="■"/>
              <a:defRPr/>
            </a:lvl4pPr>
            <a:lvl5pPr indent="-342900" lvl="4" marL="2286000" rtl="0">
              <a:spcBef>
                <a:spcPts val="0"/>
              </a:spcBef>
              <a:spcAft>
                <a:spcPts val="0"/>
              </a:spcAft>
              <a:buSzPts val="1800"/>
              <a:buChar char="□"/>
              <a:defRPr/>
            </a:lvl5pPr>
            <a:lvl6pPr indent="-342900" lvl="5" marL="2743200" rtl="0">
              <a:spcBef>
                <a:spcPts val="0"/>
              </a:spcBef>
              <a:spcAft>
                <a:spcPts val="0"/>
              </a:spcAft>
              <a:buSzPts val="1800"/>
              <a:buChar char="■"/>
              <a:defRPr/>
            </a:lvl6pPr>
            <a:lvl7pPr indent="-342900" lvl="6" marL="3200400" rtl="0">
              <a:spcBef>
                <a:spcPts val="0"/>
              </a:spcBef>
              <a:spcAft>
                <a:spcPts val="0"/>
              </a:spcAft>
              <a:buSzPts val="1800"/>
              <a:buChar char="■"/>
              <a:defRPr/>
            </a:lvl7pPr>
            <a:lvl8pPr indent="-342900" lvl="7" marL="3657600" rtl="0">
              <a:spcBef>
                <a:spcPts val="0"/>
              </a:spcBef>
              <a:spcAft>
                <a:spcPts val="0"/>
              </a:spcAft>
              <a:buSzPts val="1800"/>
              <a:buChar char="□"/>
              <a:defRPr/>
            </a:lvl8pPr>
            <a:lvl9pPr indent="-342900" lvl="8" marL="4114800" rtl="0">
              <a:spcBef>
                <a:spcPts val="0"/>
              </a:spcBef>
              <a:spcAft>
                <a:spcPts val="0"/>
              </a:spcAft>
              <a:buSzPts val="1800"/>
              <a:buChar char="■"/>
              <a:defRPr/>
            </a:lvl9pPr>
          </a:lstStyle>
          <a:p/>
        </p:txBody>
      </p:sp>
      <p:pic>
        <p:nvPicPr>
          <p:cNvPr id="139" name="Google Shape;139;p26"/>
          <p:cNvPicPr preferRelativeResize="0"/>
          <p:nvPr/>
        </p:nvPicPr>
        <p:blipFill rotWithShape="1">
          <a:blip r:embed="rId2">
            <a:alphaModFix/>
          </a:blip>
          <a:srcRect b="564" l="17331" r="16745" t="564"/>
          <a:stretch/>
        </p:blipFill>
        <p:spPr>
          <a:xfrm>
            <a:off x="6096000" y="762000"/>
            <a:ext cx="5333999" cy="5333999"/>
          </a:xfrm>
          <a:prstGeom prst="rect">
            <a:avLst/>
          </a:prstGeom>
          <a:noFill/>
          <a:ln>
            <a:noFill/>
          </a:ln>
        </p:spPr>
      </p:pic>
      <p:sp>
        <p:nvSpPr>
          <p:cNvPr id="140" name="Google Shape;140;p26"/>
          <p:cNvSpPr txBox="1"/>
          <p:nvPr>
            <p:ph idx="12" type="sldNum"/>
          </p:nvPr>
        </p:nvSpPr>
        <p:spPr>
          <a:xfrm>
            <a:off x="10668000" y="6307875"/>
            <a:ext cx="762000" cy="318300"/>
          </a:xfrm>
          <a:prstGeom prst="rect">
            <a:avLst/>
          </a:prstGeom>
        </p:spPr>
        <p:txBody>
          <a:bodyPr anchorCtr="0" anchor="t" bIns="91425" lIns="91425" spcFirstLastPara="1" rIns="91425" wrap="square" tIns="91425">
            <a:noAutofit/>
          </a:bodyPr>
          <a:lstStyle>
            <a:lvl1pPr lvl="0" algn="ctr">
              <a:buNone/>
              <a:defRPr>
                <a:solidFill>
                  <a:srgbClr val="FFFFFF"/>
                </a:solidFill>
              </a:defRPr>
            </a:lvl1pPr>
            <a:lvl2pPr lvl="1" algn="ctr">
              <a:buNone/>
              <a:defRPr>
                <a:solidFill>
                  <a:srgbClr val="FFFFFF"/>
                </a:solidFill>
              </a:defRPr>
            </a:lvl2pPr>
            <a:lvl3pPr lvl="2" algn="ctr">
              <a:buNone/>
              <a:defRPr>
                <a:solidFill>
                  <a:srgbClr val="FFFFFF"/>
                </a:solidFill>
              </a:defRPr>
            </a:lvl3pPr>
            <a:lvl4pPr lvl="3" algn="ctr">
              <a:buNone/>
              <a:defRPr>
                <a:solidFill>
                  <a:srgbClr val="FFFFFF"/>
                </a:solidFill>
              </a:defRPr>
            </a:lvl4pPr>
            <a:lvl5pPr lvl="4" algn="ctr">
              <a:buNone/>
              <a:defRPr>
                <a:solidFill>
                  <a:srgbClr val="FFFFFF"/>
                </a:solidFill>
              </a:defRPr>
            </a:lvl5pPr>
            <a:lvl6pPr lvl="5" algn="ctr">
              <a:buNone/>
              <a:defRPr>
                <a:solidFill>
                  <a:srgbClr val="FFFFFF"/>
                </a:solidFill>
              </a:defRPr>
            </a:lvl6pPr>
            <a:lvl7pPr lvl="6" algn="ctr">
              <a:buNone/>
              <a:defRPr>
                <a:solidFill>
                  <a:srgbClr val="FFFFFF"/>
                </a:solidFill>
              </a:defRPr>
            </a:lvl7pPr>
            <a:lvl8pPr lvl="7" algn="ctr">
              <a:buNone/>
              <a:defRPr>
                <a:solidFill>
                  <a:srgbClr val="FFFFFF"/>
                </a:solidFill>
              </a:defRPr>
            </a:lvl8pPr>
            <a:lvl9pPr lvl="8" algn="ctr">
              <a:buNone/>
              <a:defRPr>
                <a:solidFill>
                  <a:srgbClr val="FFFFFF"/>
                </a:solidFill>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amp; Image">
  <p:cSld name="CUSTOM_4_1">
    <p:spTree>
      <p:nvGrpSpPr>
        <p:cNvPr id="141" name="Shape 141"/>
        <p:cNvGrpSpPr/>
        <p:nvPr/>
      </p:nvGrpSpPr>
      <p:grpSpPr>
        <a:xfrm>
          <a:off x="0" y="0"/>
          <a:ext cx="0" cy="0"/>
          <a:chOff x="0" y="0"/>
          <a:chExt cx="0" cy="0"/>
        </a:xfrm>
      </p:grpSpPr>
      <p:pic>
        <p:nvPicPr>
          <p:cNvPr id="142" name="Google Shape;142;p27"/>
          <p:cNvPicPr preferRelativeResize="0"/>
          <p:nvPr/>
        </p:nvPicPr>
        <p:blipFill rotWithShape="1">
          <a:blip r:embed="rId2">
            <a:alphaModFix/>
          </a:blip>
          <a:srcRect b="10489" l="616" r="-10" t="5122"/>
          <a:stretch/>
        </p:blipFill>
        <p:spPr>
          <a:xfrm>
            <a:off x="0" y="0"/>
            <a:ext cx="12192003" cy="6858000"/>
          </a:xfrm>
          <a:prstGeom prst="rect">
            <a:avLst/>
          </a:prstGeom>
          <a:noFill/>
          <a:ln>
            <a:noFill/>
          </a:ln>
        </p:spPr>
      </p:pic>
      <p:graphicFrame>
        <p:nvGraphicFramePr>
          <p:cNvPr id="143" name="Google Shape;143;p27"/>
          <p:cNvGraphicFramePr/>
          <p:nvPr/>
        </p:nvGraphicFramePr>
        <p:xfrm>
          <a:off x="0" y="0"/>
          <a:ext cx="3000000" cy="3000000"/>
        </p:xfrm>
        <a:graphic>
          <a:graphicData uri="http://schemas.openxmlformats.org/drawingml/2006/table">
            <a:tbl>
              <a:tblPr>
                <a:noFill/>
                <a:tableStyleId>{3D06AAFA-E253-4BB4-9266-608201C8B59D}</a:tableStyleId>
              </a:tblPr>
              <a:tblGrid>
                <a:gridCol w="762000"/>
                <a:gridCol w="762000"/>
                <a:gridCol w="762000"/>
                <a:gridCol w="762000"/>
                <a:gridCol w="762000"/>
                <a:gridCol w="762000"/>
                <a:gridCol w="762000"/>
                <a:gridCol w="762000"/>
                <a:gridCol w="762000"/>
                <a:gridCol w="762000"/>
                <a:gridCol w="762000"/>
                <a:gridCol w="762000"/>
                <a:gridCol w="762000"/>
                <a:gridCol w="762000"/>
                <a:gridCol w="762000"/>
                <a:gridCol w="762000"/>
              </a:tblGrid>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bl>
          </a:graphicData>
        </a:graphic>
      </p:graphicFrame>
      <p:sp>
        <p:nvSpPr>
          <p:cNvPr id="144" name="Google Shape;144;p27"/>
          <p:cNvSpPr txBox="1"/>
          <p:nvPr>
            <p:ph type="title"/>
          </p:nvPr>
        </p:nvSpPr>
        <p:spPr>
          <a:xfrm>
            <a:off x="744650" y="1994150"/>
            <a:ext cx="5351400" cy="1244700"/>
          </a:xfrm>
          <a:prstGeom prst="rect">
            <a:avLst/>
          </a:prstGeom>
        </p:spPr>
        <p:txBody>
          <a:bodyPr anchorCtr="0" anchor="t" bIns="91425" lIns="91425" spcFirstLastPara="1" rIns="91425" wrap="square" tIns="91425">
            <a:noAutofit/>
          </a:bodyPr>
          <a:lstStyle>
            <a:lvl1pPr lvl="0" rtl="0">
              <a:spcBef>
                <a:spcPts val="0"/>
              </a:spcBef>
              <a:spcAft>
                <a:spcPts val="0"/>
              </a:spcAft>
              <a:buNone/>
              <a:defRPr sz="4000">
                <a:solidFill>
                  <a:srgbClr val="FFFFFF"/>
                </a:solidFill>
                <a:latin typeface="Muli"/>
                <a:ea typeface="Muli"/>
                <a:cs typeface="Muli"/>
                <a:sym typeface="Muli"/>
              </a:defRPr>
            </a:lvl1pPr>
            <a:lvl2pPr lvl="1" rtl="0">
              <a:spcBef>
                <a:spcPts val="0"/>
              </a:spcBef>
              <a:spcAft>
                <a:spcPts val="0"/>
              </a:spcAft>
              <a:buNone/>
              <a:defRPr>
                <a:latin typeface="Muli"/>
                <a:ea typeface="Muli"/>
                <a:cs typeface="Muli"/>
                <a:sym typeface="Muli"/>
              </a:defRPr>
            </a:lvl2pPr>
            <a:lvl3pPr lvl="2" rtl="0">
              <a:spcBef>
                <a:spcPts val="0"/>
              </a:spcBef>
              <a:spcAft>
                <a:spcPts val="0"/>
              </a:spcAft>
              <a:buNone/>
              <a:defRPr>
                <a:latin typeface="Muli"/>
                <a:ea typeface="Muli"/>
                <a:cs typeface="Muli"/>
                <a:sym typeface="Muli"/>
              </a:defRPr>
            </a:lvl3pPr>
            <a:lvl4pPr lvl="3" rtl="0">
              <a:spcBef>
                <a:spcPts val="0"/>
              </a:spcBef>
              <a:spcAft>
                <a:spcPts val="0"/>
              </a:spcAft>
              <a:buNone/>
              <a:defRPr>
                <a:latin typeface="Muli"/>
                <a:ea typeface="Muli"/>
                <a:cs typeface="Muli"/>
                <a:sym typeface="Muli"/>
              </a:defRPr>
            </a:lvl4pPr>
            <a:lvl5pPr lvl="4" rtl="0">
              <a:spcBef>
                <a:spcPts val="0"/>
              </a:spcBef>
              <a:spcAft>
                <a:spcPts val="0"/>
              </a:spcAft>
              <a:buNone/>
              <a:defRPr>
                <a:latin typeface="Muli"/>
                <a:ea typeface="Muli"/>
                <a:cs typeface="Muli"/>
                <a:sym typeface="Muli"/>
              </a:defRPr>
            </a:lvl5pPr>
            <a:lvl6pPr lvl="5" rtl="0">
              <a:spcBef>
                <a:spcPts val="0"/>
              </a:spcBef>
              <a:spcAft>
                <a:spcPts val="0"/>
              </a:spcAft>
              <a:buNone/>
              <a:defRPr>
                <a:latin typeface="Muli"/>
                <a:ea typeface="Muli"/>
                <a:cs typeface="Muli"/>
                <a:sym typeface="Muli"/>
              </a:defRPr>
            </a:lvl6pPr>
            <a:lvl7pPr lvl="6" rtl="0">
              <a:spcBef>
                <a:spcPts val="0"/>
              </a:spcBef>
              <a:spcAft>
                <a:spcPts val="0"/>
              </a:spcAft>
              <a:buNone/>
              <a:defRPr>
                <a:latin typeface="Muli"/>
                <a:ea typeface="Muli"/>
                <a:cs typeface="Muli"/>
                <a:sym typeface="Muli"/>
              </a:defRPr>
            </a:lvl7pPr>
            <a:lvl8pPr lvl="7" rtl="0">
              <a:spcBef>
                <a:spcPts val="0"/>
              </a:spcBef>
              <a:spcAft>
                <a:spcPts val="0"/>
              </a:spcAft>
              <a:buNone/>
              <a:defRPr>
                <a:latin typeface="Muli"/>
                <a:ea typeface="Muli"/>
                <a:cs typeface="Muli"/>
                <a:sym typeface="Muli"/>
              </a:defRPr>
            </a:lvl8pPr>
            <a:lvl9pPr lvl="8" rtl="0">
              <a:spcBef>
                <a:spcPts val="0"/>
              </a:spcBef>
              <a:spcAft>
                <a:spcPts val="0"/>
              </a:spcAft>
              <a:buNone/>
              <a:defRPr>
                <a:latin typeface="Muli"/>
                <a:ea typeface="Muli"/>
                <a:cs typeface="Muli"/>
                <a:sym typeface="Muli"/>
              </a:defRPr>
            </a:lvl9pPr>
          </a:lstStyle>
          <a:p/>
        </p:txBody>
      </p:sp>
      <p:sp>
        <p:nvSpPr>
          <p:cNvPr id="145" name="Google Shape;145;p27"/>
          <p:cNvSpPr/>
          <p:nvPr/>
        </p:nvSpPr>
        <p:spPr>
          <a:xfrm>
            <a:off x="744650" y="1559700"/>
            <a:ext cx="757295" cy="123444"/>
          </a:xfrm>
          <a:custGeom>
            <a:rect b="b" l="l" r="r" t="t"/>
            <a:pathLst>
              <a:path extrusionOk="0" h="5486400" w="10818495">
                <a:moveTo>
                  <a:pt x="0" y="5486400"/>
                </a:moveTo>
                <a:lnTo>
                  <a:pt x="10817999" y="5486400"/>
                </a:lnTo>
                <a:lnTo>
                  <a:pt x="10817999" y="0"/>
                </a:lnTo>
                <a:lnTo>
                  <a:pt x="0" y="0"/>
                </a:lnTo>
                <a:lnTo>
                  <a:pt x="0" y="5486400"/>
                </a:lnTo>
                <a:close/>
              </a:path>
            </a:pathLst>
          </a:custGeom>
          <a:solidFill>
            <a:schemeClr val="dk2"/>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146" name="Google Shape;146;p27"/>
          <p:cNvSpPr txBox="1"/>
          <p:nvPr>
            <p:ph idx="12" type="sldNum"/>
          </p:nvPr>
        </p:nvSpPr>
        <p:spPr>
          <a:xfrm>
            <a:off x="10955126" y="6068075"/>
            <a:ext cx="428400" cy="5250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ctr">
              <a:spcBef>
                <a:spcPts val="0"/>
              </a:spcBef>
              <a:spcAft>
                <a:spcPts val="0"/>
              </a:spcAft>
              <a:buNone/>
            </a:pPr>
            <a:fld id="{00000000-1234-1234-1234-123412341234}" type="slidenum">
              <a:rPr lang="en-US"/>
              <a:t>‹#›</a:t>
            </a:fld>
            <a:endParaRPr/>
          </a:p>
        </p:txBody>
      </p:sp>
      <p:sp>
        <p:nvSpPr>
          <p:cNvPr id="147" name="Google Shape;147;p27"/>
          <p:cNvSpPr txBox="1"/>
          <p:nvPr>
            <p:ph idx="1" type="subTitle"/>
          </p:nvPr>
        </p:nvSpPr>
        <p:spPr>
          <a:xfrm>
            <a:off x="744650" y="4800600"/>
            <a:ext cx="4217400" cy="904800"/>
          </a:xfrm>
          <a:prstGeom prst="rect">
            <a:avLst/>
          </a:prstGeom>
        </p:spPr>
        <p:txBody>
          <a:bodyPr anchorCtr="0" anchor="t" bIns="91425" lIns="91425" spcFirstLastPara="1" rIns="91425" wrap="square" tIns="91425">
            <a:noAutofit/>
          </a:bodyPr>
          <a:lstStyle>
            <a:lvl1pPr lvl="0" rtl="0">
              <a:spcBef>
                <a:spcPts val="0"/>
              </a:spcBef>
              <a:spcAft>
                <a:spcPts val="0"/>
              </a:spcAft>
              <a:buNone/>
              <a:defRPr sz="1800">
                <a:solidFill>
                  <a:srgbClr val="FFFFFF"/>
                </a:solidFill>
              </a:defRPr>
            </a:lvl1pPr>
            <a:lvl2pPr lvl="1" rtl="0">
              <a:spcBef>
                <a:spcPts val="0"/>
              </a:spcBef>
              <a:spcAft>
                <a:spcPts val="0"/>
              </a:spcAft>
              <a:buNone/>
              <a:defRPr sz="1800">
                <a:solidFill>
                  <a:srgbClr val="FFFFFF"/>
                </a:solidFill>
              </a:defRPr>
            </a:lvl2pPr>
            <a:lvl3pPr lvl="2" rtl="0">
              <a:spcBef>
                <a:spcPts val="0"/>
              </a:spcBef>
              <a:spcAft>
                <a:spcPts val="0"/>
              </a:spcAft>
              <a:buNone/>
              <a:defRPr sz="1800">
                <a:solidFill>
                  <a:srgbClr val="FFFFFF"/>
                </a:solidFill>
              </a:defRPr>
            </a:lvl3pPr>
            <a:lvl4pPr lvl="3" rtl="0">
              <a:spcBef>
                <a:spcPts val="0"/>
              </a:spcBef>
              <a:spcAft>
                <a:spcPts val="0"/>
              </a:spcAft>
              <a:buNone/>
              <a:defRPr sz="1800">
                <a:solidFill>
                  <a:srgbClr val="FFFFFF"/>
                </a:solidFill>
              </a:defRPr>
            </a:lvl4pPr>
            <a:lvl5pPr lvl="4" rtl="0">
              <a:spcBef>
                <a:spcPts val="0"/>
              </a:spcBef>
              <a:spcAft>
                <a:spcPts val="0"/>
              </a:spcAft>
              <a:buNone/>
              <a:defRPr sz="1800">
                <a:solidFill>
                  <a:srgbClr val="FFFFFF"/>
                </a:solidFill>
              </a:defRPr>
            </a:lvl5pPr>
            <a:lvl6pPr lvl="5" rtl="0">
              <a:spcBef>
                <a:spcPts val="0"/>
              </a:spcBef>
              <a:spcAft>
                <a:spcPts val="0"/>
              </a:spcAft>
              <a:buNone/>
              <a:defRPr sz="1800">
                <a:solidFill>
                  <a:srgbClr val="FFFFFF"/>
                </a:solidFill>
              </a:defRPr>
            </a:lvl6pPr>
            <a:lvl7pPr lvl="6" rtl="0">
              <a:spcBef>
                <a:spcPts val="0"/>
              </a:spcBef>
              <a:spcAft>
                <a:spcPts val="0"/>
              </a:spcAft>
              <a:buNone/>
              <a:defRPr sz="1800">
                <a:solidFill>
                  <a:srgbClr val="FFFFFF"/>
                </a:solidFill>
              </a:defRPr>
            </a:lvl7pPr>
            <a:lvl8pPr lvl="7" rtl="0">
              <a:spcBef>
                <a:spcPts val="0"/>
              </a:spcBef>
              <a:spcAft>
                <a:spcPts val="0"/>
              </a:spcAft>
              <a:buNone/>
              <a:defRPr sz="1800">
                <a:solidFill>
                  <a:srgbClr val="FFFFFF"/>
                </a:solidFill>
              </a:defRPr>
            </a:lvl8pPr>
            <a:lvl9pPr lvl="8" rtl="0">
              <a:spcBef>
                <a:spcPts val="0"/>
              </a:spcBef>
              <a:spcAft>
                <a:spcPts val="0"/>
              </a:spcAft>
              <a:buNone/>
              <a:defRPr sz="1800">
                <a:solidFill>
                  <a:srgbClr val="FFFFFF"/>
                </a:solidFill>
              </a:defRPr>
            </a:lvl9pPr>
          </a:lstStyle>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Statement 1">
  <p:cSld name="CUSTOM_3">
    <p:spTree>
      <p:nvGrpSpPr>
        <p:cNvPr id="148" name="Shape 148"/>
        <p:cNvGrpSpPr/>
        <p:nvPr/>
      </p:nvGrpSpPr>
      <p:grpSpPr>
        <a:xfrm>
          <a:off x="0" y="0"/>
          <a:ext cx="0" cy="0"/>
          <a:chOff x="0" y="0"/>
          <a:chExt cx="0" cy="0"/>
        </a:xfrm>
      </p:grpSpPr>
      <p:graphicFrame>
        <p:nvGraphicFramePr>
          <p:cNvPr id="149" name="Google Shape;149;p28"/>
          <p:cNvGraphicFramePr/>
          <p:nvPr/>
        </p:nvGraphicFramePr>
        <p:xfrm>
          <a:off x="0" y="0"/>
          <a:ext cx="3000000" cy="3000000"/>
        </p:xfrm>
        <a:graphic>
          <a:graphicData uri="http://schemas.openxmlformats.org/drawingml/2006/table">
            <a:tbl>
              <a:tblPr>
                <a:noFill/>
                <a:tableStyleId>{3D06AAFA-E253-4BB4-9266-608201C8B59D}</a:tableStyleId>
              </a:tblPr>
              <a:tblGrid>
                <a:gridCol w="762000"/>
                <a:gridCol w="762000"/>
                <a:gridCol w="762000"/>
                <a:gridCol w="762000"/>
                <a:gridCol w="762000"/>
                <a:gridCol w="762000"/>
                <a:gridCol w="762000"/>
                <a:gridCol w="762000"/>
                <a:gridCol w="762000"/>
                <a:gridCol w="762000"/>
                <a:gridCol w="762000"/>
                <a:gridCol w="762000"/>
                <a:gridCol w="762000"/>
                <a:gridCol w="762000"/>
                <a:gridCol w="762000"/>
                <a:gridCol w="762000"/>
              </a:tblGrid>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chemeClr val="dk2">
                          <a:alpha val="0"/>
                        </a:scheme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chemeClr val="dk2">
                          <a:alpha val="0"/>
                        </a:scheme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nchor="ctr">
                    <a:lnL cap="flat" cmpd="sng" w="9525">
                      <a:solidFill>
                        <a:schemeClr val="dk2">
                          <a:alpha val="0"/>
                        </a:schemeClr>
                      </a:solidFill>
                      <a:prstDash val="solid"/>
                      <a:round/>
                      <a:headEnd len="sm" w="sm" type="none"/>
                      <a:tailEnd len="sm" w="sm" type="none"/>
                    </a:lnL>
                    <a:lnR cap="flat" cmpd="sng" w="9525">
                      <a:solidFill>
                        <a:schemeClr val="dk2">
                          <a:alpha val="0"/>
                        </a:schemeClr>
                      </a:solidFill>
                      <a:prstDash val="solid"/>
                      <a:round/>
                      <a:headEnd len="sm" w="sm" type="none"/>
                      <a:tailEnd len="sm" w="sm" type="none"/>
                    </a:lnR>
                    <a:lnT cap="flat" cmpd="sng" w="9525">
                      <a:solidFill>
                        <a:schemeClr val="dk2">
                          <a:alpha val="0"/>
                        </a:schemeClr>
                      </a:solidFill>
                      <a:prstDash val="solid"/>
                      <a:round/>
                      <a:headEnd len="sm" w="sm" type="none"/>
                      <a:tailEnd len="sm" w="sm" type="none"/>
                    </a:lnT>
                    <a:lnB cap="flat" cmpd="sng" w="9525">
                      <a:solidFill>
                        <a:schemeClr val="dk2">
                          <a:alpha val="0"/>
                        </a:scheme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chemeClr val="dk2">
                          <a:alpha val="0"/>
                        </a:scheme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bl>
          </a:graphicData>
        </a:graphic>
      </p:graphicFrame>
      <p:sp>
        <p:nvSpPr>
          <p:cNvPr id="150" name="Google Shape;150;p28"/>
          <p:cNvSpPr txBox="1"/>
          <p:nvPr>
            <p:ph idx="12" type="sldNum"/>
          </p:nvPr>
        </p:nvSpPr>
        <p:spPr>
          <a:xfrm>
            <a:off x="10668000" y="6320500"/>
            <a:ext cx="741600" cy="267600"/>
          </a:xfrm>
          <a:prstGeom prst="rect">
            <a:avLst/>
          </a:prstGeom>
        </p:spPr>
        <p:txBody>
          <a:bodyPr anchorCtr="0" anchor="t" bIns="91425" lIns="91425" spcFirstLastPara="1" rIns="91425" wrap="square" tIns="91425">
            <a:noAutofit/>
          </a:bodyPr>
          <a:lstStyle>
            <a:lvl1pPr lvl="0">
              <a:buNone/>
              <a:defRPr>
                <a:solidFill>
                  <a:srgbClr val="FFFFFF"/>
                </a:solidFill>
              </a:defRPr>
            </a:lvl1pPr>
            <a:lvl2pPr lvl="1">
              <a:buNone/>
              <a:defRPr>
                <a:solidFill>
                  <a:srgbClr val="FFFFFF"/>
                </a:solidFill>
              </a:defRPr>
            </a:lvl2pPr>
            <a:lvl3pPr lvl="2">
              <a:buNone/>
              <a:defRPr>
                <a:solidFill>
                  <a:srgbClr val="FFFFFF"/>
                </a:solidFill>
              </a:defRPr>
            </a:lvl3pPr>
            <a:lvl4pPr lvl="3">
              <a:buNone/>
              <a:defRPr>
                <a:solidFill>
                  <a:srgbClr val="FFFFFF"/>
                </a:solidFill>
              </a:defRPr>
            </a:lvl4pPr>
            <a:lvl5pPr lvl="4">
              <a:buNone/>
              <a:defRPr>
                <a:solidFill>
                  <a:srgbClr val="FFFFFF"/>
                </a:solidFill>
              </a:defRPr>
            </a:lvl5pPr>
            <a:lvl6pPr lvl="5">
              <a:buNone/>
              <a:defRPr>
                <a:solidFill>
                  <a:srgbClr val="FFFFFF"/>
                </a:solidFill>
              </a:defRPr>
            </a:lvl6pPr>
            <a:lvl7pPr lvl="6">
              <a:buNone/>
              <a:defRPr>
                <a:solidFill>
                  <a:srgbClr val="FFFFFF"/>
                </a:solidFill>
              </a:defRPr>
            </a:lvl7pPr>
            <a:lvl8pPr lvl="7">
              <a:buNone/>
              <a:defRPr>
                <a:solidFill>
                  <a:srgbClr val="FFFFFF"/>
                </a:solidFill>
              </a:defRPr>
            </a:lvl8pPr>
            <a:lvl9pPr lvl="8">
              <a:buNone/>
              <a:defRPr>
                <a:solidFill>
                  <a:srgbClr val="FFFFFF"/>
                </a:solidFill>
              </a:defRPr>
            </a:lvl9pPr>
          </a:lstStyle>
          <a:p>
            <a:pPr indent="0" lvl="0" marL="0" rtl="0" algn="ctr">
              <a:spcBef>
                <a:spcPts val="0"/>
              </a:spcBef>
              <a:spcAft>
                <a:spcPts val="0"/>
              </a:spcAft>
              <a:buNone/>
            </a:pPr>
            <a:fld id="{00000000-1234-1234-1234-123412341234}" type="slidenum">
              <a:rPr lang="en-US"/>
              <a:t>‹#›</a:t>
            </a:fld>
            <a:endParaRPr/>
          </a:p>
        </p:txBody>
      </p:sp>
      <p:sp>
        <p:nvSpPr>
          <p:cNvPr id="151" name="Google Shape;151;p28"/>
          <p:cNvSpPr txBox="1"/>
          <p:nvPr>
            <p:ph type="title"/>
          </p:nvPr>
        </p:nvSpPr>
        <p:spPr>
          <a:xfrm>
            <a:off x="766100" y="2144175"/>
            <a:ext cx="5389200" cy="2427900"/>
          </a:xfrm>
          <a:prstGeom prst="rect">
            <a:avLst/>
          </a:prstGeom>
        </p:spPr>
        <p:txBody>
          <a:bodyPr anchorCtr="0" anchor="t" bIns="91425" lIns="91425" spcFirstLastPara="1" rIns="91425" wrap="square" tIns="91425">
            <a:noAutofit/>
          </a:bodyPr>
          <a:lstStyle>
            <a:lvl1pPr lvl="0" rtl="0">
              <a:spcBef>
                <a:spcPts val="0"/>
              </a:spcBef>
              <a:spcAft>
                <a:spcPts val="0"/>
              </a:spcAft>
              <a:buNone/>
              <a:defRPr sz="4000">
                <a:solidFill>
                  <a:schemeClr val="dk2"/>
                </a:solidFill>
              </a:defRPr>
            </a:lvl1pPr>
            <a:lvl2pPr lvl="1" rtl="0">
              <a:spcBef>
                <a:spcPts val="0"/>
              </a:spcBef>
              <a:spcAft>
                <a:spcPts val="0"/>
              </a:spcAft>
              <a:buNone/>
              <a:defRPr>
                <a:solidFill>
                  <a:schemeClr val="dk2"/>
                </a:solidFill>
                <a:latin typeface="Muli"/>
                <a:ea typeface="Muli"/>
                <a:cs typeface="Muli"/>
                <a:sym typeface="Muli"/>
              </a:defRPr>
            </a:lvl2pPr>
            <a:lvl3pPr lvl="2" rtl="0">
              <a:spcBef>
                <a:spcPts val="0"/>
              </a:spcBef>
              <a:spcAft>
                <a:spcPts val="0"/>
              </a:spcAft>
              <a:buNone/>
              <a:defRPr>
                <a:solidFill>
                  <a:schemeClr val="dk2"/>
                </a:solidFill>
                <a:latin typeface="Muli"/>
                <a:ea typeface="Muli"/>
                <a:cs typeface="Muli"/>
                <a:sym typeface="Muli"/>
              </a:defRPr>
            </a:lvl3pPr>
            <a:lvl4pPr lvl="3" rtl="0">
              <a:spcBef>
                <a:spcPts val="0"/>
              </a:spcBef>
              <a:spcAft>
                <a:spcPts val="0"/>
              </a:spcAft>
              <a:buNone/>
              <a:defRPr>
                <a:solidFill>
                  <a:schemeClr val="dk2"/>
                </a:solidFill>
                <a:latin typeface="Muli"/>
                <a:ea typeface="Muli"/>
                <a:cs typeface="Muli"/>
                <a:sym typeface="Muli"/>
              </a:defRPr>
            </a:lvl4pPr>
            <a:lvl5pPr lvl="4" rtl="0">
              <a:spcBef>
                <a:spcPts val="0"/>
              </a:spcBef>
              <a:spcAft>
                <a:spcPts val="0"/>
              </a:spcAft>
              <a:buNone/>
              <a:defRPr>
                <a:solidFill>
                  <a:schemeClr val="dk2"/>
                </a:solidFill>
                <a:latin typeface="Muli"/>
                <a:ea typeface="Muli"/>
                <a:cs typeface="Muli"/>
                <a:sym typeface="Muli"/>
              </a:defRPr>
            </a:lvl5pPr>
            <a:lvl6pPr lvl="5" rtl="0">
              <a:spcBef>
                <a:spcPts val="0"/>
              </a:spcBef>
              <a:spcAft>
                <a:spcPts val="0"/>
              </a:spcAft>
              <a:buNone/>
              <a:defRPr>
                <a:solidFill>
                  <a:schemeClr val="dk2"/>
                </a:solidFill>
                <a:latin typeface="Muli"/>
                <a:ea typeface="Muli"/>
                <a:cs typeface="Muli"/>
                <a:sym typeface="Muli"/>
              </a:defRPr>
            </a:lvl6pPr>
            <a:lvl7pPr lvl="6" rtl="0">
              <a:spcBef>
                <a:spcPts val="0"/>
              </a:spcBef>
              <a:spcAft>
                <a:spcPts val="0"/>
              </a:spcAft>
              <a:buNone/>
              <a:defRPr>
                <a:solidFill>
                  <a:schemeClr val="dk2"/>
                </a:solidFill>
                <a:latin typeface="Muli"/>
                <a:ea typeface="Muli"/>
                <a:cs typeface="Muli"/>
                <a:sym typeface="Muli"/>
              </a:defRPr>
            </a:lvl7pPr>
            <a:lvl8pPr lvl="7" rtl="0">
              <a:spcBef>
                <a:spcPts val="0"/>
              </a:spcBef>
              <a:spcAft>
                <a:spcPts val="0"/>
              </a:spcAft>
              <a:buNone/>
              <a:defRPr>
                <a:solidFill>
                  <a:schemeClr val="dk2"/>
                </a:solidFill>
                <a:latin typeface="Muli"/>
                <a:ea typeface="Muli"/>
                <a:cs typeface="Muli"/>
                <a:sym typeface="Muli"/>
              </a:defRPr>
            </a:lvl8pPr>
            <a:lvl9pPr lvl="8" rtl="0">
              <a:spcBef>
                <a:spcPts val="0"/>
              </a:spcBef>
              <a:spcAft>
                <a:spcPts val="0"/>
              </a:spcAft>
              <a:buNone/>
              <a:defRPr>
                <a:solidFill>
                  <a:schemeClr val="dk2"/>
                </a:solidFill>
                <a:latin typeface="Muli"/>
                <a:ea typeface="Muli"/>
                <a:cs typeface="Muli"/>
                <a:sym typeface="Muli"/>
              </a:defRPr>
            </a:lvl9pPr>
          </a:lstStyle>
          <a:p/>
        </p:txBody>
      </p:sp>
      <p:sp>
        <p:nvSpPr>
          <p:cNvPr id="152" name="Google Shape;152;p28"/>
          <p:cNvSpPr txBox="1"/>
          <p:nvPr>
            <p:ph idx="1" type="subTitle"/>
          </p:nvPr>
        </p:nvSpPr>
        <p:spPr>
          <a:xfrm>
            <a:off x="766100" y="4816625"/>
            <a:ext cx="4530900" cy="1047600"/>
          </a:xfrm>
          <a:prstGeom prst="rect">
            <a:avLst/>
          </a:prstGeom>
        </p:spPr>
        <p:txBody>
          <a:bodyPr anchorCtr="0" anchor="t" bIns="91425" lIns="91425" spcFirstLastPara="1" rIns="91425" wrap="square" tIns="91425">
            <a:noAutofit/>
          </a:bodyPr>
          <a:lstStyle>
            <a:lvl1pPr lvl="0" rtl="0">
              <a:lnSpc>
                <a:spcPct val="115000"/>
              </a:lnSpc>
              <a:spcBef>
                <a:spcPts val="0"/>
              </a:spcBef>
              <a:spcAft>
                <a:spcPts val="0"/>
              </a:spcAft>
              <a:buNone/>
              <a:defRPr sz="1600">
                <a:solidFill>
                  <a:schemeClr val="dk2"/>
                </a:solidFill>
              </a:defRPr>
            </a:lvl1pPr>
            <a:lvl2pPr lvl="1" rtl="0">
              <a:spcBef>
                <a:spcPts val="0"/>
              </a:spcBef>
              <a:spcAft>
                <a:spcPts val="0"/>
              </a:spcAft>
              <a:buNone/>
              <a:defRPr>
                <a:solidFill>
                  <a:schemeClr val="dk2"/>
                </a:solidFill>
              </a:defRPr>
            </a:lvl2pPr>
            <a:lvl3pPr lvl="2" rtl="0">
              <a:spcBef>
                <a:spcPts val="0"/>
              </a:spcBef>
              <a:spcAft>
                <a:spcPts val="0"/>
              </a:spcAft>
              <a:buNone/>
              <a:defRPr>
                <a:solidFill>
                  <a:schemeClr val="dk2"/>
                </a:solidFill>
              </a:defRPr>
            </a:lvl3pPr>
            <a:lvl4pPr lvl="3" rtl="0">
              <a:spcBef>
                <a:spcPts val="0"/>
              </a:spcBef>
              <a:spcAft>
                <a:spcPts val="0"/>
              </a:spcAft>
              <a:buNone/>
              <a:defRPr>
                <a:solidFill>
                  <a:schemeClr val="dk2"/>
                </a:solidFill>
              </a:defRPr>
            </a:lvl4pPr>
            <a:lvl5pPr lvl="4" rtl="0">
              <a:spcBef>
                <a:spcPts val="0"/>
              </a:spcBef>
              <a:spcAft>
                <a:spcPts val="0"/>
              </a:spcAft>
              <a:buNone/>
              <a:defRPr>
                <a:solidFill>
                  <a:schemeClr val="dk2"/>
                </a:solidFill>
              </a:defRPr>
            </a:lvl5pPr>
            <a:lvl6pPr lvl="5" rtl="0">
              <a:spcBef>
                <a:spcPts val="0"/>
              </a:spcBef>
              <a:spcAft>
                <a:spcPts val="0"/>
              </a:spcAft>
              <a:buNone/>
              <a:defRPr>
                <a:solidFill>
                  <a:schemeClr val="dk2"/>
                </a:solidFill>
              </a:defRPr>
            </a:lvl6pPr>
            <a:lvl7pPr lvl="6" rtl="0">
              <a:spcBef>
                <a:spcPts val="0"/>
              </a:spcBef>
              <a:spcAft>
                <a:spcPts val="0"/>
              </a:spcAft>
              <a:buNone/>
              <a:defRPr>
                <a:solidFill>
                  <a:schemeClr val="dk2"/>
                </a:solidFill>
              </a:defRPr>
            </a:lvl7pPr>
            <a:lvl8pPr lvl="7" rtl="0">
              <a:spcBef>
                <a:spcPts val="0"/>
              </a:spcBef>
              <a:spcAft>
                <a:spcPts val="0"/>
              </a:spcAft>
              <a:buNone/>
              <a:defRPr>
                <a:solidFill>
                  <a:schemeClr val="dk2"/>
                </a:solidFill>
              </a:defRPr>
            </a:lvl8pPr>
            <a:lvl9pPr lvl="8" rtl="0">
              <a:spcBef>
                <a:spcPts val="0"/>
              </a:spcBef>
              <a:spcAft>
                <a:spcPts val="0"/>
              </a:spcAft>
              <a:buNone/>
              <a:defRPr>
                <a:solidFill>
                  <a:schemeClr val="dk2"/>
                </a:solidFill>
              </a:defRPr>
            </a:lvl9pPr>
          </a:lstStyle>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Statement 2a">
  <p:cSld name="CUSTOM_3_1">
    <p:spTree>
      <p:nvGrpSpPr>
        <p:cNvPr id="153" name="Shape 153"/>
        <p:cNvGrpSpPr/>
        <p:nvPr/>
      </p:nvGrpSpPr>
      <p:grpSpPr>
        <a:xfrm>
          <a:off x="0" y="0"/>
          <a:ext cx="0" cy="0"/>
          <a:chOff x="0" y="0"/>
          <a:chExt cx="0" cy="0"/>
        </a:xfrm>
      </p:grpSpPr>
      <p:sp>
        <p:nvSpPr>
          <p:cNvPr id="154" name="Google Shape;154;p29"/>
          <p:cNvSpPr/>
          <p:nvPr/>
        </p:nvSpPr>
        <p:spPr>
          <a:xfrm>
            <a:off x="0" y="0"/>
            <a:ext cx="12197853" cy="6858000"/>
          </a:xfrm>
          <a:custGeom>
            <a:rect b="b" l="l" r="r" t="t"/>
            <a:pathLst>
              <a:path extrusionOk="0" h="5486400" w="10818495">
                <a:moveTo>
                  <a:pt x="0" y="5486400"/>
                </a:moveTo>
                <a:lnTo>
                  <a:pt x="10817999" y="5486400"/>
                </a:lnTo>
                <a:lnTo>
                  <a:pt x="10817999" y="0"/>
                </a:lnTo>
                <a:lnTo>
                  <a:pt x="0" y="0"/>
                </a:lnTo>
                <a:lnTo>
                  <a:pt x="0" y="5486400"/>
                </a:lnTo>
                <a:close/>
              </a:path>
            </a:pathLst>
          </a:custGeom>
          <a:solidFill>
            <a:schemeClr val="dk2"/>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graphicFrame>
        <p:nvGraphicFramePr>
          <p:cNvPr id="155" name="Google Shape;155;p29"/>
          <p:cNvGraphicFramePr/>
          <p:nvPr/>
        </p:nvGraphicFramePr>
        <p:xfrm>
          <a:off x="0" y="0"/>
          <a:ext cx="3000000" cy="3000000"/>
        </p:xfrm>
        <a:graphic>
          <a:graphicData uri="http://schemas.openxmlformats.org/drawingml/2006/table">
            <a:tbl>
              <a:tblPr>
                <a:noFill/>
                <a:tableStyleId>{3D06AAFA-E253-4BB4-9266-608201C8B59D}</a:tableStyleId>
              </a:tblPr>
              <a:tblGrid>
                <a:gridCol w="762000"/>
                <a:gridCol w="762000"/>
                <a:gridCol w="762000"/>
                <a:gridCol w="762000"/>
                <a:gridCol w="762000"/>
                <a:gridCol w="762000"/>
                <a:gridCol w="762000"/>
                <a:gridCol w="762000"/>
                <a:gridCol w="762000"/>
                <a:gridCol w="762000"/>
                <a:gridCol w="762000"/>
                <a:gridCol w="762000"/>
                <a:gridCol w="762000"/>
                <a:gridCol w="762000"/>
                <a:gridCol w="762000"/>
                <a:gridCol w="762000"/>
              </a:tblGrid>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chemeClr val="dk2">
                          <a:alpha val="0"/>
                        </a:scheme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chemeClr val="dk2">
                          <a:alpha val="0"/>
                        </a:scheme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nchor="ctr">
                    <a:lnL cap="flat" cmpd="sng" w="9525">
                      <a:solidFill>
                        <a:schemeClr val="dk2">
                          <a:alpha val="0"/>
                        </a:schemeClr>
                      </a:solidFill>
                      <a:prstDash val="solid"/>
                      <a:round/>
                      <a:headEnd len="sm" w="sm" type="none"/>
                      <a:tailEnd len="sm" w="sm" type="none"/>
                    </a:lnL>
                    <a:lnR cap="flat" cmpd="sng" w="9525">
                      <a:solidFill>
                        <a:schemeClr val="dk2">
                          <a:alpha val="0"/>
                        </a:schemeClr>
                      </a:solidFill>
                      <a:prstDash val="solid"/>
                      <a:round/>
                      <a:headEnd len="sm" w="sm" type="none"/>
                      <a:tailEnd len="sm" w="sm" type="none"/>
                    </a:lnR>
                    <a:lnT cap="flat" cmpd="sng" w="9525">
                      <a:solidFill>
                        <a:schemeClr val="dk2">
                          <a:alpha val="0"/>
                        </a:schemeClr>
                      </a:solidFill>
                      <a:prstDash val="solid"/>
                      <a:round/>
                      <a:headEnd len="sm" w="sm" type="none"/>
                      <a:tailEnd len="sm" w="sm" type="none"/>
                    </a:lnT>
                    <a:lnB cap="flat" cmpd="sng" w="9525">
                      <a:solidFill>
                        <a:schemeClr val="dk2">
                          <a:alpha val="0"/>
                        </a:scheme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chemeClr val="dk2">
                          <a:alpha val="0"/>
                        </a:scheme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bl>
          </a:graphicData>
        </a:graphic>
      </p:graphicFrame>
      <p:sp>
        <p:nvSpPr>
          <p:cNvPr id="156" name="Google Shape;156;p29"/>
          <p:cNvSpPr txBox="1"/>
          <p:nvPr>
            <p:ph type="title"/>
          </p:nvPr>
        </p:nvSpPr>
        <p:spPr>
          <a:xfrm>
            <a:off x="766100" y="2220375"/>
            <a:ext cx="5389200" cy="1852500"/>
          </a:xfrm>
          <a:prstGeom prst="rect">
            <a:avLst/>
          </a:prstGeom>
        </p:spPr>
        <p:txBody>
          <a:bodyPr anchorCtr="0" anchor="t" bIns="91425" lIns="91425" spcFirstLastPara="1" rIns="91425" wrap="square" tIns="91425">
            <a:noAutofit/>
          </a:bodyPr>
          <a:lstStyle>
            <a:lvl1pPr lvl="0" rtl="0">
              <a:spcBef>
                <a:spcPts val="0"/>
              </a:spcBef>
              <a:spcAft>
                <a:spcPts val="0"/>
              </a:spcAft>
              <a:buNone/>
              <a:defRPr sz="4000">
                <a:solidFill>
                  <a:srgbClr val="FFFFFF"/>
                </a:solidFill>
              </a:defRPr>
            </a:lvl1pPr>
            <a:lvl2pPr lvl="1" rtl="0">
              <a:spcBef>
                <a:spcPts val="0"/>
              </a:spcBef>
              <a:spcAft>
                <a:spcPts val="0"/>
              </a:spcAft>
              <a:buNone/>
              <a:defRPr>
                <a:latin typeface="Muli"/>
                <a:ea typeface="Muli"/>
                <a:cs typeface="Muli"/>
                <a:sym typeface="Muli"/>
              </a:defRPr>
            </a:lvl2pPr>
            <a:lvl3pPr lvl="2" rtl="0">
              <a:spcBef>
                <a:spcPts val="0"/>
              </a:spcBef>
              <a:spcAft>
                <a:spcPts val="0"/>
              </a:spcAft>
              <a:buNone/>
              <a:defRPr>
                <a:latin typeface="Muli"/>
                <a:ea typeface="Muli"/>
                <a:cs typeface="Muli"/>
                <a:sym typeface="Muli"/>
              </a:defRPr>
            </a:lvl3pPr>
            <a:lvl4pPr lvl="3" rtl="0">
              <a:spcBef>
                <a:spcPts val="0"/>
              </a:spcBef>
              <a:spcAft>
                <a:spcPts val="0"/>
              </a:spcAft>
              <a:buNone/>
              <a:defRPr>
                <a:latin typeface="Muli"/>
                <a:ea typeface="Muli"/>
                <a:cs typeface="Muli"/>
                <a:sym typeface="Muli"/>
              </a:defRPr>
            </a:lvl4pPr>
            <a:lvl5pPr lvl="4" rtl="0">
              <a:spcBef>
                <a:spcPts val="0"/>
              </a:spcBef>
              <a:spcAft>
                <a:spcPts val="0"/>
              </a:spcAft>
              <a:buNone/>
              <a:defRPr>
                <a:latin typeface="Muli"/>
                <a:ea typeface="Muli"/>
                <a:cs typeface="Muli"/>
                <a:sym typeface="Muli"/>
              </a:defRPr>
            </a:lvl5pPr>
            <a:lvl6pPr lvl="5" rtl="0">
              <a:spcBef>
                <a:spcPts val="0"/>
              </a:spcBef>
              <a:spcAft>
                <a:spcPts val="0"/>
              </a:spcAft>
              <a:buNone/>
              <a:defRPr>
                <a:latin typeface="Muli"/>
                <a:ea typeface="Muli"/>
                <a:cs typeface="Muli"/>
                <a:sym typeface="Muli"/>
              </a:defRPr>
            </a:lvl6pPr>
            <a:lvl7pPr lvl="6" rtl="0">
              <a:spcBef>
                <a:spcPts val="0"/>
              </a:spcBef>
              <a:spcAft>
                <a:spcPts val="0"/>
              </a:spcAft>
              <a:buNone/>
              <a:defRPr>
                <a:latin typeface="Muli"/>
                <a:ea typeface="Muli"/>
                <a:cs typeface="Muli"/>
                <a:sym typeface="Muli"/>
              </a:defRPr>
            </a:lvl7pPr>
            <a:lvl8pPr lvl="7" rtl="0">
              <a:spcBef>
                <a:spcPts val="0"/>
              </a:spcBef>
              <a:spcAft>
                <a:spcPts val="0"/>
              </a:spcAft>
              <a:buNone/>
              <a:defRPr>
                <a:latin typeface="Muli"/>
                <a:ea typeface="Muli"/>
                <a:cs typeface="Muli"/>
                <a:sym typeface="Muli"/>
              </a:defRPr>
            </a:lvl8pPr>
            <a:lvl9pPr lvl="8" rtl="0">
              <a:spcBef>
                <a:spcPts val="0"/>
              </a:spcBef>
              <a:spcAft>
                <a:spcPts val="0"/>
              </a:spcAft>
              <a:buNone/>
              <a:defRPr>
                <a:latin typeface="Muli"/>
                <a:ea typeface="Muli"/>
                <a:cs typeface="Muli"/>
                <a:sym typeface="Muli"/>
              </a:defRPr>
            </a:lvl9pPr>
          </a:lstStyle>
          <a:p/>
        </p:txBody>
      </p:sp>
      <p:sp>
        <p:nvSpPr>
          <p:cNvPr id="157" name="Google Shape;157;p29"/>
          <p:cNvSpPr txBox="1"/>
          <p:nvPr>
            <p:ph idx="1" type="subTitle"/>
          </p:nvPr>
        </p:nvSpPr>
        <p:spPr>
          <a:xfrm>
            <a:off x="766100" y="4435625"/>
            <a:ext cx="4530900" cy="1047600"/>
          </a:xfrm>
          <a:prstGeom prst="rect">
            <a:avLst/>
          </a:prstGeom>
        </p:spPr>
        <p:txBody>
          <a:bodyPr anchorCtr="0" anchor="t" bIns="91425" lIns="91425" spcFirstLastPara="1" rIns="91425" wrap="square" tIns="91425">
            <a:noAutofit/>
          </a:bodyPr>
          <a:lstStyle>
            <a:lvl1pPr lvl="0" rtl="0">
              <a:lnSpc>
                <a:spcPct val="115000"/>
              </a:lnSpc>
              <a:spcBef>
                <a:spcPts val="0"/>
              </a:spcBef>
              <a:spcAft>
                <a:spcPts val="0"/>
              </a:spcAft>
              <a:buNone/>
              <a:defRPr sz="1600">
                <a:solidFill>
                  <a:srgbClr val="FFFFFF"/>
                </a:solidFill>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Statement 2b">
  <p:cSld name="CUSTOM_3_1_3">
    <p:spTree>
      <p:nvGrpSpPr>
        <p:cNvPr id="158" name="Shape 158"/>
        <p:cNvGrpSpPr/>
        <p:nvPr/>
      </p:nvGrpSpPr>
      <p:grpSpPr>
        <a:xfrm>
          <a:off x="0" y="0"/>
          <a:ext cx="0" cy="0"/>
          <a:chOff x="0" y="0"/>
          <a:chExt cx="0" cy="0"/>
        </a:xfrm>
      </p:grpSpPr>
      <p:sp>
        <p:nvSpPr>
          <p:cNvPr id="159" name="Google Shape;159;p30"/>
          <p:cNvSpPr/>
          <p:nvPr/>
        </p:nvSpPr>
        <p:spPr>
          <a:xfrm>
            <a:off x="0" y="0"/>
            <a:ext cx="12197853" cy="6858000"/>
          </a:xfrm>
          <a:custGeom>
            <a:rect b="b" l="l" r="r" t="t"/>
            <a:pathLst>
              <a:path extrusionOk="0" h="5486400" w="10818495">
                <a:moveTo>
                  <a:pt x="0" y="5486400"/>
                </a:moveTo>
                <a:lnTo>
                  <a:pt x="10817999" y="5486400"/>
                </a:lnTo>
                <a:lnTo>
                  <a:pt x="10817999" y="0"/>
                </a:lnTo>
                <a:lnTo>
                  <a:pt x="0" y="0"/>
                </a:lnTo>
                <a:lnTo>
                  <a:pt x="0" y="5486400"/>
                </a:lnTo>
                <a:close/>
              </a:path>
            </a:pathLst>
          </a:custGeom>
          <a:solidFill>
            <a:schemeClr val="dk2"/>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graphicFrame>
        <p:nvGraphicFramePr>
          <p:cNvPr id="160" name="Google Shape;160;p30"/>
          <p:cNvGraphicFramePr/>
          <p:nvPr/>
        </p:nvGraphicFramePr>
        <p:xfrm>
          <a:off x="0" y="0"/>
          <a:ext cx="3000000" cy="3000000"/>
        </p:xfrm>
        <a:graphic>
          <a:graphicData uri="http://schemas.openxmlformats.org/drawingml/2006/table">
            <a:tbl>
              <a:tblPr>
                <a:noFill/>
                <a:tableStyleId>{3D06AAFA-E253-4BB4-9266-608201C8B59D}</a:tableStyleId>
              </a:tblPr>
              <a:tblGrid>
                <a:gridCol w="762000"/>
                <a:gridCol w="762000"/>
                <a:gridCol w="762000"/>
                <a:gridCol w="762000"/>
                <a:gridCol w="762000"/>
                <a:gridCol w="762000"/>
                <a:gridCol w="762000"/>
                <a:gridCol w="762000"/>
                <a:gridCol w="762000"/>
                <a:gridCol w="762000"/>
                <a:gridCol w="762000"/>
                <a:gridCol w="762000"/>
                <a:gridCol w="762000"/>
                <a:gridCol w="762000"/>
                <a:gridCol w="762000"/>
                <a:gridCol w="762000"/>
              </a:tblGrid>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chemeClr val="dk2">
                          <a:alpha val="0"/>
                        </a:scheme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chemeClr val="dk2">
                          <a:alpha val="0"/>
                        </a:scheme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nchor="ctr">
                    <a:lnL cap="flat" cmpd="sng" w="9525">
                      <a:solidFill>
                        <a:schemeClr val="dk2">
                          <a:alpha val="0"/>
                        </a:schemeClr>
                      </a:solidFill>
                      <a:prstDash val="solid"/>
                      <a:round/>
                      <a:headEnd len="sm" w="sm" type="none"/>
                      <a:tailEnd len="sm" w="sm" type="none"/>
                    </a:lnL>
                    <a:lnR cap="flat" cmpd="sng" w="9525">
                      <a:solidFill>
                        <a:schemeClr val="dk2">
                          <a:alpha val="0"/>
                        </a:schemeClr>
                      </a:solidFill>
                      <a:prstDash val="solid"/>
                      <a:round/>
                      <a:headEnd len="sm" w="sm" type="none"/>
                      <a:tailEnd len="sm" w="sm" type="none"/>
                    </a:lnR>
                    <a:lnT cap="flat" cmpd="sng" w="9525">
                      <a:solidFill>
                        <a:schemeClr val="dk2">
                          <a:alpha val="0"/>
                        </a:schemeClr>
                      </a:solidFill>
                      <a:prstDash val="solid"/>
                      <a:round/>
                      <a:headEnd len="sm" w="sm" type="none"/>
                      <a:tailEnd len="sm" w="sm" type="none"/>
                    </a:lnT>
                    <a:lnB cap="flat" cmpd="sng" w="9525">
                      <a:solidFill>
                        <a:schemeClr val="dk2">
                          <a:alpha val="0"/>
                        </a:scheme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chemeClr val="dk2">
                          <a:alpha val="0"/>
                        </a:scheme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bl>
          </a:graphicData>
        </a:graphic>
      </p:graphicFrame>
      <p:sp>
        <p:nvSpPr>
          <p:cNvPr id="161" name="Google Shape;161;p30"/>
          <p:cNvSpPr txBox="1"/>
          <p:nvPr>
            <p:ph type="title"/>
          </p:nvPr>
        </p:nvSpPr>
        <p:spPr>
          <a:xfrm>
            <a:off x="766100" y="2220375"/>
            <a:ext cx="5389200" cy="1852500"/>
          </a:xfrm>
          <a:prstGeom prst="rect">
            <a:avLst/>
          </a:prstGeom>
        </p:spPr>
        <p:txBody>
          <a:bodyPr anchorCtr="0" anchor="t" bIns="91425" lIns="91425" spcFirstLastPara="1" rIns="91425" wrap="square" tIns="91425">
            <a:noAutofit/>
          </a:bodyPr>
          <a:lstStyle>
            <a:lvl1pPr lvl="0" rtl="0">
              <a:spcBef>
                <a:spcPts val="0"/>
              </a:spcBef>
              <a:spcAft>
                <a:spcPts val="0"/>
              </a:spcAft>
              <a:buNone/>
              <a:defRPr sz="4000">
                <a:solidFill>
                  <a:srgbClr val="FFFFFF"/>
                </a:solidFill>
              </a:defRPr>
            </a:lvl1pPr>
            <a:lvl2pPr lvl="1" rtl="0">
              <a:spcBef>
                <a:spcPts val="0"/>
              </a:spcBef>
              <a:spcAft>
                <a:spcPts val="0"/>
              </a:spcAft>
              <a:buNone/>
              <a:defRPr>
                <a:latin typeface="Muli"/>
                <a:ea typeface="Muli"/>
                <a:cs typeface="Muli"/>
                <a:sym typeface="Muli"/>
              </a:defRPr>
            </a:lvl2pPr>
            <a:lvl3pPr lvl="2" rtl="0">
              <a:spcBef>
                <a:spcPts val="0"/>
              </a:spcBef>
              <a:spcAft>
                <a:spcPts val="0"/>
              </a:spcAft>
              <a:buNone/>
              <a:defRPr>
                <a:latin typeface="Muli"/>
                <a:ea typeface="Muli"/>
                <a:cs typeface="Muli"/>
                <a:sym typeface="Muli"/>
              </a:defRPr>
            </a:lvl3pPr>
            <a:lvl4pPr lvl="3" rtl="0">
              <a:spcBef>
                <a:spcPts val="0"/>
              </a:spcBef>
              <a:spcAft>
                <a:spcPts val="0"/>
              </a:spcAft>
              <a:buNone/>
              <a:defRPr>
                <a:latin typeface="Muli"/>
                <a:ea typeface="Muli"/>
                <a:cs typeface="Muli"/>
                <a:sym typeface="Muli"/>
              </a:defRPr>
            </a:lvl4pPr>
            <a:lvl5pPr lvl="4" rtl="0">
              <a:spcBef>
                <a:spcPts val="0"/>
              </a:spcBef>
              <a:spcAft>
                <a:spcPts val="0"/>
              </a:spcAft>
              <a:buNone/>
              <a:defRPr>
                <a:latin typeface="Muli"/>
                <a:ea typeface="Muli"/>
                <a:cs typeface="Muli"/>
                <a:sym typeface="Muli"/>
              </a:defRPr>
            </a:lvl5pPr>
            <a:lvl6pPr lvl="5" rtl="0">
              <a:spcBef>
                <a:spcPts val="0"/>
              </a:spcBef>
              <a:spcAft>
                <a:spcPts val="0"/>
              </a:spcAft>
              <a:buNone/>
              <a:defRPr>
                <a:latin typeface="Muli"/>
                <a:ea typeface="Muli"/>
                <a:cs typeface="Muli"/>
                <a:sym typeface="Muli"/>
              </a:defRPr>
            </a:lvl6pPr>
            <a:lvl7pPr lvl="6" rtl="0">
              <a:spcBef>
                <a:spcPts val="0"/>
              </a:spcBef>
              <a:spcAft>
                <a:spcPts val="0"/>
              </a:spcAft>
              <a:buNone/>
              <a:defRPr>
                <a:latin typeface="Muli"/>
                <a:ea typeface="Muli"/>
                <a:cs typeface="Muli"/>
                <a:sym typeface="Muli"/>
              </a:defRPr>
            </a:lvl7pPr>
            <a:lvl8pPr lvl="7" rtl="0">
              <a:spcBef>
                <a:spcPts val="0"/>
              </a:spcBef>
              <a:spcAft>
                <a:spcPts val="0"/>
              </a:spcAft>
              <a:buNone/>
              <a:defRPr>
                <a:latin typeface="Muli"/>
                <a:ea typeface="Muli"/>
                <a:cs typeface="Muli"/>
                <a:sym typeface="Muli"/>
              </a:defRPr>
            </a:lvl8pPr>
            <a:lvl9pPr lvl="8" rtl="0">
              <a:spcBef>
                <a:spcPts val="0"/>
              </a:spcBef>
              <a:spcAft>
                <a:spcPts val="0"/>
              </a:spcAft>
              <a:buNone/>
              <a:defRPr>
                <a:latin typeface="Muli"/>
                <a:ea typeface="Muli"/>
                <a:cs typeface="Muli"/>
                <a:sym typeface="Muli"/>
              </a:defRPr>
            </a:lvl9pPr>
          </a:lstStyle>
          <a:p/>
        </p:txBody>
      </p:sp>
      <p:sp>
        <p:nvSpPr>
          <p:cNvPr id="162" name="Google Shape;162;p30"/>
          <p:cNvSpPr txBox="1"/>
          <p:nvPr>
            <p:ph idx="1" type="subTitle"/>
          </p:nvPr>
        </p:nvSpPr>
        <p:spPr>
          <a:xfrm>
            <a:off x="766100" y="4435625"/>
            <a:ext cx="4530900" cy="1047600"/>
          </a:xfrm>
          <a:prstGeom prst="rect">
            <a:avLst/>
          </a:prstGeom>
        </p:spPr>
        <p:txBody>
          <a:bodyPr anchorCtr="0" anchor="t" bIns="91425" lIns="91425" spcFirstLastPara="1" rIns="91425" wrap="square" tIns="91425">
            <a:noAutofit/>
          </a:bodyPr>
          <a:lstStyle>
            <a:lvl1pPr lvl="0" rtl="0">
              <a:lnSpc>
                <a:spcPct val="115000"/>
              </a:lnSpc>
              <a:spcBef>
                <a:spcPts val="0"/>
              </a:spcBef>
              <a:spcAft>
                <a:spcPts val="0"/>
              </a:spcAft>
              <a:buNone/>
              <a:defRPr sz="1600">
                <a:solidFill>
                  <a:srgbClr val="FFFFFF"/>
                </a:solidFill>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Statement 3">
  <p:cSld name="CUSTOM_3_1_2">
    <p:spTree>
      <p:nvGrpSpPr>
        <p:cNvPr id="163" name="Shape 163"/>
        <p:cNvGrpSpPr/>
        <p:nvPr/>
      </p:nvGrpSpPr>
      <p:grpSpPr>
        <a:xfrm>
          <a:off x="0" y="0"/>
          <a:ext cx="0" cy="0"/>
          <a:chOff x="0" y="0"/>
          <a:chExt cx="0" cy="0"/>
        </a:xfrm>
      </p:grpSpPr>
      <p:sp>
        <p:nvSpPr>
          <p:cNvPr id="164" name="Google Shape;164;p31"/>
          <p:cNvSpPr/>
          <p:nvPr/>
        </p:nvSpPr>
        <p:spPr>
          <a:xfrm>
            <a:off x="0" y="0"/>
            <a:ext cx="12190095" cy="6858000"/>
          </a:xfrm>
          <a:custGeom>
            <a:rect b="b" l="l" r="r" t="t"/>
            <a:pathLst>
              <a:path extrusionOk="0" h="6858000" w="12190095">
                <a:moveTo>
                  <a:pt x="0" y="6858000"/>
                </a:moveTo>
                <a:lnTo>
                  <a:pt x="12189599" y="6858000"/>
                </a:lnTo>
                <a:lnTo>
                  <a:pt x="12189599" y="0"/>
                </a:lnTo>
                <a:lnTo>
                  <a:pt x="0" y="0"/>
                </a:lnTo>
                <a:lnTo>
                  <a:pt x="0" y="6858000"/>
                </a:lnTo>
                <a:close/>
              </a:path>
            </a:pathLst>
          </a:custGeom>
          <a:solidFill>
            <a:schemeClr val="dk1"/>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165" name="Google Shape;165;p31"/>
          <p:cNvSpPr txBox="1"/>
          <p:nvPr>
            <p:ph type="title"/>
          </p:nvPr>
        </p:nvSpPr>
        <p:spPr>
          <a:xfrm>
            <a:off x="766100" y="2220375"/>
            <a:ext cx="5389200" cy="1852500"/>
          </a:xfrm>
          <a:prstGeom prst="rect">
            <a:avLst/>
          </a:prstGeom>
        </p:spPr>
        <p:txBody>
          <a:bodyPr anchorCtr="0" anchor="t" bIns="91425" lIns="91425" spcFirstLastPara="1" rIns="91425" wrap="square" tIns="91425">
            <a:noAutofit/>
          </a:bodyPr>
          <a:lstStyle>
            <a:lvl1pPr lvl="0" rtl="0">
              <a:spcBef>
                <a:spcPts val="0"/>
              </a:spcBef>
              <a:spcAft>
                <a:spcPts val="0"/>
              </a:spcAft>
              <a:buNone/>
              <a:defRPr sz="4000">
                <a:solidFill>
                  <a:srgbClr val="FFFFFF"/>
                </a:solidFill>
              </a:defRPr>
            </a:lvl1pPr>
            <a:lvl2pPr lvl="1" rtl="0">
              <a:spcBef>
                <a:spcPts val="0"/>
              </a:spcBef>
              <a:spcAft>
                <a:spcPts val="0"/>
              </a:spcAft>
              <a:buNone/>
              <a:defRPr>
                <a:latin typeface="Muli"/>
                <a:ea typeface="Muli"/>
                <a:cs typeface="Muli"/>
                <a:sym typeface="Muli"/>
              </a:defRPr>
            </a:lvl2pPr>
            <a:lvl3pPr lvl="2" rtl="0">
              <a:spcBef>
                <a:spcPts val="0"/>
              </a:spcBef>
              <a:spcAft>
                <a:spcPts val="0"/>
              </a:spcAft>
              <a:buNone/>
              <a:defRPr>
                <a:latin typeface="Muli"/>
                <a:ea typeface="Muli"/>
                <a:cs typeface="Muli"/>
                <a:sym typeface="Muli"/>
              </a:defRPr>
            </a:lvl3pPr>
            <a:lvl4pPr lvl="3" rtl="0">
              <a:spcBef>
                <a:spcPts val="0"/>
              </a:spcBef>
              <a:spcAft>
                <a:spcPts val="0"/>
              </a:spcAft>
              <a:buNone/>
              <a:defRPr>
                <a:latin typeface="Muli"/>
                <a:ea typeface="Muli"/>
                <a:cs typeface="Muli"/>
                <a:sym typeface="Muli"/>
              </a:defRPr>
            </a:lvl4pPr>
            <a:lvl5pPr lvl="4" rtl="0">
              <a:spcBef>
                <a:spcPts val="0"/>
              </a:spcBef>
              <a:spcAft>
                <a:spcPts val="0"/>
              </a:spcAft>
              <a:buNone/>
              <a:defRPr>
                <a:latin typeface="Muli"/>
                <a:ea typeface="Muli"/>
                <a:cs typeface="Muli"/>
                <a:sym typeface="Muli"/>
              </a:defRPr>
            </a:lvl5pPr>
            <a:lvl6pPr lvl="5" rtl="0">
              <a:spcBef>
                <a:spcPts val="0"/>
              </a:spcBef>
              <a:spcAft>
                <a:spcPts val="0"/>
              </a:spcAft>
              <a:buNone/>
              <a:defRPr>
                <a:latin typeface="Muli"/>
                <a:ea typeface="Muli"/>
                <a:cs typeface="Muli"/>
                <a:sym typeface="Muli"/>
              </a:defRPr>
            </a:lvl6pPr>
            <a:lvl7pPr lvl="6" rtl="0">
              <a:spcBef>
                <a:spcPts val="0"/>
              </a:spcBef>
              <a:spcAft>
                <a:spcPts val="0"/>
              </a:spcAft>
              <a:buNone/>
              <a:defRPr>
                <a:latin typeface="Muli"/>
                <a:ea typeface="Muli"/>
                <a:cs typeface="Muli"/>
                <a:sym typeface="Muli"/>
              </a:defRPr>
            </a:lvl7pPr>
            <a:lvl8pPr lvl="7" rtl="0">
              <a:spcBef>
                <a:spcPts val="0"/>
              </a:spcBef>
              <a:spcAft>
                <a:spcPts val="0"/>
              </a:spcAft>
              <a:buNone/>
              <a:defRPr>
                <a:latin typeface="Muli"/>
                <a:ea typeface="Muli"/>
                <a:cs typeface="Muli"/>
                <a:sym typeface="Muli"/>
              </a:defRPr>
            </a:lvl8pPr>
            <a:lvl9pPr lvl="8" rtl="0">
              <a:spcBef>
                <a:spcPts val="0"/>
              </a:spcBef>
              <a:spcAft>
                <a:spcPts val="0"/>
              </a:spcAft>
              <a:buNone/>
              <a:defRPr>
                <a:latin typeface="Muli"/>
                <a:ea typeface="Muli"/>
                <a:cs typeface="Muli"/>
                <a:sym typeface="Muli"/>
              </a:defRPr>
            </a:lvl9pPr>
          </a:lstStyle>
          <a:p/>
        </p:txBody>
      </p:sp>
      <p:sp>
        <p:nvSpPr>
          <p:cNvPr id="166" name="Google Shape;166;p31"/>
          <p:cNvSpPr txBox="1"/>
          <p:nvPr>
            <p:ph idx="1" type="subTitle"/>
          </p:nvPr>
        </p:nvSpPr>
        <p:spPr>
          <a:xfrm>
            <a:off x="766100" y="4435625"/>
            <a:ext cx="4530900" cy="1047600"/>
          </a:xfrm>
          <a:prstGeom prst="rect">
            <a:avLst/>
          </a:prstGeom>
        </p:spPr>
        <p:txBody>
          <a:bodyPr anchorCtr="0" anchor="t" bIns="91425" lIns="91425" spcFirstLastPara="1" rIns="91425" wrap="square" tIns="91425">
            <a:noAutofit/>
          </a:bodyPr>
          <a:lstStyle>
            <a:lvl1pPr lvl="0" rtl="0">
              <a:lnSpc>
                <a:spcPct val="115000"/>
              </a:lnSpc>
              <a:spcBef>
                <a:spcPts val="0"/>
              </a:spcBef>
              <a:spcAft>
                <a:spcPts val="0"/>
              </a:spcAft>
              <a:buNone/>
              <a:defRPr sz="1600">
                <a:solidFill>
                  <a:srgbClr val="FFFFFF"/>
                </a:solidFill>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graphicFrame>
        <p:nvGraphicFramePr>
          <p:cNvPr id="167" name="Google Shape;167;p31"/>
          <p:cNvGraphicFramePr/>
          <p:nvPr/>
        </p:nvGraphicFramePr>
        <p:xfrm>
          <a:off x="-950" y="0"/>
          <a:ext cx="3000000" cy="3000000"/>
        </p:xfrm>
        <a:graphic>
          <a:graphicData uri="http://schemas.openxmlformats.org/drawingml/2006/table">
            <a:tbl>
              <a:tblPr>
                <a:noFill/>
                <a:tableStyleId>{3D06AAFA-E253-4BB4-9266-608201C8B59D}</a:tableStyleId>
              </a:tblPr>
              <a:tblGrid>
                <a:gridCol w="762000"/>
                <a:gridCol w="762000"/>
                <a:gridCol w="762000"/>
                <a:gridCol w="762000"/>
                <a:gridCol w="762000"/>
                <a:gridCol w="762000"/>
                <a:gridCol w="762000"/>
                <a:gridCol w="762000"/>
                <a:gridCol w="762000"/>
                <a:gridCol w="762000"/>
                <a:gridCol w="762000"/>
                <a:gridCol w="762000"/>
                <a:gridCol w="762000"/>
                <a:gridCol w="762000"/>
                <a:gridCol w="762000"/>
                <a:gridCol w="762000"/>
              </a:tblGrid>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chemeClr val="dk2">
                          <a:alpha val="0"/>
                        </a:scheme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chemeClr val="dk2">
                          <a:alpha val="0"/>
                        </a:scheme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nchor="ctr">
                    <a:lnL cap="flat" cmpd="sng" w="9525">
                      <a:solidFill>
                        <a:schemeClr val="dk2">
                          <a:alpha val="0"/>
                        </a:schemeClr>
                      </a:solidFill>
                      <a:prstDash val="solid"/>
                      <a:round/>
                      <a:headEnd len="sm" w="sm" type="none"/>
                      <a:tailEnd len="sm" w="sm" type="none"/>
                    </a:lnL>
                    <a:lnR cap="flat" cmpd="sng" w="9525">
                      <a:solidFill>
                        <a:schemeClr val="dk2">
                          <a:alpha val="0"/>
                        </a:schemeClr>
                      </a:solidFill>
                      <a:prstDash val="solid"/>
                      <a:round/>
                      <a:headEnd len="sm" w="sm" type="none"/>
                      <a:tailEnd len="sm" w="sm" type="none"/>
                    </a:lnR>
                    <a:lnT cap="flat" cmpd="sng" w="9525">
                      <a:solidFill>
                        <a:schemeClr val="dk2">
                          <a:alpha val="0"/>
                        </a:schemeClr>
                      </a:solidFill>
                      <a:prstDash val="solid"/>
                      <a:round/>
                      <a:headEnd len="sm" w="sm" type="none"/>
                      <a:tailEnd len="sm" w="sm" type="none"/>
                    </a:lnT>
                    <a:lnB cap="flat" cmpd="sng" w="9525">
                      <a:solidFill>
                        <a:schemeClr val="dk2">
                          <a:alpha val="0"/>
                        </a:scheme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chemeClr val="dk2">
                          <a:alpha val="0"/>
                        </a:scheme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bl>
          </a:graphicData>
        </a:graphic>
      </p:graphicFrame>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Statement 4">
  <p:cSld name="CUSTOM_3_1_1">
    <p:spTree>
      <p:nvGrpSpPr>
        <p:cNvPr id="168" name="Shape 168"/>
        <p:cNvGrpSpPr/>
        <p:nvPr/>
      </p:nvGrpSpPr>
      <p:grpSpPr>
        <a:xfrm>
          <a:off x="0" y="0"/>
          <a:ext cx="0" cy="0"/>
          <a:chOff x="0" y="0"/>
          <a:chExt cx="0" cy="0"/>
        </a:xfrm>
      </p:grpSpPr>
      <p:sp>
        <p:nvSpPr>
          <p:cNvPr id="169" name="Google Shape;169;p32"/>
          <p:cNvSpPr/>
          <p:nvPr/>
        </p:nvSpPr>
        <p:spPr>
          <a:xfrm>
            <a:off x="0" y="0"/>
            <a:ext cx="12197853" cy="6858000"/>
          </a:xfrm>
          <a:custGeom>
            <a:rect b="b" l="l" r="r" t="t"/>
            <a:pathLst>
              <a:path extrusionOk="0" h="5486400" w="10818495">
                <a:moveTo>
                  <a:pt x="0" y="5486400"/>
                </a:moveTo>
                <a:lnTo>
                  <a:pt x="10817999" y="5486400"/>
                </a:lnTo>
                <a:lnTo>
                  <a:pt x="10817999" y="0"/>
                </a:lnTo>
                <a:lnTo>
                  <a:pt x="0" y="0"/>
                </a:lnTo>
                <a:lnTo>
                  <a:pt x="0" y="5486400"/>
                </a:lnTo>
                <a:close/>
              </a:path>
            </a:pathLst>
          </a:custGeom>
          <a:solidFill>
            <a:schemeClr val="dk2"/>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170" name="Google Shape;170;p32"/>
          <p:cNvSpPr txBox="1"/>
          <p:nvPr>
            <p:ph idx="1" type="subTitle"/>
          </p:nvPr>
        </p:nvSpPr>
        <p:spPr>
          <a:xfrm>
            <a:off x="1069001" y="4250725"/>
            <a:ext cx="9456900" cy="1047600"/>
          </a:xfrm>
          <a:prstGeom prst="rect">
            <a:avLst/>
          </a:prstGeom>
        </p:spPr>
        <p:txBody>
          <a:bodyPr anchorCtr="0" anchor="t" bIns="91425" lIns="91425" spcFirstLastPara="1" rIns="91425" wrap="square" tIns="91425">
            <a:noAutofit/>
          </a:bodyPr>
          <a:lstStyle>
            <a:lvl1pPr lvl="0" rtl="0">
              <a:lnSpc>
                <a:spcPct val="115000"/>
              </a:lnSpc>
              <a:spcBef>
                <a:spcPts val="0"/>
              </a:spcBef>
              <a:spcAft>
                <a:spcPts val="0"/>
              </a:spcAft>
              <a:buNone/>
              <a:defRPr sz="2400">
                <a:solidFill>
                  <a:srgbClr val="FFFFFF"/>
                </a:solidFill>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sp>
        <p:nvSpPr>
          <p:cNvPr id="171" name="Google Shape;171;p32"/>
          <p:cNvSpPr txBox="1"/>
          <p:nvPr>
            <p:ph type="title"/>
          </p:nvPr>
        </p:nvSpPr>
        <p:spPr>
          <a:xfrm>
            <a:off x="1068999" y="1522250"/>
            <a:ext cx="9456900" cy="1244700"/>
          </a:xfrm>
          <a:prstGeom prst="rect">
            <a:avLst/>
          </a:prstGeom>
        </p:spPr>
        <p:txBody>
          <a:bodyPr anchorCtr="0" anchor="t" bIns="91425" lIns="91425" spcFirstLastPara="1" rIns="91425" wrap="square" tIns="91425">
            <a:noAutofit/>
          </a:bodyPr>
          <a:lstStyle>
            <a:lvl1pPr lvl="0" rtl="0">
              <a:spcBef>
                <a:spcPts val="0"/>
              </a:spcBef>
              <a:spcAft>
                <a:spcPts val="0"/>
              </a:spcAft>
              <a:buNone/>
              <a:defRPr sz="6000">
                <a:solidFill>
                  <a:srgbClr val="FFFFFF"/>
                </a:solidFill>
              </a:defRPr>
            </a:lvl1pPr>
            <a:lvl2pPr lvl="1" rtl="0">
              <a:spcBef>
                <a:spcPts val="0"/>
              </a:spcBef>
              <a:spcAft>
                <a:spcPts val="0"/>
              </a:spcAft>
              <a:buNone/>
              <a:defRPr>
                <a:solidFill>
                  <a:srgbClr val="FFFFFF"/>
                </a:solidFill>
                <a:latin typeface="Muli"/>
                <a:ea typeface="Muli"/>
                <a:cs typeface="Muli"/>
                <a:sym typeface="Muli"/>
              </a:defRPr>
            </a:lvl2pPr>
            <a:lvl3pPr lvl="2" rtl="0">
              <a:spcBef>
                <a:spcPts val="0"/>
              </a:spcBef>
              <a:spcAft>
                <a:spcPts val="0"/>
              </a:spcAft>
              <a:buNone/>
              <a:defRPr>
                <a:solidFill>
                  <a:srgbClr val="FFFFFF"/>
                </a:solidFill>
                <a:latin typeface="Muli"/>
                <a:ea typeface="Muli"/>
                <a:cs typeface="Muli"/>
                <a:sym typeface="Muli"/>
              </a:defRPr>
            </a:lvl3pPr>
            <a:lvl4pPr lvl="3" rtl="0">
              <a:spcBef>
                <a:spcPts val="0"/>
              </a:spcBef>
              <a:spcAft>
                <a:spcPts val="0"/>
              </a:spcAft>
              <a:buNone/>
              <a:defRPr>
                <a:solidFill>
                  <a:srgbClr val="FFFFFF"/>
                </a:solidFill>
                <a:latin typeface="Muli"/>
                <a:ea typeface="Muli"/>
                <a:cs typeface="Muli"/>
                <a:sym typeface="Muli"/>
              </a:defRPr>
            </a:lvl4pPr>
            <a:lvl5pPr lvl="4" rtl="0">
              <a:spcBef>
                <a:spcPts val="0"/>
              </a:spcBef>
              <a:spcAft>
                <a:spcPts val="0"/>
              </a:spcAft>
              <a:buNone/>
              <a:defRPr>
                <a:solidFill>
                  <a:srgbClr val="FFFFFF"/>
                </a:solidFill>
                <a:latin typeface="Muli"/>
                <a:ea typeface="Muli"/>
                <a:cs typeface="Muli"/>
                <a:sym typeface="Muli"/>
              </a:defRPr>
            </a:lvl5pPr>
            <a:lvl6pPr lvl="5" rtl="0">
              <a:spcBef>
                <a:spcPts val="0"/>
              </a:spcBef>
              <a:spcAft>
                <a:spcPts val="0"/>
              </a:spcAft>
              <a:buNone/>
              <a:defRPr>
                <a:solidFill>
                  <a:srgbClr val="FFFFFF"/>
                </a:solidFill>
                <a:latin typeface="Muli"/>
                <a:ea typeface="Muli"/>
                <a:cs typeface="Muli"/>
                <a:sym typeface="Muli"/>
              </a:defRPr>
            </a:lvl6pPr>
            <a:lvl7pPr lvl="6" rtl="0">
              <a:spcBef>
                <a:spcPts val="0"/>
              </a:spcBef>
              <a:spcAft>
                <a:spcPts val="0"/>
              </a:spcAft>
              <a:buNone/>
              <a:defRPr>
                <a:solidFill>
                  <a:srgbClr val="FFFFFF"/>
                </a:solidFill>
                <a:latin typeface="Muli"/>
                <a:ea typeface="Muli"/>
                <a:cs typeface="Muli"/>
                <a:sym typeface="Muli"/>
              </a:defRPr>
            </a:lvl7pPr>
            <a:lvl8pPr lvl="7" rtl="0">
              <a:spcBef>
                <a:spcPts val="0"/>
              </a:spcBef>
              <a:spcAft>
                <a:spcPts val="0"/>
              </a:spcAft>
              <a:buNone/>
              <a:defRPr>
                <a:solidFill>
                  <a:srgbClr val="FFFFFF"/>
                </a:solidFill>
                <a:latin typeface="Muli"/>
                <a:ea typeface="Muli"/>
                <a:cs typeface="Muli"/>
                <a:sym typeface="Muli"/>
              </a:defRPr>
            </a:lvl8pPr>
            <a:lvl9pPr lvl="8" rtl="0">
              <a:spcBef>
                <a:spcPts val="0"/>
              </a:spcBef>
              <a:spcAft>
                <a:spcPts val="0"/>
              </a:spcAft>
              <a:buNone/>
              <a:defRPr>
                <a:solidFill>
                  <a:srgbClr val="FFFFFF"/>
                </a:solidFill>
                <a:latin typeface="Muli"/>
                <a:ea typeface="Muli"/>
                <a:cs typeface="Muli"/>
                <a:sym typeface="Muli"/>
              </a:defRPr>
            </a:lvl9pPr>
          </a:lstStyle>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Statement 5">
  <p:cSld name="CUSTOM_3_1_1_1">
    <p:spTree>
      <p:nvGrpSpPr>
        <p:cNvPr id="172" name="Shape 172"/>
        <p:cNvGrpSpPr/>
        <p:nvPr/>
      </p:nvGrpSpPr>
      <p:grpSpPr>
        <a:xfrm>
          <a:off x="0" y="0"/>
          <a:ext cx="0" cy="0"/>
          <a:chOff x="0" y="0"/>
          <a:chExt cx="0" cy="0"/>
        </a:xfrm>
      </p:grpSpPr>
      <p:sp>
        <p:nvSpPr>
          <p:cNvPr id="173" name="Google Shape;173;p33"/>
          <p:cNvSpPr txBox="1"/>
          <p:nvPr>
            <p:ph type="title"/>
          </p:nvPr>
        </p:nvSpPr>
        <p:spPr>
          <a:xfrm>
            <a:off x="1068999" y="1522250"/>
            <a:ext cx="9456900" cy="1244700"/>
          </a:xfrm>
          <a:prstGeom prst="rect">
            <a:avLst/>
          </a:prstGeom>
        </p:spPr>
        <p:txBody>
          <a:bodyPr anchorCtr="0" anchor="t" bIns="91425" lIns="91425" spcFirstLastPara="1" rIns="91425" wrap="square" tIns="91425">
            <a:noAutofit/>
          </a:bodyPr>
          <a:lstStyle>
            <a:lvl1pPr lvl="0" rtl="0">
              <a:spcBef>
                <a:spcPts val="0"/>
              </a:spcBef>
              <a:spcAft>
                <a:spcPts val="0"/>
              </a:spcAft>
              <a:buNone/>
              <a:defRPr sz="6000">
                <a:solidFill>
                  <a:schemeClr val="dk2"/>
                </a:solidFill>
              </a:defRPr>
            </a:lvl1pPr>
            <a:lvl2pPr lvl="1" rtl="0">
              <a:spcBef>
                <a:spcPts val="0"/>
              </a:spcBef>
              <a:spcAft>
                <a:spcPts val="0"/>
              </a:spcAft>
              <a:buNone/>
              <a:defRPr>
                <a:solidFill>
                  <a:schemeClr val="dk2"/>
                </a:solidFill>
                <a:latin typeface="Muli"/>
                <a:ea typeface="Muli"/>
                <a:cs typeface="Muli"/>
                <a:sym typeface="Muli"/>
              </a:defRPr>
            </a:lvl2pPr>
            <a:lvl3pPr lvl="2" rtl="0">
              <a:spcBef>
                <a:spcPts val="0"/>
              </a:spcBef>
              <a:spcAft>
                <a:spcPts val="0"/>
              </a:spcAft>
              <a:buNone/>
              <a:defRPr>
                <a:solidFill>
                  <a:schemeClr val="dk2"/>
                </a:solidFill>
                <a:latin typeface="Muli"/>
                <a:ea typeface="Muli"/>
                <a:cs typeface="Muli"/>
                <a:sym typeface="Muli"/>
              </a:defRPr>
            </a:lvl3pPr>
            <a:lvl4pPr lvl="3" rtl="0">
              <a:spcBef>
                <a:spcPts val="0"/>
              </a:spcBef>
              <a:spcAft>
                <a:spcPts val="0"/>
              </a:spcAft>
              <a:buNone/>
              <a:defRPr>
                <a:solidFill>
                  <a:schemeClr val="dk2"/>
                </a:solidFill>
                <a:latin typeface="Muli"/>
                <a:ea typeface="Muli"/>
                <a:cs typeface="Muli"/>
                <a:sym typeface="Muli"/>
              </a:defRPr>
            </a:lvl4pPr>
            <a:lvl5pPr lvl="4" rtl="0">
              <a:spcBef>
                <a:spcPts val="0"/>
              </a:spcBef>
              <a:spcAft>
                <a:spcPts val="0"/>
              </a:spcAft>
              <a:buNone/>
              <a:defRPr>
                <a:solidFill>
                  <a:schemeClr val="dk2"/>
                </a:solidFill>
                <a:latin typeface="Muli"/>
                <a:ea typeface="Muli"/>
                <a:cs typeface="Muli"/>
                <a:sym typeface="Muli"/>
              </a:defRPr>
            </a:lvl5pPr>
            <a:lvl6pPr lvl="5" rtl="0">
              <a:spcBef>
                <a:spcPts val="0"/>
              </a:spcBef>
              <a:spcAft>
                <a:spcPts val="0"/>
              </a:spcAft>
              <a:buNone/>
              <a:defRPr>
                <a:solidFill>
                  <a:schemeClr val="dk2"/>
                </a:solidFill>
                <a:latin typeface="Muli"/>
                <a:ea typeface="Muli"/>
                <a:cs typeface="Muli"/>
                <a:sym typeface="Muli"/>
              </a:defRPr>
            </a:lvl6pPr>
            <a:lvl7pPr lvl="6" rtl="0">
              <a:spcBef>
                <a:spcPts val="0"/>
              </a:spcBef>
              <a:spcAft>
                <a:spcPts val="0"/>
              </a:spcAft>
              <a:buNone/>
              <a:defRPr>
                <a:solidFill>
                  <a:schemeClr val="dk2"/>
                </a:solidFill>
                <a:latin typeface="Muli"/>
                <a:ea typeface="Muli"/>
                <a:cs typeface="Muli"/>
                <a:sym typeface="Muli"/>
              </a:defRPr>
            </a:lvl7pPr>
            <a:lvl8pPr lvl="7" rtl="0">
              <a:spcBef>
                <a:spcPts val="0"/>
              </a:spcBef>
              <a:spcAft>
                <a:spcPts val="0"/>
              </a:spcAft>
              <a:buNone/>
              <a:defRPr>
                <a:solidFill>
                  <a:schemeClr val="dk2"/>
                </a:solidFill>
                <a:latin typeface="Muli"/>
                <a:ea typeface="Muli"/>
                <a:cs typeface="Muli"/>
                <a:sym typeface="Muli"/>
              </a:defRPr>
            </a:lvl8pPr>
            <a:lvl9pPr lvl="8" rtl="0">
              <a:spcBef>
                <a:spcPts val="0"/>
              </a:spcBef>
              <a:spcAft>
                <a:spcPts val="0"/>
              </a:spcAft>
              <a:buNone/>
              <a:defRPr>
                <a:solidFill>
                  <a:schemeClr val="dk2"/>
                </a:solidFill>
                <a:latin typeface="Muli"/>
                <a:ea typeface="Muli"/>
                <a:cs typeface="Muli"/>
                <a:sym typeface="Muli"/>
              </a:defRPr>
            </a:lvl9pPr>
          </a:lstStyle>
          <a:p/>
        </p:txBody>
      </p:sp>
      <p:sp>
        <p:nvSpPr>
          <p:cNvPr id="174" name="Google Shape;174;p33"/>
          <p:cNvSpPr txBox="1"/>
          <p:nvPr>
            <p:ph idx="1" type="subTitle"/>
          </p:nvPr>
        </p:nvSpPr>
        <p:spPr>
          <a:xfrm>
            <a:off x="1069001" y="4174525"/>
            <a:ext cx="9456900" cy="1047600"/>
          </a:xfrm>
          <a:prstGeom prst="rect">
            <a:avLst/>
          </a:prstGeom>
        </p:spPr>
        <p:txBody>
          <a:bodyPr anchorCtr="0" anchor="t" bIns="91425" lIns="91425" spcFirstLastPara="1" rIns="91425" wrap="square" tIns="91425">
            <a:noAutofit/>
          </a:bodyPr>
          <a:lstStyle>
            <a:lvl1pPr lvl="0" rtl="0">
              <a:lnSpc>
                <a:spcPct val="115000"/>
              </a:lnSpc>
              <a:spcBef>
                <a:spcPts val="0"/>
              </a:spcBef>
              <a:spcAft>
                <a:spcPts val="0"/>
              </a:spcAft>
              <a:buNone/>
              <a:defRPr sz="2400">
                <a:solidFill>
                  <a:schemeClr val="dk2"/>
                </a:solidFill>
              </a:defRPr>
            </a:lvl1pPr>
            <a:lvl2pPr lvl="1" rtl="0">
              <a:spcBef>
                <a:spcPts val="0"/>
              </a:spcBef>
              <a:spcAft>
                <a:spcPts val="0"/>
              </a:spcAft>
              <a:buNone/>
              <a:defRPr>
                <a:solidFill>
                  <a:schemeClr val="dk2"/>
                </a:solidFill>
              </a:defRPr>
            </a:lvl2pPr>
            <a:lvl3pPr lvl="2" rtl="0">
              <a:spcBef>
                <a:spcPts val="0"/>
              </a:spcBef>
              <a:spcAft>
                <a:spcPts val="0"/>
              </a:spcAft>
              <a:buNone/>
              <a:defRPr>
                <a:solidFill>
                  <a:schemeClr val="dk2"/>
                </a:solidFill>
              </a:defRPr>
            </a:lvl3pPr>
            <a:lvl4pPr lvl="3" rtl="0">
              <a:spcBef>
                <a:spcPts val="0"/>
              </a:spcBef>
              <a:spcAft>
                <a:spcPts val="0"/>
              </a:spcAft>
              <a:buNone/>
              <a:defRPr>
                <a:solidFill>
                  <a:schemeClr val="dk2"/>
                </a:solidFill>
              </a:defRPr>
            </a:lvl4pPr>
            <a:lvl5pPr lvl="4" rtl="0">
              <a:spcBef>
                <a:spcPts val="0"/>
              </a:spcBef>
              <a:spcAft>
                <a:spcPts val="0"/>
              </a:spcAft>
              <a:buNone/>
              <a:defRPr>
                <a:solidFill>
                  <a:schemeClr val="dk2"/>
                </a:solidFill>
              </a:defRPr>
            </a:lvl5pPr>
            <a:lvl6pPr lvl="5" rtl="0">
              <a:spcBef>
                <a:spcPts val="0"/>
              </a:spcBef>
              <a:spcAft>
                <a:spcPts val="0"/>
              </a:spcAft>
              <a:buNone/>
              <a:defRPr>
                <a:solidFill>
                  <a:schemeClr val="dk2"/>
                </a:solidFill>
              </a:defRPr>
            </a:lvl6pPr>
            <a:lvl7pPr lvl="6" rtl="0">
              <a:spcBef>
                <a:spcPts val="0"/>
              </a:spcBef>
              <a:spcAft>
                <a:spcPts val="0"/>
              </a:spcAft>
              <a:buNone/>
              <a:defRPr>
                <a:solidFill>
                  <a:schemeClr val="dk2"/>
                </a:solidFill>
              </a:defRPr>
            </a:lvl7pPr>
            <a:lvl8pPr lvl="7" rtl="0">
              <a:spcBef>
                <a:spcPts val="0"/>
              </a:spcBef>
              <a:spcAft>
                <a:spcPts val="0"/>
              </a:spcAft>
              <a:buNone/>
              <a:defRPr>
                <a:solidFill>
                  <a:schemeClr val="dk2"/>
                </a:solidFill>
              </a:defRPr>
            </a:lvl8pPr>
            <a:lvl9pPr lvl="8" rtl="0">
              <a:spcBef>
                <a:spcPts val="0"/>
              </a:spcBef>
              <a:spcAft>
                <a:spcPts val="0"/>
              </a:spcAft>
              <a:buNone/>
              <a:defRPr>
                <a:solidFill>
                  <a:schemeClr val="dk2"/>
                </a:solidFill>
              </a:defRPr>
            </a:lvl9pPr>
          </a:lstStyle>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Statement 5 1">
  <p:cSld name="CUSTOM_3_1_1_1_1">
    <p:spTree>
      <p:nvGrpSpPr>
        <p:cNvPr id="175" name="Shape 175"/>
        <p:cNvGrpSpPr/>
        <p:nvPr/>
      </p:nvGrpSpPr>
      <p:grpSpPr>
        <a:xfrm>
          <a:off x="0" y="0"/>
          <a:ext cx="0" cy="0"/>
          <a:chOff x="0" y="0"/>
          <a:chExt cx="0" cy="0"/>
        </a:xfrm>
      </p:grpSpPr>
      <p:sp>
        <p:nvSpPr>
          <p:cNvPr id="176" name="Google Shape;176;p34"/>
          <p:cNvSpPr txBox="1"/>
          <p:nvPr>
            <p:ph type="title"/>
          </p:nvPr>
        </p:nvSpPr>
        <p:spPr>
          <a:xfrm>
            <a:off x="1068999" y="1522250"/>
            <a:ext cx="9456900" cy="1244700"/>
          </a:xfrm>
          <a:prstGeom prst="rect">
            <a:avLst/>
          </a:prstGeom>
        </p:spPr>
        <p:txBody>
          <a:bodyPr anchorCtr="0" anchor="t" bIns="91425" lIns="91425" spcFirstLastPara="1" rIns="91425" wrap="square" tIns="91425">
            <a:noAutofit/>
          </a:bodyPr>
          <a:lstStyle>
            <a:lvl1pPr lvl="0" rtl="0">
              <a:spcBef>
                <a:spcPts val="0"/>
              </a:spcBef>
              <a:spcAft>
                <a:spcPts val="0"/>
              </a:spcAft>
              <a:buNone/>
              <a:defRPr sz="6000">
                <a:solidFill>
                  <a:schemeClr val="dk2"/>
                </a:solidFill>
              </a:defRPr>
            </a:lvl1pPr>
            <a:lvl2pPr lvl="1" rtl="0">
              <a:spcBef>
                <a:spcPts val="0"/>
              </a:spcBef>
              <a:spcAft>
                <a:spcPts val="0"/>
              </a:spcAft>
              <a:buNone/>
              <a:defRPr>
                <a:solidFill>
                  <a:schemeClr val="dk2"/>
                </a:solidFill>
                <a:latin typeface="Muli"/>
                <a:ea typeface="Muli"/>
                <a:cs typeface="Muli"/>
                <a:sym typeface="Muli"/>
              </a:defRPr>
            </a:lvl2pPr>
            <a:lvl3pPr lvl="2" rtl="0">
              <a:spcBef>
                <a:spcPts val="0"/>
              </a:spcBef>
              <a:spcAft>
                <a:spcPts val="0"/>
              </a:spcAft>
              <a:buNone/>
              <a:defRPr>
                <a:solidFill>
                  <a:schemeClr val="dk2"/>
                </a:solidFill>
                <a:latin typeface="Muli"/>
                <a:ea typeface="Muli"/>
                <a:cs typeface="Muli"/>
                <a:sym typeface="Muli"/>
              </a:defRPr>
            </a:lvl3pPr>
            <a:lvl4pPr lvl="3" rtl="0">
              <a:spcBef>
                <a:spcPts val="0"/>
              </a:spcBef>
              <a:spcAft>
                <a:spcPts val="0"/>
              </a:spcAft>
              <a:buNone/>
              <a:defRPr>
                <a:solidFill>
                  <a:schemeClr val="dk2"/>
                </a:solidFill>
                <a:latin typeface="Muli"/>
                <a:ea typeface="Muli"/>
                <a:cs typeface="Muli"/>
                <a:sym typeface="Muli"/>
              </a:defRPr>
            </a:lvl4pPr>
            <a:lvl5pPr lvl="4" rtl="0">
              <a:spcBef>
                <a:spcPts val="0"/>
              </a:spcBef>
              <a:spcAft>
                <a:spcPts val="0"/>
              </a:spcAft>
              <a:buNone/>
              <a:defRPr>
                <a:solidFill>
                  <a:schemeClr val="dk2"/>
                </a:solidFill>
                <a:latin typeface="Muli"/>
                <a:ea typeface="Muli"/>
                <a:cs typeface="Muli"/>
                <a:sym typeface="Muli"/>
              </a:defRPr>
            </a:lvl5pPr>
            <a:lvl6pPr lvl="5" rtl="0">
              <a:spcBef>
                <a:spcPts val="0"/>
              </a:spcBef>
              <a:spcAft>
                <a:spcPts val="0"/>
              </a:spcAft>
              <a:buNone/>
              <a:defRPr>
                <a:solidFill>
                  <a:schemeClr val="dk2"/>
                </a:solidFill>
                <a:latin typeface="Muli"/>
                <a:ea typeface="Muli"/>
                <a:cs typeface="Muli"/>
                <a:sym typeface="Muli"/>
              </a:defRPr>
            </a:lvl6pPr>
            <a:lvl7pPr lvl="6" rtl="0">
              <a:spcBef>
                <a:spcPts val="0"/>
              </a:spcBef>
              <a:spcAft>
                <a:spcPts val="0"/>
              </a:spcAft>
              <a:buNone/>
              <a:defRPr>
                <a:solidFill>
                  <a:schemeClr val="dk2"/>
                </a:solidFill>
                <a:latin typeface="Muli"/>
                <a:ea typeface="Muli"/>
                <a:cs typeface="Muli"/>
                <a:sym typeface="Muli"/>
              </a:defRPr>
            </a:lvl7pPr>
            <a:lvl8pPr lvl="7" rtl="0">
              <a:spcBef>
                <a:spcPts val="0"/>
              </a:spcBef>
              <a:spcAft>
                <a:spcPts val="0"/>
              </a:spcAft>
              <a:buNone/>
              <a:defRPr>
                <a:solidFill>
                  <a:schemeClr val="dk2"/>
                </a:solidFill>
                <a:latin typeface="Muli"/>
                <a:ea typeface="Muli"/>
                <a:cs typeface="Muli"/>
                <a:sym typeface="Muli"/>
              </a:defRPr>
            </a:lvl8pPr>
            <a:lvl9pPr lvl="8" rtl="0">
              <a:spcBef>
                <a:spcPts val="0"/>
              </a:spcBef>
              <a:spcAft>
                <a:spcPts val="0"/>
              </a:spcAft>
              <a:buNone/>
              <a:defRPr>
                <a:solidFill>
                  <a:schemeClr val="dk2"/>
                </a:solidFill>
                <a:latin typeface="Muli"/>
                <a:ea typeface="Muli"/>
                <a:cs typeface="Muli"/>
                <a:sym typeface="Muli"/>
              </a:defRPr>
            </a:lvl9pPr>
          </a:lstStyle>
          <a:p/>
        </p:txBody>
      </p:sp>
      <p:sp>
        <p:nvSpPr>
          <p:cNvPr id="177" name="Google Shape;177;p34"/>
          <p:cNvSpPr txBox="1"/>
          <p:nvPr>
            <p:ph idx="1" type="subTitle"/>
          </p:nvPr>
        </p:nvSpPr>
        <p:spPr>
          <a:xfrm>
            <a:off x="1069001" y="4174525"/>
            <a:ext cx="9456900" cy="1047600"/>
          </a:xfrm>
          <a:prstGeom prst="rect">
            <a:avLst/>
          </a:prstGeom>
        </p:spPr>
        <p:txBody>
          <a:bodyPr anchorCtr="0" anchor="t" bIns="91425" lIns="91425" spcFirstLastPara="1" rIns="91425" wrap="square" tIns="91425">
            <a:noAutofit/>
          </a:bodyPr>
          <a:lstStyle>
            <a:lvl1pPr lvl="0" rtl="0">
              <a:lnSpc>
                <a:spcPct val="115000"/>
              </a:lnSpc>
              <a:spcBef>
                <a:spcPts val="0"/>
              </a:spcBef>
              <a:spcAft>
                <a:spcPts val="0"/>
              </a:spcAft>
              <a:buNone/>
              <a:defRPr sz="2400">
                <a:solidFill>
                  <a:schemeClr val="dk2"/>
                </a:solidFill>
              </a:defRPr>
            </a:lvl1pPr>
            <a:lvl2pPr lvl="1" rtl="0">
              <a:spcBef>
                <a:spcPts val="0"/>
              </a:spcBef>
              <a:spcAft>
                <a:spcPts val="0"/>
              </a:spcAft>
              <a:buNone/>
              <a:defRPr>
                <a:solidFill>
                  <a:schemeClr val="dk2"/>
                </a:solidFill>
              </a:defRPr>
            </a:lvl2pPr>
            <a:lvl3pPr lvl="2" rtl="0">
              <a:spcBef>
                <a:spcPts val="0"/>
              </a:spcBef>
              <a:spcAft>
                <a:spcPts val="0"/>
              </a:spcAft>
              <a:buNone/>
              <a:defRPr>
                <a:solidFill>
                  <a:schemeClr val="dk2"/>
                </a:solidFill>
              </a:defRPr>
            </a:lvl3pPr>
            <a:lvl4pPr lvl="3" rtl="0">
              <a:spcBef>
                <a:spcPts val="0"/>
              </a:spcBef>
              <a:spcAft>
                <a:spcPts val="0"/>
              </a:spcAft>
              <a:buNone/>
              <a:defRPr>
                <a:solidFill>
                  <a:schemeClr val="dk2"/>
                </a:solidFill>
              </a:defRPr>
            </a:lvl4pPr>
            <a:lvl5pPr lvl="4" rtl="0">
              <a:spcBef>
                <a:spcPts val="0"/>
              </a:spcBef>
              <a:spcAft>
                <a:spcPts val="0"/>
              </a:spcAft>
              <a:buNone/>
              <a:defRPr>
                <a:solidFill>
                  <a:schemeClr val="dk2"/>
                </a:solidFill>
              </a:defRPr>
            </a:lvl5pPr>
            <a:lvl6pPr lvl="5" rtl="0">
              <a:spcBef>
                <a:spcPts val="0"/>
              </a:spcBef>
              <a:spcAft>
                <a:spcPts val="0"/>
              </a:spcAft>
              <a:buNone/>
              <a:defRPr>
                <a:solidFill>
                  <a:schemeClr val="dk2"/>
                </a:solidFill>
              </a:defRPr>
            </a:lvl6pPr>
            <a:lvl7pPr lvl="6" rtl="0">
              <a:spcBef>
                <a:spcPts val="0"/>
              </a:spcBef>
              <a:spcAft>
                <a:spcPts val="0"/>
              </a:spcAft>
              <a:buNone/>
              <a:defRPr>
                <a:solidFill>
                  <a:schemeClr val="dk2"/>
                </a:solidFill>
              </a:defRPr>
            </a:lvl7pPr>
            <a:lvl8pPr lvl="7" rtl="0">
              <a:spcBef>
                <a:spcPts val="0"/>
              </a:spcBef>
              <a:spcAft>
                <a:spcPts val="0"/>
              </a:spcAft>
              <a:buNone/>
              <a:defRPr>
                <a:solidFill>
                  <a:schemeClr val="dk2"/>
                </a:solidFill>
              </a:defRPr>
            </a:lvl8pPr>
            <a:lvl9pPr lvl="8" rtl="0">
              <a:spcBef>
                <a:spcPts val="0"/>
              </a:spcBef>
              <a:spcAft>
                <a:spcPts val="0"/>
              </a:spcAft>
              <a:buNone/>
              <a:defRPr>
                <a:solidFill>
                  <a:schemeClr val="dk2"/>
                </a:solidFill>
              </a:defRPr>
            </a:lvl9pPr>
          </a:lstStyle>
          <a:p/>
        </p:txBody>
      </p:sp>
      <p:graphicFrame>
        <p:nvGraphicFramePr>
          <p:cNvPr id="178" name="Google Shape;178;p34"/>
          <p:cNvGraphicFramePr/>
          <p:nvPr/>
        </p:nvGraphicFramePr>
        <p:xfrm>
          <a:off x="0" y="0"/>
          <a:ext cx="3000000" cy="3000000"/>
        </p:xfrm>
        <a:graphic>
          <a:graphicData uri="http://schemas.openxmlformats.org/drawingml/2006/table">
            <a:tbl>
              <a:tblPr>
                <a:noFill/>
                <a:tableStyleId>{3D06AAFA-E253-4BB4-9266-608201C8B59D}</a:tableStyleId>
              </a:tblPr>
              <a:tblGrid>
                <a:gridCol w="762000"/>
                <a:gridCol w="762000"/>
                <a:gridCol w="762000"/>
                <a:gridCol w="762000"/>
                <a:gridCol w="762000"/>
                <a:gridCol w="762000"/>
                <a:gridCol w="762000"/>
                <a:gridCol w="762000"/>
                <a:gridCol w="762000"/>
                <a:gridCol w="762000"/>
                <a:gridCol w="762000"/>
                <a:gridCol w="762000"/>
                <a:gridCol w="762000"/>
                <a:gridCol w="762000"/>
                <a:gridCol w="762000"/>
                <a:gridCol w="762000"/>
              </a:tblGrid>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chemeClr val="dk2">
                          <a:alpha val="0"/>
                        </a:scheme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chemeClr val="dk2">
                          <a:alpha val="0"/>
                        </a:scheme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chemeClr val="dk2">
                          <a:alpha val="0"/>
                        </a:schemeClr>
                      </a:solidFill>
                      <a:prstDash val="solid"/>
                      <a:round/>
                      <a:headEnd len="sm" w="sm" type="none"/>
                      <a:tailEnd len="sm" w="sm" type="none"/>
                    </a:lnL>
                    <a:lnR cap="flat" cmpd="sng" w="9525">
                      <a:solidFill>
                        <a:schemeClr val="dk2">
                          <a:alpha val="0"/>
                        </a:schemeClr>
                      </a:solidFill>
                      <a:prstDash val="solid"/>
                      <a:round/>
                      <a:headEnd len="sm" w="sm" type="none"/>
                      <a:tailEnd len="sm" w="sm" type="none"/>
                    </a:lnR>
                    <a:lnT cap="flat" cmpd="sng" w="9525">
                      <a:solidFill>
                        <a:schemeClr val="dk2">
                          <a:alpha val="0"/>
                        </a:schemeClr>
                      </a:solidFill>
                      <a:prstDash val="solid"/>
                      <a:round/>
                      <a:headEnd len="sm" w="sm" type="none"/>
                      <a:tailEnd len="sm" w="sm" type="none"/>
                    </a:lnT>
                    <a:lnB cap="flat" cmpd="sng" w="9525">
                      <a:solidFill>
                        <a:schemeClr val="dk2">
                          <a:alpha val="0"/>
                        </a:scheme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chemeClr val="dk2">
                          <a:alpha val="0"/>
                        </a:scheme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bl>
          </a:graphicData>
        </a:graphic>
      </p:graphicFrame>
      <p:sp>
        <p:nvSpPr>
          <p:cNvPr id="179" name="Google Shape;179;p34"/>
          <p:cNvSpPr txBox="1"/>
          <p:nvPr>
            <p:ph idx="12" type="sldNum"/>
          </p:nvPr>
        </p:nvSpPr>
        <p:spPr>
          <a:xfrm>
            <a:off x="10668000" y="6295225"/>
            <a:ext cx="762000" cy="280500"/>
          </a:xfrm>
          <a:prstGeom prst="rect">
            <a:avLst/>
          </a:prstGeom>
        </p:spPr>
        <p:txBody>
          <a:bodyPr anchorCtr="0" anchor="t" bIns="91425" lIns="91425" spcFirstLastPara="1" rIns="91425" wrap="square" tIns="91425">
            <a:noAutofit/>
          </a:bodyPr>
          <a:lstStyle>
            <a:lvl1pPr lvl="0" rtl="0">
              <a:buNone/>
              <a:defRPr>
                <a:solidFill>
                  <a:srgbClr val="FFFFFF"/>
                </a:solidFill>
              </a:defRPr>
            </a:lvl1pPr>
            <a:lvl2pPr lvl="1" rtl="0">
              <a:buNone/>
              <a:defRPr>
                <a:solidFill>
                  <a:srgbClr val="FFFFFF"/>
                </a:solidFill>
              </a:defRPr>
            </a:lvl2pPr>
            <a:lvl3pPr lvl="2" rtl="0">
              <a:buNone/>
              <a:defRPr>
                <a:solidFill>
                  <a:srgbClr val="FFFFFF"/>
                </a:solidFill>
              </a:defRPr>
            </a:lvl3pPr>
            <a:lvl4pPr lvl="3" rtl="0">
              <a:buNone/>
              <a:defRPr>
                <a:solidFill>
                  <a:srgbClr val="FFFFFF"/>
                </a:solidFill>
              </a:defRPr>
            </a:lvl4pPr>
            <a:lvl5pPr lvl="4" rtl="0">
              <a:buNone/>
              <a:defRPr>
                <a:solidFill>
                  <a:srgbClr val="FFFFFF"/>
                </a:solidFill>
              </a:defRPr>
            </a:lvl5pPr>
            <a:lvl6pPr lvl="5" rtl="0">
              <a:buNone/>
              <a:defRPr>
                <a:solidFill>
                  <a:srgbClr val="FFFFFF"/>
                </a:solidFill>
              </a:defRPr>
            </a:lvl6pPr>
            <a:lvl7pPr lvl="6" rtl="0">
              <a:buNone/>
              <a:defRPr>
                <a:solidFill>
                  <a:srgbClr val="FFFFFF"/>
                </a:solidFill>
              </a:defRPr>
            </a:lvl7pPr>
            <a:lvl8pPr lvl="7" rtl="0">
              <a:buNone/>
              <a:defRPr>
                <a:solidFill>
                  <a:srgbClr val="FFFFFF"/>
                </a:solidFill>
              </a:defRPr>
            </a:lvl8pPr>
            <a:lvl9pPr lvl="8" rtl="0">
              <a:buNone/>
              <a:defRPr>
                <a:solidFill>
                  <a:srgbClr val="FFFFFF"/>
                </a:solidFill>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p:cSld name="CUSTOM_1">
    <p:spTree>
      <p:nvGrpSpPr>
        <p:cNvPr id="180" name="Shape 180"/>
        <p:cNvGrpSpPr/>
        <p:nvPr/>
      </p:nvGrpSpPr>
      <p:grpSpPr>
        <a:xfrm>
          <a:off x="0" y="0"/>
          <a:ext cx="0" cy="0"/>
          <a:chOff x="0" y="0"/>
          <a:chExt cx="0" cy="0"/>
        </a:xfrm>
      </p:grpSpPr>
      <p:graphicFrame>
        <p:nvGraphicFramePr>
          <p:cNvPr id="181" name="Google Shape;181;p35"/>
          <p:cNvGraphicFramePr/>
          <p:nvPr/>
        </p:nvGraphicFramePr>
        <p:xfrm>
          <a:off x="0" y="0"/>
          <a:ext cx="3000000" cy="3000000"/>
        </p:xfrm>
        <a:graphic>
          <a:graphicData uri="http://schemas.openxmlformats.org/drawingml/2006/table">
            <a:tbl>
              <a:tblPr>
                <a:noFill/>
                <a:tableStyleId>{3D06AAFA-E253-4BB4-9266-608201C8B59D}</a:tableStyleId>
              </a:tblPr>
              <a:tblGrid>
                <a:gridCol w="762000"/>
                <a:gridCol w="762000"/>
                <a:gridCol w="762000"/>
                <a:gridCol w="762000"/>
                <a:gridCol w="762000"/>
                <a:gridCol w="762000"/>
                <a:gridCol w="762000"/>
                <a:gridCol w="762000"/>
                <a:gridCol w="762000"/>
                <a:gridCol w="762000"/>
                <a:gridCol w="762000"/>
                <a:gridCol w="762000"/>
                <a:gridCol w="762000"/>
                <a:gridCol w="762000"/>
                <a:gridCol w="762000"/>
                <a:gridCol w="762000"/>
              </a:tblGrid>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chemeClr val="dk2">
                          <a:alpha val="0"/>
                        </a:scheme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chemeClr val="dk2">
                          <a:alpha val="0"/>
                        </a:scheme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chemeClr val="dk2">
                          <a:alpha val="0"/>
                        </a:schemeClr>
                      </a:solidFill>
                      <a:prstDash val="solid"/>
                      <a:round/>
                      <a:headEnd len="sm" w="sm" type="none"/>
                      <a:tailEnd len="sm" w="sm" type="none"/>
                    </a:lnL>
                    <a:lnR cap="flat" cmpd="sng" w="9525">
                      <a:solidFill>
                        <a:schemeClr val="dk2">
                          <a:alpha val="0"/>
                        </a:schemeClr>
                      </a:solidFill>
                      <a:prstDash val="solid"/>
                      <a:round/>
                      <a:headEnd len="sm" w="sm" type="none"/>
                      <a:tailEnd len="sm" w="sm" type="none"/>
                    </a:lnR>
                    <a:lnT cap="flat" cmpd="sng" w="9525">
                      <a:solidFill>
                        <a:schemeClr val="dk2">
                          <a:alpha val="0"/>
                        </a:schemeClr>
                      </a:solidFill>
                      <a:prstDash val="solid"/>
                      <a:round/>
                      <a:headEnd len="sm" w="sm" type="none"/>
                      <a:tailEnd len="sm" w="sm" type="none"/>
                    </a:lnT>
                    <a:lnB cap="flat" cmpd="sng" w="9525">
                      <a:solidFill>
                        <a:schemeClr val="dk2">
                          <a:alpha val="0"/>
                        </a:scheme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chemeClr val="dk2">
                          <a:alpha val="0"/>
                        </a:scheme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bl>
          </a:graphicData>
        </a:graphic>
      </p:graphicFrame>
      <p:sp>
        <p:nvSpPr>
          <p:cNvPr id="182" name="Google Shape;182;p35"/>
          <p:cNvSpPr txBox="1"/>
          <p:nvPr>
            <p:ph idx="12" type="sldNum"/>
          </p:nvPr>
        </p:nvSpPr>
        <p:spPr>
          <a:xfrm>
            <a:off x="10668000" y="6295225"/>
            <a:ext cx="762000" cy="280500"/>
          </a:xfrm>
          <a:prstGeom prst="rect">
            <a:avLst/>
          </a:prstGeom>
        </p:spPr>
        <p:txBody>
          <a:bodyPr anchorCtr="0" anchor="t" bIns="91425" lIns="91425" spcFirstLastPara="1" rIns="91425" wrap="square" tIns="91425">
            <a:noAutofit/>
          </a:bodyPr>
          <a:lstStyle>
            <a:lvl1pPr lvl="0">
              <a:buNone/>
              <a:defRPr>
                <a:solidFill>
                  <a:srgbClr val="FFFFFF"/>
                </a:solidFill>
              </a:defRPr>
            </a:lvl1pPr>
            <a:lvl2pPr lvl="1">
              <a:buNone/>
              <a:defRPr>
                <a:solidFill>
                  <a:srgbClr val="FFFFFF"/>
                </a:solidFill>
              </a:defRPr>
            </a:lvl2pPr>
            <a:lvl3pPr lvl="2">
              <a:buNone/>
              <a:defRPr>
                <a:solidFill>
                  <a:srgbClr val="FFFFFF"/>
                </a:solidFill>
              </a:defRPr>
            </a:lvl3pPr>
            <a:lvl4pPr lvl="3">
              <a:buNone/>
              <a:defRPr>
                <a:solidFill>
                  <a:srgbClr val="FFFFFF"/>
                </a:solidFill>
              </a:defRPr>
            </a:lvl4pPr>
            <a:lvl5pPr lvl="4">
              <a:buNone/>
              <a:defRPr>
                <a:solidFill>
                  <a:srgbClr val="FFFFFF"/>
                </a:solidFill>
              </a:defRPr>
            </a:lvl5pPr>
            <a:lvl6pPr lvl="5">
              <a:buNone/>
              <a:defRPr>
                <a:solidFill>
                  <a:srgbClr val="FFFFFF"/>
                </a:solidFill>
              </a:defRPr>
            </a:lvl6pPr>
            <a:lvl7pPr lvl="6">
              <a:buNone/>
              <a:defRPr>
                <a:solidFill>
                  <a:srgbClr val="FFFFFF"/>
                </a:solidFill>
              </a:defRPr>
            </a:lvl7pPr>
            <a:lvl8pPr lvl="7">
              <a:buNone/>
              <a:defRPr>
                <a:solidFill>
                  <a:srgbClr val="FFFFFF"/>
                </a:solidFill>
              </a:defRPr>
            </a:lvl8pPr>
            <a:lvl9pPr lvl="8">
              <a:buNone/>
              <a:defRPr>
                <a:solidFill>
                  <a:srgbClr val="FFFFFF"/>
                </a:solidFill>
              </a:defRPr>
            </a:lvl9pPr>
          </a:lstStyle>
          <a:p>
            <a:pPr indent="0" lvl="0" marL="0" rtl="0" algn="ctr">
              <a:spcBef>
                <a:spcPts val="0"/>
              </a:spcBef>
              <a:spcAft>
                <a:spcPts val="0"/>
              </a:spcAft>
              <a:buNone/>
            </a:pPr>
            <a:fld id="{00000000-1234-1234-1234-123412341234}" type="slidenum">
              <a:rPr lang="en-US"/>
              <a:t>‹#›</a:t>
            </a:fld>
            <a:endParaRPr/>
          </a:p>
        </p:txBody>
      </p:sp>
      <p:sp>
        <p:nvSpPr>
          <p:cNvPr id="183" name="Google Shape;183;p35"/>
          <p:cNvSpPr txBox="1"/>
          <p:nvPr>
            <p:ph type="title"/>
          </p:nvPr>
        </p:nvSpPr>
        <p:spPr>
          <a:xfrm>
            <a:off x="685800" y="533400"/>
            <a:ext cx="10845900" cy="609600"/>
          </a:xfrm>
          <a:prstGeom prst="rect">
            <a:avLst/>
          </a:prstGeom>
          <a:noFill/>
          <a:ln>
            <a:noFill/>
          </a:ln>
        </p:spPr>
        <p:txBody>
          <a:bodyPr anchorCtr="0" anchor="t" bIns="91425" lIns="91425" spcFirstLastPara="1" rIns="91425" wrap="square" tIns="91425">
            <a:noAutofit/>
          </a:bodyPr>
          <a:lstStyle>
            <a:lvl1pPr lvl="0" marR="0" rtl="0" algn="l">
              <a:spcBef>
                <a:spcPts val="0"/>
              </a:spcBef>
              <a:spcAft>
                <a:spcPts val="0"/>
              </a:spcAft>
              <a:buClr>
                <a:schemeClr val="dk2"/>
              </a:buClr>
              <a:buSzPts val="1400"/>
              <a:buFont typeface="Muli"/>
              <a:buNone/>
              <a:defRPr i="0" sz="3000" u="none" cap="none" strike="noStrike">
                <a:solidFill>
                  <a:schemeClr val="dk2"/>
                </a:solidFill>
                <a:latin typeface="Muli"/>
                <a:ea typeface="Muli"/>
                <a:cs typeface="Muli"/>
                <a:sym typeface="Muli"/>
              </a:defRPr>
            </a:lvl1pPr>
            <a:lvl2pPr lvl="1" rtl="0">
              <a:spcBef>
                <a:spcPts val="0"/>
              </a:spcBef>
              <a:spcAft>
                <a:spcPts val="0"/>
              </a:spcAft>
              <a:buSzPts val="1400"/>
              <a:buFont typeface="Muli"/>
              <a:buNone/>
              <a:defRPr sz="1800">
                <a:latin typeface="Muli"/>
                <a:ea typeface="Muli"/>
                <a:cs typeface="Muli"/>
                <a:sym typeface="Muli"/>
              </a:defRPr>
            </a:lvl2pPr>
            <a:lvl3pPr lvl="2" rtl="0">
              <a:spcBef>
                <a:spcPts val="0"/>
              </a:spcBef>
              <a:spcAft>
                <a:spcPts val="0"/>
              </a:spcAft>
              <a:buSzPts val="1400"/>
              <a:buFont typeface="Muli"/>
              <a:buNone/>
              <a:defRPr sz="1800">
                <a:latin typeface="Muli"/>
                <a:ea typeface="Muli"/>
                <a:cs typeface="Muli"/>
                <a:sym typeface="Muli"/>
              </a:defRPr>
            </a:lvl3pPr>
            <a:lvl4pPr lvl="3" rtl="0">
              <a:spcBef>
                <a:spcPts val="0"/>
              </a:spcBef>
              <a:spcAft>
                <a:spcPts val="0"/>
              </a:spcAft>
              <a:buSzPts val="1400"/>
              <a:buFont typeface="Muli"/>
              <a:buNone/>
              <a:defRPr sz="1800">
                <a:latin typeface="Muli"/>
                <a:ea typeface="Muli"/>
                <a:cs typeface="Muli"/>
                <a:sym typeface="Muli"/>
              </a:defRPr>
            </a:lvl4pPr>
            <a:lvl5pPr lvl="4" rtl="0">
              <a:spcBef>
                <a:spcPts val="0"/>
              </a:spcBef>
              <a:spcAft>
                <a:spcPts val="0"/>
              </a:spcAft>
              <a:buSzPts val="1400"/>
              <a:buFont typeface="Muli"/>
              <a:buNone/>
              <a:defRPr sz="1800">
                <a:latin typeface="Muli"/>
                <a:ea typeface="Muli"/>
                <a:cs typeface="Muli"/>
                <a:sym typeface="Muli"/>
              </a:defRPr>
            </a:lvl5pPr>
            <a:lvl6pPr lvl="5" rtl="0">
              <a:spcBef>
                <a:spcPts val="0"/>
              </a:spcBef>
              <a:spcAft>
                <a:spcPts val="0"/>
              </a:spcAft>
              <a:buSzPts val="1400"/>
              <a:buFont typeface="Muli"/>
              <a:buNone/>
              <a:defRPr sz="1800">
                <a:latin typeface="Muli"/>
                <a:ea typeface="Muli"/>
                <a:cs typeface="Muli"/>
                <a:sym typeface="Muli"/>
              </a:defRPr>
            </a:lvl6pPr>
            <a:lvl7pPr lvl="6" rtl="0">
              <a:spcBef>
                <a:spcPts val="0"/>
              </a:spcBef>
              <a:spcAft>
                <a:spcPts val="0"/>
              </a:spcAft>
              <a:buSzPts val="1400"/>
              <a:buFont typeface="Muli"/>
              <a:buNone/>
              <a:defRPr sz="1800">
                <a:latin typeface="Muli"/>
                <a:ea typeface="Muli"/>
                <a:cs typeface="Muli"/>
                <a:sym typeface="Muli"/>
              </a:defRPr>
            </a:lvl7pPr>
            <a:lvl8pPr lvl="7" rtl="0">
              <a:spcBef>
                <a:spcPts val="0"/>
              </a:spcBef>
              <a:spcAft>
                <a:spcPts val="0"/>
              </a:spcAft>
              <a:buSzPts val="1400"/>
              <a:buFont typeface="Muli"/>
              <a:buNone/>
              <a:defRPr sz="1800">
                <a:latin typeface="Muli"/>
                <a:ea typeface="Muli"/>
                <a:cs typeface="Muli"/>
                <a:sym typeface="Muli"/>
              </a:defRPr>
            </a:lvl8pPr>
            <a:lvl9pPr lvl="8" rtl="0">
              <a:spcBef>
                <a:spcPts val="0"/>
              </a:spcBef>
              <a:spcAft>
                <a:spcPts val="0"/>
              </a:spcAft>
              <a:buSzPts val="1400"/>
              <a:buFont typeface="Muli"/>
              <a:buNone/>
              <a:defRPr sz="1800">
                <a:latin typeface="Muli"/>
                <a:ea typeface="Muli"/>
                <a:cs typeface="Muli"/>
                <a:sym typeface="Muli"/>
              </a:defRPr>
            </a:lvl9pPr>
          </a:lstStyle>
          <a:p/>
        </p:txBody>
      </p:sp>
      <p:sp>
        <p:nvSpPr>
          <p:cNvPr id="184" name="Google Shape;184;p35"/>
          <p:cNvSpPr/>
          <p:nvPr/>
        </p:nvSpPr>
        <p:spPr>
          <a:xfrm>
            <a:off x="10472600" y="5944225"/>
            <a:ext cx="1112400" cy="913800"/>
          </a:xfrm>
          <a:prstGeom prst="roundRect">
            <a:avLst>
              <a:gd fmla="val 16667" name="adj"/>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uli"/>
              <a:ea typeface="Muli"/>
              <a:cs typeface="Muli"/>
              <a:sym typeface="Muli"/>
            </a:endParaRPr>
          </a:p>
        </p:txBody>
      </p:sp>
      <p:grpSp>
        <p:nvGrpSpPr>
          <p:cNvPr id="185" name="Google Shape;185;p35"/>
          <p:cNvGrpSpPr/>
          <p:nvPr/>
        </p:nvGrpSpPr>
        <p:grpSpPr>
          <a:xfrm>
            <a:off x="0" y="5980278"/>
            <a:ext cx="12191479" cy="127050"/>
            <a:chOff x="0" y="9863563"/>
            <a:chExt cx="20104682" cy="209550"/>
          </a:xfrm>
        </p:grpSpPr>
        <p:sp>
          <p:nvSpPr>
            <p:cNvPr id="186" name="Google Shape;186;p35"/>
            <p:cNvSpPr/>
            <p:nvPr/>
          </p:nvSpPr>
          <p:spPr>
            <a:xfrm>
              <a:off x="9568127" y="9863563"/>
              <a:ext cx="10536555" cy="209550"/>
            </a:xfrm>
            <a:custGeom>
              <a:rect b="b" l="l" r="r" t="t"/>
              <a:pathLst>
                <a:path extrusionOk="0" h="209550" w="10536555">
                  <a:moveTo>
                    <a:pt x="10535972" y="0"/>
                  </a:moveTo>
                  <a:lnTo>
                    <a:pt x="0" y="0"/>
                  </a:lnTo>
                  <a:lnTo>
                    <a:pt x="0" y="209417"/>
                  </a:lnTo>
                  <a:lnTo>
                    <a:pt x="10535972" y="209417"/>
                  </a:lnTo>
                  <a:lnTo>
                    <a:pt x="10535972" y="0"/>
                  </a:lnTo>
                  <a:close/>
                </a:path>
              </a:pathLst>
            </a:custGeom>
            <a:solidFill>
              <a:srgbClr val="479AC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187" name="Google Shape;187;p35"/>
            <p:cNvSpPr/>
            <p:nvPr/>
          </p:nvSpPr>
          <p:spPr>
            <a:xfrm>
              <a:off x="6861916" y="9863563"/>
              <a:ext cx="2706370" cy="209550"/>
            </a:xfrm>
            <a:custGeom>
              <a:rect b="b" l="l" r="r" t="t"/>
              <a:pathLst>
                <a:path extrusionOk="0" h="209550" w="2706370">
                  <a:moveTo>
                    <a:pt x="2706210" y="0"/>
                  </a:moveTo>
                  <a:lnTo>
                    <a:pt x="0" y="0"/>
                  </a:lnTo>
                  <a:lnTo>
                    <a:pt x="0" y="209417"/>
                  </a:lnTo>
                  <a:lnTo>
                    <a:pt x="2706210" y="209417"/>
                  </a:lnTo>
                  <a:lnTo>
                    <a:pt x="270621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188" name="Google Shape;188;p35"/>
            <p:cNvSpPr/>
            <p:nvPr/>
          </p:nvSpPr>
          <p:spPr>
            <a:xfrm>
              <a:off x="0" y="9863563"/>
              <a:ext cx="4956810" cy="209550"/>
            </a:xfrm>
            <a:custGeom>
              <a:rect b="b" l="l" r="r" t="t"/>
              <a:pathLst>
                <a:path extrusionOk="0" h="209550" w="4956810">
                  <a:moveTo>
                    <a:pt x="4956623" y="0"/>
                  </a:moveTo>
                  <a:lnTo>
                    <a:pt x="0" y="0"/>
                  </a:lnTo>
                  <a:lnTo>
                    <a:pt x="0" y="209417"/>
                  </a:lnTo>
                  <a:lnTo>
                    <a:pt x="4956623" y="209417"/>
                  </a:lnTo>
                  <a:lnTo>
                    <a:pt x="4956623"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189" name="Google Shape;189;p35"/>
            <p:cNvSpPr/>
            <p:nvPr/>
          </p:nvSpPr>
          <p:spPr>
            <a:xfrm>
              <a:off x="4956623" y="9863563"/>
              <a:ext cx="1905634" cy="209550"/>
            </a:xfrm>
            <a:custGeom>
              <a:rect b="b" l="l" r="r" t="t"/>
              <a:pathLst>
                <a:path extrusionOk="0" h="209550" w="1905634">
                  <a:moveTo>
                    <a:pt x="1905292" y="0"/>
                  </a:moveTo>
                  <a:lnTo>
                    <a:pt x="0" y="0"/>
                  </a:lnTo>
                  <a:lnTo>
                    <a:pt x="0" y="209417"/>
                  </a:lnTo>
                  <a:lnTo>
                    <a:pt x="1905292" y="209417"/>
                  </a:lnTo>
                  <a:lnTo>
                    <a:pt x="1905292"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grpSp>
        <p:nvGrpSpPr>
          <p:cNvPr id="190" name="Google Shape;190;p35"/>
          <p:cNvGrpSpPr/>
          <p:nvPr/>
        </p:nvGrpSpPr>
        <p:grpSpPr>
          <a:xfrm>
            <a:off x="10472612" y="6300976"/>
            <a:ext cx="1450594" cy="352728"/>
            <a:chOff x="17270138" y="10392506"/>
            <a:chExt cx="2392141" cy="581772"/>
          </a:xfrm>
        </p:grpSpPr>
        <p:grpSp>
          <p:nvGrpSpPr>
            <p:cNvPr id="191" name="Google Shape;191;p35"/>
            <p:cNvGrpSpPr/>
            <p:nvPr/>
          </p:nvGrpSpPr>
          <p:grpSpPr>
            <a:xfrm>
              <a:off x="17879688" y="10615449"/>
              <a:ext cx="479402" cy="221678"/>
              <a:chOff x="17879688" y="10615449"/>
              <a:chExt cx="479402" cy="221678"/>
            </a:xfrm>
          </p:grpSpPr>
          <p:pic>
            <p:nvPicPr>
              <p:cNvPr id="192" name="Google Shape;192;p35"/>
              <p:cNvPicPr preferRelativeResize="0"/>
              <p:nvPr/>
            </p:nvPicPr>
            <p:blipFill rotWithShape="1">
              <a:blip r:embed="rId2">
                <a:alphaModFix/>
              </a:blip>
              <a:srcRect b="0" l="0" r="0" t="0"/>
              <a:stretch/>
            </p:blipFill>
            <p:spPr>
              <a:xfrm>
                <a:off x="17879688" y="10624359"/>
                <a:ext cx="165691" cy="212768"/>
              </a:xfrm>
              <a:prstGeom prst="rect">
                <a:avLst/>
              </a:prstGeom>
              <a:noFill/>
              <a:ln>
                <a:noFill/>
              </a:ln>
            </p:spPr>
          </p:pic>
          <p:sp>
            <p:nvSpPr>
              <p:cNvPr id="193" name="Google Shape;193;p35"/>
              <p:cNvSpPr/>
              <p:nvPr/>
            </p:nvSpPr>
            <p:spPr>
              <a:xfrm>
                <a:off x="18087310" y="10615449"/>
                <a:ext cx="271780" cy="221615"/>
              </a:xfrm>
              <a:custGeom>
                <a:rect b="b" l="l" r="r" t="t"/>
                <a:pathLst>
                  <a:path extrusionOk="0" h="221615" w="271780">
                    <a:moveTo>
                      <a:pt x="137189" y="0"/>
                    </a:moveTo>
                    <a:lnTo>
                      <a:pt x="98004" y="3605"/>
                    </a:lnTo>
                    <a:lnTo>
                      <a:pt x="36808" y="31434"/>
                    </a:lnTo>
                    <a:lnTo>
                      <a:pt x="9099" y="68863"/>
                    </a:lnTo>
                    <a:lnTo>
                      <a:pt x="0" y="113954"/>
                    </a:lnTo>
                    <a:lnTo>
                      <a:pt x="3551" y="145640"/>
                    </a:lnTo>
                    <a:lnTo>
                      <a:pt x="32269" y="192733"/>
                    </a:lnTo>
                    <a:lnTo>
                      <a:pt x="73580" y="214194"/>
                    </a:lnTo>
                    <a:lnTo>
                      <a:pt x="111437" y="220668"/>
                    </a:lnTo>
                    <a:lnTo>
                      <a:pt x="133618" y="221469"/>
                    </a:lnTo>
                    <a:lnTo>
                      <a:pt x="181804" y="217606"/>
                    </a:lnTo>
                    <a:lnTo>
                      <a:pt x="219554" y="205709"/>
                    </a:lnTo>
                    <a:lnTo>
                      <a:pt x="247804" y="185322"/>
                    </a:lnTo>
                    <a:lnTo>
                      <a:pt x="248779" y="183868"/>
                    </a:lnTo>
                    <a:lnTo>
                      <a:pt x="137189" y="183868"/>
                    </a:lnTo>
                    <a:lnTo>
                      <a:pt x="100110" y="180475"/>
                    </a:lnTo>
                    <a:lnTo>
                      <a:pt x="72483" y="170233"/>
                    </a:lnTo>
                    <a:lnTo>
                      <a:pt x="54152" y="153044"/>
                    </a:lnTo>
                    <a:lnTo>
                      <a:pt x="44961" y="128812"/>
                    </a:lnTo>
                    <a:lnTo>
                      <a:pt x="271174" y="128812"/>
                    </a:lnTo>
                    <a:lnTo>
                      <a:pt x="271174" y="109661"/>
                    </a:lnTo>
                    <a:lnTo>
                      <a:pt x="269153" y="93724"/>
                    </a:lnTo>
                    <a:lnTo>
                      <a:pt x="45736" y="93724"/>
                    </a:lnTo>
                    <a:lnTo>
                      <a:pt x="56104" y="69304"/>
                    </a:lnTo>
                    <a:lnTo>
                      <a:pt x="75188" y="51618"/>
                    </a:lnTo>
                    <a:lnTo>
                      <a:pt x="102680" y="40863"/>
                    </a:lnTo>
                    <a:lnTo>
                      <a:pt x="138268" y="37234"/>
                    </a:lnTo>
                    <a:lnTo>
                      <a:pt x="242644" y="37234"/>
                    </a:lnTo>
                    <a:lnTo>
                      <a:pt x="236021" y="29799"/>
                    </a:lnTo>
                    <a:lnTo>
                      <a:pt x="209260" y="13350"/>
                    </a:lnTo>
                    <a:lnTo>
                      <a:pt x="193505" y="7474"/>
                    </a:lnTo>
                    <a:lnTo>
                      <a:pt x="176327" y="3306"/>
                    </a:lnTo>
                    <a:lnTo>
                      <a:pt x="157597" y="822"/>
                    </a:lnTo>
                    <a:lnTo>
                      <a:pt x="137189" y="0"/>
                    </a:lnTo>
                    <a:close/>
                  </a:path>
                  <a:path extrusionOk="0" h="221615" w="271780">
                    <a:moveTo>
                      <a:pt x="268326" y="154183"/>
                    </a:moveTo>
                    <a:lnTo>
                      <a:pt x="216265" y="154183"/>
                    </a:lnTo>
                    <a:lnTo>
                      <a:pt x="215899" y="154780"/>
                    </a:lnTo>
                    <a:lnTo>
                      <a:pt x="204180" y="167811"/>
                    </a:lnTo>
                    <a:lnTo>
                      <a:pt x="187523" y="176867"/>
                    </a:lnTo>
                    <a:lnTo>
                      <a:pt x="165375" y="182152"/>
                    </a:lnTo>
                    <a:lnTo>
                      <a:pt x="137189" y="183868"/>
                    </a:lnTo>
                    <a:lnTo>
                      <a:pt x="248779" y="183868"/>
                    </a:lnTo>
                    <a:lnTo>
                      <a:pt x="267489" y="155984"/>
                    </a:lnTo>
                    <a:lnTo>
                      <a:pt x="268326" y="154183"/>
                    </a:lnTo>
                    <a:close/>
                  </a:path>
                  <a:path extrusionOk="0" h="221615" w="271780">
                    <a:moveTo>
                      <a:pt x="242644" y="37234"/>
                    </a:moveTo>
                    <a:lnTo>
                      <a:pt x="138268" y="37234"/>
                    </a:lnTo>
                    <a:lnTo>
                      <a:pt x="172911" y="40716"/>
                    </a:lnTo>
                    <a:lnTo>
                      <a:pt x="198783" y="51226"/>
                    </a:lnTo>
                    <a:lnTo>
                      <a:pt x="216030" y="68863"/>
                    </a:lnTo>
                    <a:lnTo>
                      <a:pt x="224799" y="93724"/>
                    </a:lnTo>
                    <a:lnTo>
                      <a:pt x="269153" y="93724"/>
                    </a:lnTo>
                    <a:lnTo>
                      <a:pt x="267196" y="78293"/>
                    </a:lnTo>
                    <a:lnTo>
                      <a:pt x="255405" y="51559"/>
                    </a:lnTo>
                    <a:lnTo>
                      <a:pt x="242644" y="3723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sp>
          <p:nvSpPr>
            <p:cNvPr id="194" name="Google Shape;194;p35"/>
            <p:cNvSpPr/>
            <p:nvPr/>
          </p:nvSpPr>
          <p:spPr>
            <a:xfrm>
              <a:off x="18426135" y="10620492"/>
              <a:ext cx="269875" cy="211454"/>
            </a:xfrm>
            <a:custGeom>
              <a:rect b="b" l="l" r="r" t="t"/>
              <a:pathLst>
                <a:path extrusionOk="0" h="211454" w="269875">
                  <a:moveTo>
                    <a:pt x="269468" y="0"/>
                  </a:moveTo>
                  <a:lnTo>
                    <a:pt x="221836" y="0"/>
                  </a:lnTo>
                  <a:lnTo>
                    <a:pt x="221836" y="154298"/>
                  </a:lnTo>
                  <a:lnTo>
                    <a:pt x="49705" y="0"/>
                  </a:lnTo>
                  <a:lnTo>
                    <a:pt x="0" y="0"/>
                  </a:lnTo>
                  <a:lnTo>
                    <a:pt x="0" y="210925"/>
                  </a:lnTo>
                  <a:lnTo>
                    <a:pt x="47935" y="210925"/>
                  </a:lnTo>
                  <a:lnTo>
                    <a:pt x="47935" y="54856"/>
                  </a:lnTo>
                  <a:lnTo>
                    <a:pt x="221836" y="210925"/>
                  </a:lnTo>
                  <a:lnTo>
                    <a:pt x="269468" y="210925"/>
                  </a:lnTo>
                  <a:lnTo>
                    <a:pt x="269468" y="0"/>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195" name="Google Shape;195;p35"/>
            <p:cNvSpPr/>
            <p:nvPr/>
          </p:nvSpPr>
          <p:spPr>
            <a:xfrm>
              <a:off x="18756563" y="10610134"/>
              <a:ext cx="281305" cy="227329"/>
            </a:xfrm>
            <a:custGeom>
              <a:rect b="b" l="l" r="r" t="t"/>
              <a:pathLst>
                <a:path extrusionOk="0" h="227329" w="281305">
                  <a:moveTo>
                    <a:pt x="140131" y="0"/>
                  </a:moveTo>
                  <a:lnTo>
                    <a:pt x="100945" y="3402"/>
                  </a:lnTo>
                  <a:lnTo>
                    <a:pt x="39362" y="30060"/>
                  </a:lnTo>
                  <a:lnTo>
                    <a:pt x="9978" y="66450"/>
                  </a:lnTo>
                  <a:lnTo>
                    <a:pt x="0" y="114855"/>
                  </a:lnTo>
                  <a:lnTo>
                    <a:pt x="8728" y="163675"/>
                  </a:lnTo>
                  <a:lnTo>
                    <a:pt x="34831" y="198668"/>
                  </a:lnTo>
                  <a:lnTo>
                    <a:pt x="78188" y="219734"/>
                  </a:lnTo>
                  <a:lnTo>
                    <a:pt x="138676" y="226778"/>
                  </a:lnTo>
                  <a:lnTo>
                    <a:pt x="199632" y="219440"/>
                  </a:lnTo>
                  <a:lnTo>
                    <a:pt x="244253" y="197882"/>
                  </a:lnTo>
                  <a:lnTo>
                    <a:pt x="253425" y="186140"/>
                  </a:lnTo>
                  <a:lnTo>
                    <a:pt x="139765" y="186140"/>
                  </a:lnTo>
                  <a:lnTo>
                    <a:pt x="99849" y="181747"/>
                  </a:lnTo>
                  <a:lnTo>
                    <a:pt x="71531" y="168485"/>
                  </a:lnTo>
                  <a:lnTo>
                    <a:pt x="54656" y="146229"/>
                  </a:lnTo>
                  <a:lnTo>
                    <a:pt x="49066" y="114855"/>
                  </a:lnTo>
                  <a:lnTo>
                    <a:pt x="55084" y="82600"/>
                  </a:lnTo>
                  <a:lnTo>
                    <a:pt x="72764" y="58990"/>
                  </a:lnTo>
                  <a:lnTo>
                    <a:pt x="101545" y="44485"/>
                  </a:lnTo>
                  <a:lnTo>
                    <a:pt x="140864" y="39548"/>
                  </a:lnTo>
                  <a:lnTo>
                    <a:pt x="251382" y="39548"/>
                  </a:lnTo>
                  <a:lnTo>
                    <a:pt x="242697" y="30174"/>
                  </a:lnTo>
                  <a:lnTo>
                    <a:pt x="213532" y="13287"/>
                  </a:lnTo>
                  <a:lnTo>
                    <a:pt x="196852" y="7438"/>
                  </a:lnTo>
                  <a:lnTo>
                    <a:pt x="179145" y="3290"/>
                  </a:lnTo>
                  <a:lnTo>
                    <a:pt x="160280" y="818"/>
                  </a:lnTo>
                  <a:lnTo>
                    <a:pt x="140131" y="0"/>
                  </a:lnTo>
                  <a:close/>
                </a:path>
                <a:path extrusionOk="0" h="227329" w="281305">
                  <a:moveTo>
                    <a:pt x="251382" y="39548"/>
                  </a:moveTo>
                  <a:lnTo>
                    <a:pt x="140864" y="39548"/>
                  </a:lnTo>
                  <a:lnTo>
                    <a:pt x="179872" y="44485"/>
                  </a:lnTo>
                  <a:lnTo>
                    <a:pt x="208426" y="58990"/>
                  </a:lnTo>
                  <a:lnTo>
                    <a:pt x="225969" y="82600"/>
                  </a:lnTo>
                  <a:lnTo>
                    <a:pt x="231940" y="114855"/>
                  </a:lnTo>
                  <a:lnTo>
                    <a:pt x="226259" y="146229"/>
                  </a:lnTo>
                  <a:lnTo>
                    <a:pt x="209110" y="168485"/>
                  </a:lnTo>
                  <a:lnTo>
                    <a:pt x="180332" y="181747"/>
                  </a:lnTo>
                  <a:lnTo>
                    <a:pt x="139765" y="186140"/>
                  </a:lnTo>
                  <a:lnTo>
                    <a:pt x="253425" y="186140"/>
                  </a:lnTo>
                  <a:lnTo>
                    <a:pt x="271665" y="162792"/>
                  </a:lnTo>
                  <a:lnTo>
                    <a:pt x="280996" y="114855"/>
                  </a:lnTo>
                  <a:lnTo>
                    <a:pt x="276663" y="81317"/>
                  </a:lnTo>
                  <a:lnTo>
                    <a:pt x="263819" y="52970"/>
                  </a:lnTo>
                  <a:lnTo>
                    <a:pt x="251382" y="39548"/>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196" name="Google Shape;196;p35"/>
            <p:cNvSpPr/>
            <p:nvPr/>
          </p:nvSpPr>
          <p:spPr>
            <a:xfrm>
              <a:off x="19099035" y="10610132"/>
              <a:ext cx="563244" cy="227329"/>
            </a:xfrm>
            <a:custGeom>
              <a:rect b="b" l="l" r="r" t="t"/>
              <a:pathLst>
                <a:path extrusionOk="0" h="227329" w="563244">
                  <a:moveTo>
                    <a:pt x="266001" y="226796"/>
                  </a:moveTo>
                  <a:lnTo>
                    <a:pt x="157340" y="99275"/>
                  </a:lnTo>
                  <a:lnTo>
                    <a:pt x="260578" y="15341"/>
                  </a:lnTo>
                  <a:lnTo>
                    <a:pt x="194271" y="15341"/>
                  </a:lnTo>
                  <a:lnTo>
                    <a:pt x="46875" y="136359"/>
                  </a:lnTo>
                  <a:lnTo>
                    <a:pt x="46875" y="15341"/>
                  </a:lnTo>
                  <a:lnTo>
                    <a:pt x="0" y="15341"/>
                  </a:lnTo>
                  <a:lnTo>
                    <a:pt x="0" y="226796"/>
                  </a:lnTo>
                  <a:lnTo>
                    <a:pt x="46875" y="226796"/>
                  </a:lnTo>
                  <a:lnTo>
                    <a:pt x="46875" y="182537"/>
                  </a:lnTo>
                  <a:lnTo>
                    <a:pt x="120548" y="124307"/>
                  </a:lnTo>
                  <a:lnTo>
                    <a:pt x="207327" y="226796"/>
                  </a:lnTo>
                  <a:lnTo>
                    <a:pt x="266001" y="226796"/>
                  </a:lnTo>
                  <a:close/>
                </a:path>
                <a:path extrusionOk="0" h="227329" w="563244">
                  <a:moveTo>
                    <a:pt x="563219" y="80784"/>
                  </a:moveTo>
                  <a:lnTo>
                    <a:pt x="556120" y="44602"/>
                  </a:lnTo>
                  <a:lnTo>
                    <a:pt x="548868" y="36258"/>
                  </a:lnTo>
                  <a:lnTo>
                    <a:pt x="534250" y="19443"/>
                  </a:lnTo>
                  <a:lnTo>
                    <a:pt x="517817" y="13017"/>
                  </a:lnTo>
                  <a:lnTo>
                    <a:pt x="517817" y="109728"/>
                  </a:lnTo>
                  <a:lnTo>
                    <a:pt x="517715" y="115951"/>
                  </a:lnTo>
                  <a:lnTo>
                    <a:pt x="500291" y="154762"/>
                  </a:lnTo>
                  <a:lnTo>
                    <a:pt x="450342" y="185000"/>
                  </a:lnTo>
                  <a:lnTo>
                    <a:pt x="404761" y="191274"/>
                  </a:lnTo>
                  <a:lnTo>
                    <a:pt x="382905" y="189572"/>
                  </a:lnTo>
                  <a:lnTo>
                    <a:pt x="367411" y="184416"/>
                  </a:lnTo>
                  <a:lnTo>
                    <a:pt x="358165" y="175780"/>
                  </a:lnTo>
                  <a:lnTo>
                    <a:pt x="355104" y="163601"/>
                  </a:lnTo>
                  <a:lnTo>
                    <a:pt x="355104" y="163233"/>
                  </a:lnTo>
                  <a:lnTo>
                    <a:pt x="380695" y="134302"/>
                  </a:lnTo>
                  <a:lnTo>
                    <a:pt x="420522" y="127152"/>
                  </a:lnTo>
                  <a:lnTo>
                    <a:pt x="451739" y="124929"/>
                  </a:lnTo>
                  <a:lnTo>
                    <a:pt x="476529" y="122809"/>
                  </a:lnTo>
                  <a:lnTo>
                    <a:pt x="495388" y="119672"/>
                  </a:lnTo>
                  <a:lnTo>
                    <a:pt x="508939" y="115366"/>
                  </a:lnTo>
                  <a:lnTo>
                    <a:pt x="517817" y="109728"/>
                  </a:lnTo>
                  <a:lnTo>
                    <a:pt x="517817" y="13017"/>
                  </a:lnTo>
                  <a:lnTo>
                    <a:pt x="496785" y="4775"/>
                  </a:lnTo>
                  <a:lnTo>
                    <a:pt x="442874" y="0"/>
                  </a:lnTo>
                  <a:lnTo>
                    <a:pt x="387819" y="5156"/>
                  </a:lnTo>
                  <a:lnTo>
                    <a:pt x="347306" y="20701"/>
                  </a:lnTo>
                  <a:lnTo>
                    <a:pt x="321094" y="46786"/>
                  </a:lnTo>
                  <a:lnTo>
                    <a:pt x="308978" y="83566"/>
                  </a:lnTo>
                  <a:lnTo>
                    <a:pt x="308800" y="84988"/>
                  </a:lnTo>
                  <a:lnTo>
                    <a:pt x="358254" y="84988"/>
                  </a:lnTo>
                  <a:lnTo>
                    <a:pt x="358381" y="83883"/>
                  </a:lnTo>
                  <a:lnTo>
                    <a:pt x="365785" y="61988"/>
                  </a:lnTo>
                  <a:lnTo>
                    <a:pt x="382066" y="47218"/>
                  </a:lnTo>
                  <a:lnTo>
                    <a:pt x="408546" y="38874"/>
                  </a:lnTo>
                  <a:lnTo>
                    <a:pt x="446532" y="36258"/>
                  </a:lnTo>
                  <a:lnTo>
                    <a:pt x="472998" y="37934"/>
                  </a:lnTo>
                  <a:lnTo>
                    <a:pt x="510755" y="54457"/>
                  </a:lnTo>
                  <a:lnTo>
                    <a:pt x="517093" y="65036"/>
                  </a:lnTo>
                  <a:lnTo>
                    <a:pt x="517093" y="70904"/>
                  </a:lnTo>
                  <a:lnTo>
                    <a:pt x="480644" y="91363"/>
                  </a:lnTo>
                  <a:lnTo>
                    <a:pt x="417677" y="96291"/>
                  </a:lnTo>
                  <a:lnTo>
                    <a:pt x="393242" y="98894"/>
                  </a:lnTo>
                  <a:lnTo>
                    <a:pt x="351866" y="108013"/>
                  </a:lnTo>
                  <a:lnTo>
                    <a:pt x="311823" y="136855"/>
                  </a:lnTo>
                  <a:lnTo>
                    <a:pt x="304203" y="167259"/>
                  </a:lnTo>
                  <a:lnTo>
                    <a:pt x="309740" y="193230"/>
                  </a:lnTo>
                  <a:lnTo>
                    <a:pt x="326326" y="211836"/>
                  </a:lnTo>
                  <a:lnTo>
                    <a:pt x="353872" y="223050"/>
                  </a:lnTo>
                  <a:lnTo>
                    <a:pt x="392315" y="226796"/>
                  </a:lnTo>
                  <a:lnTo>
                    <a:pt x="423240" y="224764"/>
                  </a:lnTo>
                  <a:lnTo>
                    <a:pt x="474853" y="208648"/>
                  </a:lnTo>
                  <a:lnTo>
                    <a:pt x="509028" y="180670"/>
                  </a:lnTo>
                  <a:lnTo>
                    <a:pt x="519264" y="165595"/>
                  </a:lnTo>
                  <a:lnTo>
                    <a:pt x="523392" y="219824"/>
                  </a:lnTo>
                  <a:lnTo>
                    <a:pt x="563219" y="219824"/>
                  </a:lnTo>
                  <a:lnTo>
                    <a:pt x="563219" y="165595"/>
                  </a:lnTo>
                  <a:lnTo>
                    <a:pt x="563219" y="109728"/>
                  </a:lnTo>
                  <a:lnTo>
                    <a:pt x="563219" y="8078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nvGrpSpPr>
            <p:cNvPr id="197" name="Google Shape;197;p35"/>
            <p:cNvGrpSpPr/>
            <p:nvPr/>
          </p:nvGrpSpPr>
          <p:grpSpPr>
            <a:xfrm>
              <a:off x="17270138" y="10697205"/>
              <a:ext cx="448309" cy="277073"/>
              <a:chOff x="17270138" y="10697205"/>
              <a:chExt cx="448309" cy="277073"/>
            </a:xfrm>
          </p:grpSpPr>
          <p:sp>
            <p:nvSpPr>
              <p:cNvPr id="198" name="Google Shape;198;p35"/>
              <p:cNvSpPr/>
              <p:nvPr/>
            </p:nvSpPr>
            <p:spPr>
              <a:xfrm>
                <a:off x="17270138" y="10697205"/>
                <a:ext cx="448309" cy="55245"/>
              </a:xfrm>
              <a:custGeom>
                <a:rect b="b" l="l" r="r" t="t"/>
                <a:pathLst>
                  <a:path extrusionOk="0" h="55245" w="448309">
                    <a:moveTo>
                      <a:pt x="440300" y="0"/>
                    </a:moveTo>
                    <a:lnTo>
                      <a:pt x="7455" y="0"/>
                    </a:lnTo>
                    <a:lnTo>
                      <a:pt x="4412" y="12040"/>
                    </a:lnTo>
                    <a:lnTo>
                      <a:pt x="2145" y="24279"/>
                    </a:lnTo>
                    <a:lnTo>
                      <a:pt x="668" y="36679"/>
                    </a:lnTo>
                    <a:lnTo>
                      <a:pt x="0" y="51087"/>
                    </a:lnTo>
                    <a:lnTo>
                      <a:pt x="73" y="54846"/>
                    </a:lnTo>
                    <a:lnTo>
                      <a:pt x="447693" y="54846"/>
                    </a:lnTo>
                    <a:lnTo>
                      <a:pt x="447766" y="49202"/>
                    </a:lnTo>
                    <a:lnTo>
                      <a:pt x="447097" y="36679"/>
                    </a:lnTo>
                    <a:lnTo>
                      <a:pt x="445619" y="24279"/>
                    </a:lnTo>
                    <a:lnTo>
                      <a:pt x="443349" y="12040"/>
                    </a:lnTo>
                    <a:lnTo>
                      <a:pt x="44030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199" name="Google Shape;199;p35"/>
              <p:cNvSpPr/>
              <p:nvPr/>
            </p:nvSpPr>
            <p:spPr>
              <a:xfrm>
                <a:off x="17272040" y="10775656"/>
                <a:ext cx="444500" cy="55245"/>
              </a:xfrm>
              <a:custGeom>
                <a:rect b="b" l="l" r="r" t="t"/>
                <a:pathLst>
                  <a:path extrusionOk="0" h="55245" w="444500">
                    <a:moveTo>
                      <a:pt x="443965" y="0"/>
                    </a:moveTo>
                    <a:lnTo>
                      <a:pt x="0" y="0"/>
                    </a:lnTo>
                    <a:lnTo>
                      <a:pt x="2328" y="14230"/>
                    </a:lnTo>
                    <a:lnTo>
                      <a:pt x="5540" y="28145"/>
                    </a:lnTo>
                    <a:lnTo>
                      <a:pt x="9601" y="41715"/>
                    </a:lnTo>
                    <a:lnTo>
                      <a:pt x="14481" y="54909"/>
                    </a:lnTo>
                    <a:lnTo>
                      <a:pt x="429484" y="54909"/>
                    </a:lnTo>
                    <a:lnTo>
                      <a:pt x="434362" y="41715"/>
                    </a:lnTo>
                    <a:lnTo>
                      <a:pt x="438421" y="28145"/>
                    </a:lnTo>
                    <a:lnTo>
                      <a:pt x="441632" y="14230"/>
                    </a:lnTo>
                    <a:lnTo>
                      <a:pt x="443965"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200" name="Google Shape;200;p35"/>
              <p:cNvSpPr/>
              <p:nvPr/>
            </p:nvSpPr>
            <p:spPr>
              <a:xfrm>
                <a:off x="17294201" y="10851088"/>
                <a:ext cx="400050" cy="123190"/>
              </a:xfrm>
              <a:custGeom>
                <a:rect b="b" l="l" r="r" t="t"/>
                <a:pathLst>
                  <a:path extrusionOk="0" h="123190" w="400050">
                    <a:moveTo>
                      <a:pt x="399631" y="0"/>
                    </a:moveTo>
                    <a:lnTo>
                      <a:pt x="0" y="0"/>
                    </a:lnTo>
                    <a:lnTo>
                      <a:pt x="26578" y="40754"/>
                    </a:lnTo>
                    <a:lnTo>
                      <a:pt x="61146" y="74712"/>
                    </a:lnTo>
                    <a:lnTo>
                      <a:pt x="102406" y="100575"/>
                    </a:lnTo>
                    <a:lnTo>
                      <a:pt x="149061" y="117045"/>
                    </a:lnTo>
                    <a:lnTo>
                      <a:pt x="199815" y="122823"/>
                    </a:lnTo>
                    <a:lnTo>
                      <a:pt x="250569" y="117045"/>
                    </a:lnTo>
                    <a:lnTo>
                      <a:pt x="297225" y="100575"/>
                    </a:lnTo>
                    <a:lnTo>
                      <a:pt x="338485" y="74712"/>
                    </a:lnTo>
                    <a:lnTo>
                      <a:pt x="373052" y="40754"/>
                    </a:lnTo>
                    <a:lnTo>
                      <a:pt x="399631"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pic>
          <p:nvPicPr>
            <p:cNvPr id="201" name="Google Shape;201;p35"/>
            <p:cNvPicPr preferRelativeResize="0"/>
            <p:nvPr/>
          </p:nvPicPr>
          <p:blipFill rotWithShape="1">
            <a:blip r:embed="rId3">
              <a:alphaModFix/>
            </a:blip>
            <a:srcRect b="0" l="0" r="0" t="0"/>
            <a:stretch/>
          </p:blipFill>
          <p:spPr>
            <a:xfrm>
              <a:off x="17298399" y="10392506"/>
              <a:ext cx="391240" cy="257497"/>
            </a:xfrm>
            <a:prstGeom prst="rect">
              <a:avLst/>
            </a:prstGeom>
            <a:noFill/>
            <a:ln>
              <a:noFill/>
            </a:ln>
          </p:spPr>
        </p:pic>
      </p:grp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mp; Content">
  <p:cSld name="CUSTOM_2">
    <p:spTree>
      <p:nvGrpSpPr>
        <p:cNvPr id="202" name="Shape 202"/>
        <p:cNvGrpSpPr/>
        <p:nvPr/>
      </p:nvGrpSpPr>
      <p:grpSpPr>
        <a:xfrm>
          <a:off x="0" y="0"/>
          <a:ext cx="0" cy="0"/>
          <a:chOff x="0" y="0"/>
          <a:chExt cx="0" cy="0"/>
        </a:xfrm>
      </p:grpSpPr>
      <p:graphicFrame>
        <p:nvGraphicFramePr>
          <p:cNvPr id="203" name="Google Shape;203;p36"/>
          <p:cNvGraphicFramePr/>
          <p:nvPr/>
        </p:nvGraphicFramePr>
        <p:xfrm>
          <a:off x="0" y="0"/>
          <a:ext cx="3000000" cy="3000000"/>
        </p:xfrm>
        <a:graphic>
          <a:graphicData uri="http://schemas.openxmlformats.org/drawingml/2006/table">
            <a:tbl>
              <a:tblPr>
                <a:noFill/>
                <a:tableStyleId>{3D06AAFA-E253-4BB4-9266-608201C8B59D}</a:tableStyleId>
              </a:tblPr>
              <a:tblGrid>
                <a:gridCol w="762000"/>
                <a:gridCol w="762000"/>
                <a:gridCol w="762000"/>
                <a:gridCol w="762000"/>
                <a:gridCol w="762000"/>
                <a:gridCol w="762000"/>
                <a:gridCol w="762000"/>
                <a:gridCol w="762000"/>
                <a:gridCol w="762000"/>
                <a:gridCol w="762000"/>
                <a:gridCol w="762000"/>
                <a:gridCol w="762000"/>
                <a:gridCol w="762000"/>
                <a:gridCol w="762000"/>
                <a:gridCol w="762000"/>
                <a:gridCol w="762000"/>
              </a:tblGrid>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chemeClr val="dk2">
                          <a:alpha val="0"/>
                        </a:scheme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chemeClr val="dk2">
                          <a:alpha val="0"/>
                        </a:scheme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chemeClr val="dk2">
                          <a:alpha val="0"/>
                        </a:schemeClr>
                      </a:solidFill>
                      <a:prstDash val="solid"/>
                      <a:round/>
                      <a:headEnd len="sm" w="sm" type="none"/>
                      <a:tailEnd len="sm" w="sm" type="none"/>
                    </a:lnL>
                    <a:lnR cap="flat" cmpd="sng" w="9525">
                      <a:solidFill>
                        <a:schemeClr val="dk2">
                          <a:alpha val="0"/>
                        </a:schemeClr>
                      </a:solidFill>
                      <a:prstDash val="solid"/>
                      <a:round/>
                      <a:headEnd len="sm" w="sm" type="none"/>
                      <a:tailEnd len="sm" w="sm" type="none"/>
                    </a:lnR>
                    <a:lnT cap="flat" cmpd="sng" w="9525">
                      <a:solidFill>
                        <a:schemeClr val="dk2">
                          <a:alpha val="0"/>
                        </a:schemeClr>
                      </a:solidFill>
                      <a:prstDash val="solid"/>
                      <a:round/>
                      <a:headEnd len="sm" w="sm" type="none"/>
                      <a:tailEnd len="sm" w="sm" type="none"/>
                    </a:lnT>
                    <a:lnB cap="flat" cmpd="sng" w="9525">
                      <a:solidFill>
                        <a:schemeClr val="dk2">
                          <a:alpha val="0"/>
                        </a:scheme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chemeClr val="dk2">
                          <a:alpha val="0"/>
                        </a:scheme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bl>
          </a:graphicData>
        </a:graphic>
      </p:graphicFrame>
      <p:sp>
        <p:nvSpPr>
          <p:cNvPr id="204" name="Google Shape;204;p36"/>
          <p:cNvSpPr txBox="1"/>
          <p:nvPr>
            <p:ph idx="12" type="sldNum"/>
          </p:nvPr>
        </p:nvSpPr>
        <p:spPr>
          <a:xfrm>
            <a:off x="10668000" y="6295225"/>
            <a:ext cx="762000" cy="280500"/>
          </a:xfrm>
          <a:prstGeom prst="rect">
            <a:avLst/>
          </a:prstGeom>
        </p:spPr>
        <p:txBody>
          <a:bodyPr anchorCtr="0" anchor="t" bIns="91425" lIns="91425" spcFirstLastPara="1" rIns="91425" wrap="square" tIns="91425">
            <a:noAutofit/>
          </a:bodyPr>
          <a:lstStyle>
            <a:lvl1pPr lvl="0" rtl="0">
              <a:buNone/>
              <a:defRPr>
                <a:solidFill>
                  <a:srgbClr val="FFFFFF"/>
                </a:solidFill>
              </a:defRPr>
            </a:lvl1pPr>
            <a:lvl2pPr lvl="1" rtl="0">
              <a:buNone/>
              <a:defRPr>
                <a:solidFill>
                  <a:srgbClr val="FFFFFF"/>
                </a:solidFill>
              </a:defRPr>
            </a:lvl2pPr>
            <a:lvl3pPr lvl="2" rtl="0">
              <a:buNone/>
              <a:defRPr>
                <a:solidFill>
                  <a:srgbClr val="FFFFFF"/>
                </a:solidFill>
              </a:defRPr>
            </a:lvl3pPr>
            <a:lvl4pPr lvl="3" rtl="0">
              <a:buNone/>
              <a:defRPr>
                <a:solidFill>
                  <a:srgbClr val="FFFFFF"/>
                </a:solidFill>
              </a:defRPr>
            </a:lvl4pPr>
            <a:lvl5pPr lvl="4" rtl="0">
              <a:buNone/>
              <a:defRPr>
                <a:solidFill>
                  <a:srgbClr val="FFFFFF"/>
                </a:solidFill>
              </a:defRPr>
            </a:lvl5pPr>
            <a:lvl6pPr lvl="5" rtl="0">
              <a:buNone/>
              <a:defRPr>
                <a:solidFill>
                  <a:srgbClr val="FFFFFF"/>
                </a:solidFill>
              </a:defRPr>
            </a:lvl6pPr>
            <a:lvl7pPr lvl="6" rtl="0">
              <a:buNone/>
              <a:defRPr>
                <a:solidFill>
                  <a:srgbClr val="FFFFFF"/>
                </a:solidFill>
              </a:defRPr>
            </a:lvl7pPr>
            <a:lvl8pPr lvl="7" rtl="0">
              <a:buNone/>
              <a:defRPr>
                <a:solidFill>
                  <a:srgbClr val="FFFFFF"/>
                </a:solidFill>
              </a:defRPr>
            </a:lvl8pPr>
            <a:lvl9pPr lvl="8" rtl="0">
              <a:buNone/>
              <a:defRPr>
                <a:solidFill>
                  <a:srgbClr val="FFFFFF"/>
                </a:solidFill>
              </a:defRPr>
            </a:lvl9pPr>
          </a:lstStyle>
          <a:p>
            <a:pPr indent="0" lvl="0" marL="0" rtl="0" algn="ctr">
              <a:spcBef>
                <a:spcPts val="0"/>
              </a:spcBef>
              <a:spcAft>
                <a:spcPts val="0"/>
              </a:spcAft>
              <a:buNone/>
            </a:pPr>
            <a:fld id="{00000000-1234-1234-1234-123412341234}" type="slidenum">
              <a:rPr lang="en-US"/>
              <a:t>‹#›</a:t>
            </a:fld>
            <a:endParaRPr/>
          </a:p>
        </p:txBody>
      </p:sp>
      <p:sp>
        <p:nvSpPr>
          <p:cNvPr id="205" name="Google Shape;205;p36"/>
          <p:cNvSpPr txBox="1"/>
          <p:nvPr>
            <p:ph idx="1" type="body"/>
          </p:nvPr>
        </p:nvSpPr>
        <p:spPr>
          <a:xfrm>
            <a:off x="685800" y="1264824"/>
            <a:ext cx="10820400" cy="4587600"/>
          </a:xfrm>
          <a:prstGeom prst="rect">
            <a:avLst/>
          </a:prstGeom>
        </p:spPr>
        <p:txBody>
          <a:bodyPr anchorCtr="0" anchor="t" bIns="91425" lIns="91425" spcFirstLastPara="1" rIns="91425" wrap="square" tIns="91425">
            <a:noAutofit/>
          </a:bodyPr>
          <a:lstStyle>
            <a:lvl1pPr indent="-342900" lvl="0" marL="457200" rtl="0">
              <a:spcBef>
                <a:spcPts val="0"/>
              </a:spcBef>
              <a:spcAft>
                <a:spcPts val="0"/>
              </a:spcAft>
              <a:buSzPts val="1800"/>
              <a:buFont typeface="Muli"/>
              <a:buChar char="■"/>
              <a:defRPr sz="1800">
                <a:latin typeface="Muli"/>
                <a:ea typeface="Muli"/>
                <a:cs typeface="Muli"/>
                <a:sym typeface="Muli"/>
              </a:defRPr>
            </a:lvl1pPr>
            <a:lvl2pPr indent="-342900" lvl="1" marL="914400" rtl="0">
              <a:spcBef>
                <a:spcPts val="0"/>
              </a:spcBef>
              <a:spcAft>
                <a:spcPts val="0"/>
              </a:spcAft>
              <a:buSzPts val="1800"/>
              <a:buFont typeface="Muli"/>
              <a:buChar char="□"/>
              <a:defRPr sz="1800">
                <a:latin typeface="Muli"/>
                <a:ea typeface="Muli"/>
                <a:cs typeface="Muli"/>
                <a:sym typeface="Muli"/>
              </a:defRPr>
            </a:lvl2pPr>
            <a:lvl3pPr indent="-342900" lvl="2" marL="1371600" rtl="0">
              <a:spcBef>
                <a:spcPts val="0"/>
              </a:spcBef>
              <a:spcAft>
                <a:spcPts val="0"/>
              </a:spcAft>
              <a:buClr>
                <a:schemeClr val="dk2"/>
              </a:buClr>
              <a:buSzPts val="1800"/>
              <a:buFont typeface="Muli"/>
              <a:buChar char="■"/>
              <a:defRPr sz="1800">
                <a:latin typeface="Muli"/>
                <a:ea typeface="Muli"/>
                <a:cs typeface="Muli"/>
                <a:sym typeface="Muli"/>
              </a:defRPr>
            </a:lvl3pPr>
            <a:lvl4pPr indent="-342900" lvl="3" marL="1828800" rtl="0">
              <a:spcBef>
                <a:spcPts val="0"/>
              </a:spcBef>
              <a:spcAft>
                <a:spcPts val="0"/>
              </a:spcAft>
              <a:buClr>
                <a:schemeClr val="dk2"/>
              </a:buClr>
              <a:buSzPts val="1800"/>
              <a:buFont typeface="Muli"/>
              <a:buChar char="■"/>
              <a:defRPr sz="1800">
                <a:latin typeface="Muli"/>
                <a:ea typeface="Muli"/>
                <a:cs typeface="Muli"/>
                <a:sym typeface="Muli"/>
              </a:defRPr>
            </a:lvl4pPr>
            <a:lvl5pPr indent="-342900" lvl="4" marL="2286000" rtl="0">
              <a:spcBef>
                <a:spcPts val="0"/>
              </a:spcBef>
              <a:spcAft>
                <a:spcPts val="0"/>
              </a:spcAft>
              <a:buSzPts val="1800"/>
              <a:buFont typeface="Muli"/>
              <a:buChar char="□"/>
              <a:defRPr sz="1800">
                <a:latin typeface="Muli"/>
                <a:ea typeface="Muli"/>
                <a:cs typeface="Muli"/>
                <a:sym typeface="Muli"/>
              </a:defRPr>
            </a:lvl5pPr>
            <a:lvl6pPr indent="-342900" lvl="5" marL="2743200" rtl="0">
              <a:spcBef>
                <a:spcPts val="0"/>
              </a:spcBef>
              <a:spcAft>
                <a:spcPts val="0"/>
              </a:spcAft>
              <a:buSzPts val="1800"/>
              <a:buFont typeface="Muli"/>
              <a:buChar char="■"/>
              <a:defRPr sz="1800">
                <a:latin typeface="Muli"/>
                <a:ea typeface="Muli"/>
                <a:cs typeface="Muli"/>
                <a:sym typeface="Muli"/>
              </a:defRPr>
            </a:lvl6pPr>
            <a:lvl7pPr indent="-342900" lvl="6" marL="3200400" rtl="0">
              <a:spcBef>
                <a:spcPts val="0"/>
              </a:spcBef>
              <a:spcAft>
                <a:spcPts val="0"/>
              </a:spcAft>
              <a:buSzPts val="1800"/>
              <a:buFont typeface="Muli"/>
              <a:buChar char="■"/>
              <a:defRPr sz="1800">
                <a:latin typeface="Muli"/>
                <a:ea typeface="Muli"/>
                <a:cs typeface="Muli"/>
                <a:sym typeface="Muli"/>
              </a:defRPr>
            </a:lvl7pPr>
            <a:lvl8pPr indent="-342900" lvl="7" marL="3657600" rtl="0">
              <a:spcBef>
                <a:spcPts val="0"/>
              </a:spcBef>
              <a:spcAft>
                <a:spcPts val="0"/>
              </a:spcAft>
              <a:buSzPts val="1800"/>
              <a:buFont typeface="Muli"/>
              <a:buChar char="□"/>
              <a:defRPr sz="1800">
                <a:latin typeface="Muli"/>
                <a:ea typeface="Muli"/>
                <a:cs typeface="Muli"/>
                <a:sym typeface="Muli"/>
              </a:defRPr>
            </a:lvl8pPr>
            <a:lvl9pPr indent="-342900" lvl="8" marL="4114800" rtl="0">
              <a:spcBef>
                <a:spcPts val="0"/>
              </a:spcBef>
              <a:spcAft>
                <a:spcPts val="0"/>
              </a:spcAft>
              <a:buSzPts val="1800"/>
              <a:buFont typeface="Muli"/>
              <a:buChar char="■"/>
              <a:defRPr sz="1800">
                <a:latin typeface="Muli"/>
                <a:ea typeface="Muli"/>
                <a:cs typeface="Muli"/>
                <a:sym typeface="Muli"/>
              </a:defRPr>
            </a:lvl9pPr>
          </a:lstStyle>
          <a:p/>
        </p:txBody>
      </p:sp>
      <p:sp>
        <p:nvSpPr>
          <p:cNvPr id="206" name="Google Shape;206;p36"/>
          <p:cNvSpPr txBox="1"/>
          <p:nvPr>
            <p:ph type="title"/>
          </p:nvPr>
        </p:nvSpPr>
        <p:spPr>
          <a:xfrm>
            <a:off x="685800" y="533400"/>
            <a:ext cx="10845900" cy="609600"/>
          </a:xfrm>
          <a:prstGeom prst="rect">
            <a:avLst/>
          </a:prstGeom>
          <a:noFill/>
          <a:ln>
            <a:noFill/>
          </a:ln>
        </p:spPr>
        <p:txBody>
          <a:bodyPr anchorCtr="0" anchor="t" bIns="91425" lIns="91425" spcFirstLastPara="1" rIns="91425" wrap="square" tIns="91425">
            <a:noAutofit/>
          </a:bodyPr>
          <a:lstStyle>
            <a:lvl1pPr lvl="0" marR="0" rtl="0" algn="l">
              <a:spcBef>
                <a:spcPts val="0"/>
              </a:spcBef>
              <a:spcAft>
                <a:spcPts val="0"/>
              </a:spcAft>
              <a:buClr>
                <a:schemeClr val="dk2"/>
              </a:buClr>
              <a:buSzPts val="1400"/>
              <a:buFont typeface="Muli"/>
              <a:buNone/>
              <a:defRPr i="0" sz="3000" u="none" cap="none" strike="noStrike">
                <a:solidFill>
                  <a:schemeClr val="dk2"/>
                </a:solidFill>
                <a:latin typeface="Muli"/>
                <a:ea typeface="Muli"/>
                <a:cs typeface="Muli"/>
                <a:sym typeface="Muli"/>
              </a:defRPr>
            </a:lvl1pPr>
            <a:lvl2pPr lvl="1" rtl="0">
              <a:spcBef>
                <a:spcPts val="0"/>
              </a:spcBef>
              <a:spcAft>
                <a:spcPts val="0"/>
              </a:spcAft>
              <a:buSzPts val="1400"/>
              <a:buFont typeface="Muli"/>
              <a:buNone/>
              <a:defRPr sz="1800">
                <a:latin typeface="Muli"/>
                <a:ea typeface="Muli"/>
                <a:cs typeface="Muli"/>
                <a:sym typeface="Muli"/>
              </a:defRPr>
            </a:lvl2pPr>
            <a:lvl3pPr lvl="2" rtl="0">
              <a:spcBef>
                <a:spcPts val="0"/>
              </a:spcBef>
              <a:spcAft>
                <a:spcPts val="0"/>
              </a:spcAft>
              <a:buSzPts val="1400"/>
              <a:buFont typeface="Muli"/>
              <a:buNone/>
              <a:defRPr sz="1800">
                <a:latin typeface="Muli"/>
                <a:ea typeface="Muli"/>
                <a:cs typeface="Muli"/>
                <a:sym typeface="Muli"/>
              </a:defRPr>
            </a:lvl3pPr>
            <a:lvl4pPr lvl="3" rtl="0">
              <a:spcBef>
                <a:spcPts val="0"/>
              </a:spcBef>
              <a:spcAft>
                <a:spcPts val="0"/>
              </a:spcAft>
              <a:buSzPts val="1400"/>
              <a:buFont typeface="Muli"/>
              <a:buNone/>
              <a:defRPr sz="1800">
                <a:latin typeface="Muli"/>
                <a:ea typeface="Muli"/>
                <a:cs typeface="Muli"/>
                <a:sym typeface="Muli"/>
              </a:defRPr>
            </a:lvl4pPr>
            <a:lvl5pPr lvl="4" rtl="0">
              <a:spcBef>
                <a:spcPts val="0"/>
              </a:spcBef>
              <a:spcAft>
                <a:spcPts val="0"/>
              </a:spcAft>
              <a:buSzPts val="1400"/>
              <a:buFont typeface="Muli"/>
              <a:buNone/>
              <a:defRPr sz="1800">
                <a:latin typeface="Muli"/>
                <a:ea typeface="Muli"/>
                <a:cs typeface="Muli"/>
                <a:sym typeface="Muli"/>
              </a:defRPr>
            </a:lvl5pPr>
            <a:lvl6pPr lvl="5" rtl="0">
              <a:spcBef>
                <a:spcPts val="0"/>
              </a:spcBef>
              <a:spcAft>
                <a:spcPts val="0"/>
              </a:spcAft>
              <a:buSzPts val="1400"/>
              <a:buFont typeface="Muli"/>
              <a:buNone/>
              <a:defRPr sz="1800">
                <a:latin typeface="Muli"/>
                <a:ea typeface="Muli"/>
                <a:cs typeface="Muli"/>
                <a:sym typeface="Muli"/>
              </a:defRPr>
            </a:lvl6pPr>
            <a:lvl7pPr lvl="6" rtl="0">
              <a:spcBef>
                <a:spcPts val="0"/>
              </a:spcBef>
              <a:spcAft>
                <a:spcPts val="0"/>
              </a:spcAft>
              <a:buSzPts val="1400"/>
              <a:buFont typeface="Muli"/>
              <a:buNone/>
              <a:defRPr sz="1800">
                <a:latin typeface="Muli"/>
                <a:ea typeface="Muli"/>
                <a:cs typeface="Muli"/>
                <a:sym typeface="Muli"/>
              </a:defRPr>
            </a:lvl7pPr>
            <a:lvl8pPr lvl="7" rtl="0">
              <a:spcBef>
                <a:spcPts val="0"/>
              </a:spcBef>
              <a:spcAft>
                <a:spcPts val="0"/>
              </a:spcAft>
              <a:buSzPts val="1400"/>
              <a:buFont typeface="Muli"/>
              <a:buNone/>
              <a:defRPr sz="1800">
                <a:latin typeface="Muli"/>
                <a:ea typeface="Muli"/>
                <a:cs typeface="Muli"/>
                <a:sym typeface="Muli"/>
              </a:defRPr>
            </a:lvl8pPr>
            <a:lvl9pPr lvl="8" rtl="0">
              <a:spcBef>
                <a:spcPts val="0"/>
              </a:spcBef>
              <a:spcAft>
                <a:spcPts val="0"/>
              </a:spcAft>
              <a:buSzPts val="1400"/>
              <a:buFont typeface="Muli"/>
              <a:buNone/>
              <a:defRPr sz="1800">
                <a:latin typeface="Muli"/>
                <a:ea typeface="Muli"/>
                <a:cs typeface="Muli"/>
                <a:sym typeface="Muli"/>
              </a:defRPr>
            </a:lvl9pPr>
          </a:lstStyle>
          <a:p/>
        </p:txBody>
      </p:sp>
      <p:sp>
        <p:nvSpPr>
          <p:cNvPr id="207" name="Google Shape;207;p36"/>
          <p:cNvSpPr txBox="1"/>
          <p:nvPr/>
        </p:nvSpPr>
        <p:spPr>
          <a:xfrm>
            <a:off x="685800" y="6096000"/>
            <a:ext cx="3921000" cy="153000"/>
          </a:xfrm>
          <a:prstGeom prst="rect">
            <a:avLst/>
          </a:prstGeom>
          <a:noFill/>
          <a:ln>
            <a:noFill/>
          </a:ln>
        </p:spPr>
        <p:txBody>
          <a:bodyPr anchorCtr="0" anchor="t" bIns="0" lIns="0" spcFirstLastPara="1" rIns="0" wrap="square" tIns="13325">
            <a:noAutofit/>
          </a:bodyPr>
          <a:lstStyle/>
          <a:p>
            <a:pPr indent="0" lvl="0" marL="12700" rtl="0" algn="l">
              <a:lnSpc>
                <a:spcPct val="100000"/>
              </a:lnSpc>
              <a:spcBef>
                <a:spcPts val="0"/>
              </a:spcBef>
              <a:spcAft>
                <a:spcPts val="0"/>
              </a:spcAft>
              <a:buNone/>
            </a:pPr>
            <a:r>
              <a:rPr lang="en-US" sz="1000">
                <a:latin typeface="Muli"/>
                <a:ea typeface="Muli"/>
                <a:cs typeface="Muli"/>
                <a:sym typeface="Muli"/>
              </a:rPr>
              <a:t>Busara Center For Behavioral Economics | 2022</a:t>
            </a:r>
            <a:endParaRPr sz="1000">
              <a:latin typeface="Muli"/>
              <a:ea typeface="Muli"/>
              <a:cs typeface="Muli"/>
              <a:sym typeface="Muli"/>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p:cSld name="Two Content">
    <p:spTree>
      <p:nvGrpSpPr>
        <p:cNvPr id="208" name="Shape 208"/>
        <p:cNvGrpSpPr/>
        <p:nvPr/>
      </p:nvGrpSpPr>
      <p:grpSpPr>
        <a:xfrm>
          <a:off x="0" y="0"/>
          <a:ext cx="0" cy="0"/>
          <a:chOff x="0" y="0"/>
          <a:chExt cx="0" cy="0"/>
        </a:xfrm>
      </p:grpSpPr>
      <p:graphicFrame>
        <p:nvGraphicFramePr>
          <p:cNvPr id="209" name="Google Shape;209;p37"/>
          <p:cNvGraphicFramePr/>
          <p:nvPr/>
        </p:nvGraphicFramePr>
        <p:xfrm>
          <a:off x="0" y="0"/>
          <a:ext cx="3000000" cy="3000000"/>
        </p:xfrm>
        <a:graphic>
          <a:graphicData uri="http://schemas.openxmlformats.org/drawingml/2006/table">
            <a:tbl>
              <a:tblPr>
                <a:noFill/>
                <a:tableStyleId>{3D06AAFA-E253-4BB4-9266-608201C8B59D}</a:tableStyleId>
              </a:tblPr>
              <a:tblGrid>
                <a:gridCol w="762000"/>
                <a:gridCol w="762000"/>
                <a:gridCol w="762000"/>
                <a:gridCol w="762000"/>
                <a:gridCol w="762000"/>
                <a:gridCol w="762000"/>
                <a:gridCol w="762000"/>
                <a:gridCol w="762000"/>
                <a:gridCol w="762000"/>
                <a:gridCol w="762000"/>
                <a:gridCol w="762000"/>
                <a:gridCol w="762000"/>
                <a:gridCol w="762000"/>
                <a:gridCol w="762000"/>
                <a:gridCol w="762000"/>
                <a:gridCol w="762000"/>
              </a:tblGrid>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chemeClr val="dk2">
                          <a:alpha val="0"/>
                        </a:scheme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chemeClr val="dk2">
                          <a:alpha val="0"/>
                        </a:scheme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chemeClr val="dk2">
                          <a:alpha val="0"/>
                        </a:schemeClr>
                      </a:solidFill>
                      <a:prstDash val="solid"/>
                      <a:round/>
                      <a:headEnd len="sm" w="sm" type="none"/>
                      <a:tailEnd len="sm" w="sm" type="none"/>
                    </a:lnL>
                    <a:lnR cap="flat" cmpd="sng" w="9525">
                      <a:solidFill>
                        <a:schemeClr val="dk2">
                          <a:alpha val="0"/>
                        </a:schemeClr>
                      </a:solidFill>
                      <a:prstDash val="solid"/>
                      <a:round/>
                      <a:headEnd len="sm" w="sm" type="none"/>
                      <a:tailEnd len="sm" w="sm" type="none"/>
                    </a:lnR>
                    <a:lnT cap="flat" cmpd="sng" w="9525">
                      <a:solidFill>
                        <a:schemeClr val="dk2">
                          <a:alpha val="0"/>
                        </a:schemeClr>
                      </a:solidFill>
                      <a:prstDash val="solid"/>
                      <a:round/>
                      <a:headEnd len="sm" w="sm" type="none"/>
                      <a:tailEnd len="sm" w="sm" type="none"/>
                    </a:lnT>
                    <a:lnB cap="flat" cmpd="sng" w="9525">
                      <a:solidFill>
                        <a:schemeClr val="dk2">
                          <a:alpha val="0"/>
                        </a:scheme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chemeClr val="dk2">
                          <a:alpha val="0"/>
                        </a:scheme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bl>
          </a:graphicData>
        </a:graphic>
      </p:graphicFrame>
      <p:sp>
        <p:nvSpPr>
          <p:cNvPr id="210" name="Google Shape;210;p37"/>
          <p:cNvSpPr txBox="1"/>
          <p:nvPr>
            <p:ph idx="12" type="sldNum"/>
          </p:nvPr>
        </p:nvSpPr>
        <p:spPr>
          <a:xfrm>
            <a:off x="10668000" y="6295225"/>
            <a:ext cx="762000" cy="280500"/>
          </a:xfrm>
          <a:prstGeom prst="rect">
            <a:avLst/>
          </a:prstGeom>
        </p:spPr>
        <p:txBody>
          <a:bodyPr anchorCtr="0" anchor="t" bIns="91425" lIns="91425" spcFirstLastPara="1" rIns="91425" wrap="square" tIns="91425">
            <a:noAutofit/>
          </a:bodyPr>
          <a:lstStyle>
            <a:lvl1pPr lvl="0" rtl="0">
              <a:buNone/>
              <a:defRPr>
                <a:solidFill>
                  <a:srgbClr val="FFFFFF"/>
                </a:solidFill>
              </a:defRPr>
            </a:lvl1pPr>
            <a:lvl2pPr lvl="1" rtl="0">
              <a:buNone/>
              <a:defRPr>
                <a:solidFill>
                  <a:srgbClr val="FFFFFF"/>
                </a:solidFill>
              </a:defRPr>
            </a:lvl2pPr>
            <a:lvl3pPr lvl="2" rtl="0">
              <a:buNone/>
              <a:defRPr>
                <a:solidFill>
                  <a:srgbClr val="FFFFFF"/>
                </a:solidFill>
              </a:defRPr>
            </a:lvl3pPr>
            <a:lvl4pPr lvl="3" rtl="0">
              <a:buNone/>
              <a:defRPr>
                <a:solidFill>
                  <a:srgbClr val="FFFFFF"/>
                </a:solidFill>
              </a:defRPr>
            </a:lvl4pPr>
            <a:lvl5pPr lvl="4" rtl="0">
              <a:buNone/>
              <a:defRPr>
                <a:solidFill>
                  <a:srgbClr val="FFFFFF"/>
                </a:solidFill>
              </a:defRPr>
            </a:lvl5pPr>
            <a:lvl6pPr lvl="5" rtl="0">
              <a:buNone/>
              <a:defRPr>
                <a:solidFill>
                  <a:srgbClr val="FFFFFF"/>
                </a:solidFill>
              </a:defRPr>
            </a:lvl6pPr>
            <a:lvl7pPr lvl="6" rtl="0">
              <a:buNone/>
              <a:defRPr>
                <a:solidFill>
                  <a:srgbClr val="FFFFFF"/>
                </a:solidFill>
              </a:defRPr>
            </a:lvl7pPr>
            <a:lvl8pPr lvl="7" rtl="0">
              <a:buNone/>
              <a:defRPr>
                <a:solidFill>
                  <a:srgbClr val="FFFFFF"/>
                </a:solidFill>
              </a:defRPr>
            </a:lvl8pPr>
            <a:lvl9pPr lvl="8" rtl="0">
              <a:buNone/>
              <a:defRPr>
                <a:solidFill>
                  <a:srgbClr val="FFFFFF"/>
                </a:solidFill>
              </a:defRPr>
            </a:lvl9pPr>
          </a:lstStyle>
          <a:p>
            <a:pPr indent="0" lvl="0" marL="0" rtl="0" algn="ctr">
              <a:spcBef>
                <a:spcPts val="0"/>
              </a:spcBef>
              <a:spcAft>
                <a:spcPts val="0"/>
              </a:spcAft>
              <a:buNone/>
            </a:pPr>
            <a:fld id="{00000000-1234-1234-1234-123412341234}" type="slidenum">
              <a:rPr lang="en-US"/>
              <a:t>‹#›</a:t>
            </a:fld>
            <a:endParaRPr/>
          </a:p>
        </p:txBody>
      </p:sp>
      <p:sp>
        <p:nvSpPr>
          <p:cNvPr id="211" name="Google Shape;211;p37"/>
          <p:cNvSpPr txBox="1"/>
          <p:nvPr>
            <p:ph idx="1" type="body"/>
          </p:nvPr>
        </p:nvSpPr>
        <p:spPr>
          <a:xfrm>
            <a:off x="685800" y="1318212"/>
            <a:ext cx="4800600" cy="4587600"/>
          </a:xfrm>
          <a:prstGeom prst="rect">
            <a:avLst/>
          </a:prstGeom>
        </p:spPr>
        <p:txBody>
          <a:bodyPr anchorCtr="0" anchor="t" bIns="91425" lIns="91425" spcFirstLastPara="1" rIns="91425" wrap="square" tIns="91425">
            <a:noAutofit/>
          </a:bodyPr>
          <a:lstStyle>
            <a:lvl1pPr indent="-342900" lvl="0" marL="457200" rtl="0">
              <a:spcBef>
                <a:spcPts val="0"/>
              </a:spcBef>
              <a:spcAft>
                <a:spcPts val="0"/>
              </a:spcAft>
              <a:buSzPts val="1800"/>
              <a:buFont typeface="Muli"/>
              <a:buChar char="■"/>
              <a:defRPr sz="1800">
                <a:latin typeface="Muli"/>
                <a:ea typeface="Muli"/>
                <a:cs typeface="Muli"/>
                <a:sym typeface="Muli"/>
              </a:defRPr>
            </a:lvl1pPr>
            <a:lvl2pPr indent="-342900" lvl="1" marL="914400" rtl="0">
              <a:spcBef>
                <a:spcPts val="0"/>
              </a:spcBef>
              <a:spcAft>
                <a:spcPts val="0"/>
              </a:spcAft>
              <a:buSzPts val="1800"/>
              <a:buFont typeface="Muli"/>
              <a:buChar char="□"/>
              <a:defRPr sz="1800">
                <a:latin typeface="Muli"/>
                <a:ea typeface="Muli"/>
                <a:cs typeface="Muli"/>
                <a:sym typeface="Muli"/>
              </a:defRPr>
            </a:lvl2pPr>
            <a:lvl3pPr indent="-342900" lvl="2" marL="1371600" rtl="0">
              <a:spcBef>
                <a:spcPts val="0"/>
              </a:spcBef>
              <a:spcAft>
                <a:spcPts val="0"/>
              </a:spcAft>
              <a:buClr>
                <a:schemeClr val="dk2"/>
              </a:buClr>
              <a:buSzPts val="1800"/>
              <a:buFont typeface="Muli"/>
              <a:buChar char="■"/>
              <a:defRPr sz="1800">
                <a:latin typeface="Muli"/>
                <a:ea typeface="Muli"/>
                <a:cs typeface="Muli"/>
                <a:sym typeface="Muli"/>
              </a:defRPr>
            </a:lvl3pPr>
            <a:lvl4pPr indent="-342900" lvl="3" marL="1828800" rtl="0">
              <a:spcBef>
                <a:spcPts val="0"/>
              </a:spcBef>
              <a:spcAft>
                <a:spcPts val="0"/>
              </a:spcAft>
              <a:buClr>
                <a:schemeClr val="dk2"/>
              </a:buClr>
              <a:buSzPts val="1800"/>
              <a:buFont typeface="Muli"/>
              <a:buChar char="■"/>
              <a:defRPr sz="1800">
                <a:latin typeface="Muli"/>
                <a:ea typeface="Muli"/>
                <a:cs typeface="Muli"/>
                <a:sym typeface="Muli"/>
              </a:defRPr>
            </a:lvl4pPr>
            <a:lvl5pPr indent="-342900" lvl="4" marL="2286000" rtl="0">
              <a:spcBef>
                <a:spcPts val="0"/>
              </a:spcBef>
              <a:spcAft>
                <a:spcPts val="0"/>
              </a:spcAft>
              <a:buSzPts val="1800"/>
              <a:buFont typeface="Muli"/>
              <a:buChar char="□"/>
              <a:defRPr sz="1800">
                <a:latin typeface="Muli"/>
                <a:ea typeface="Muli"/>
                <a:cs typeface="Muli"/>
                <a:sym typeface="Muli"/>
              </a:defRPr>
            </a:lvl5pPr>
            <a:lvl6pPr indent="-342900" lvl="5" marL="2743200" rtl="0">
              <a:spcBef>
                <a:spcPts val="0"/>
              </a:spcBef>
              <a:spcAft>
                <a:spcPts val="0"/>
              </a:spcAft>
              <a:buSzPts val="1800"/>
              <a:buFont typeface="Muli"/>
              <a:buChar char="■"/>
              <a:defRPr sz="1800">
                <a:latin typeface="Muli"/>
                <a:ea typeface="Muli"/>
                <a:cs typeface="Muli"/>
                <a:sym typeface="Muli"/>
              </a:defRPr>
            </a:lvl6pPr>
            <a:lvl7pPr indent="-342900" lvl="6" marL="3200400" rtl="0">
              <a:spcBef>
                <a:spcPts val="0"/>
              </a:spcBef>
              <a:spcAft>
                <a:spcPts val="0"/>
              </a:spcAft>
              <a:buSzPts val="1800"/>
              <a:buFont typeface="Muli"/>
              <a:buChar char="■"/>
              <a:defRPr sz="1800">
                <a:latin typeface="Muli"/>
                <a:ea typeface="Muli"/>
                <a:cs typeface="Muli"/>
                <a:sym typeface="Muli"/>
              </a:defRPr>
            </a:lvl7pPr>
            <a:lvl8pPr indent="-342900" lvl="7" marL="3657600" rtl="0">
              <a:spcBef>
                <a:spcPts val="0"/>
              </a:spcBef>
              <a:spcAft>
                <a:spcPts val="0"/>
              </a:spcAft>
              <a:buSzPts val="1800"/>
              <a:buFont typeface="Muli"/>
              <a:buChar char="□"/>
              <a:defRPr sz="1800">
                <a:latin typeface="Muli"/>
                <a:ea typeface="Muli"/>
                <a:cs typeface="Muli"/>
                <a:sym typeface="Muli"/>
              </a:defRPr>
            </a:lvl8pPr>
            <a:lvl9pPr indent="-342900" lvl="8" marL="4114800" rtl="0">
              <a:spcBef>
                <a:spcPts val="0"/>
              </a:spcBef>
              <a:spcAft>
                <a:spcPts val="0"/>
              </a:spcAft>
              <a:buSzPts val="1800"/>
              <a:buFont typeface="Muli"/>
              <a:buChar char="■"/>
              <a:defRPr sz="1800">
                <a:latin typeface="Muli"/>
                <a:ea typeface="Muli"/>
                <a:cs typeface="Muli"/>
                <a:sym typeface="Muli"/>
              </a:defRPr>
            </a:lvl9pPr>
          </a:lstStyle>
          <a:p/>
        </p:txBody>
      </p:sp>
      <p:sp>
        <p:nvSpPr>
          <p:cNvPr id="212" name="Google Shape;212;p37"/>
          <p:cNvSpPr txBox="1"/>
          <p:nvPr>
            <p:ph idx="2" type="body"/>
          </p:nvPr>
        </p:nvSpPr>
        <p:spPr>
          <a:xfrm>
            <a:off x="6629400" y="1318212"/>
            <a:ext cx="4800600" cy="4587600"/>
          </a:xfrm>
          <a:prstGeom prst="rect">
            <a:avLst/>
          </a:prstGeom>
        </p:spPr>
        <p:txBody>
          <a:bodyPr anchorCtr="0" anchor="t" bIns="91425" lIns="91425" spcFirstLastPara="1" rIns="91425" wrap="square" tIns="91425">
            <a:noAutofit/>
          </a:bodyPr>
          <a:lstStyle>
            <a:lvl1pPr indent="-342900" lvl="0" marL="457200" rtl="0">
              <a:spcBef>
                <a:spcPts val="0"/>
              </a:spcBef>
              <a:spcAft>
                <a:spcPts val="0"/>
              </a:spcAft>
              <a:buSzPts val="1800"/>
              <a:buFont typeface="Muli"/>
              <a:buChar char="■"/>
              <a:defRPr sz="1800">
                <a:latin typeface="Muli"/>
                <a:ea typeface="Muli"/>
                <a:cs typeface="Muli"/>
                <a:sym typeface="Muli"/>
              </a:defRPr>
            </a:lvl1pPr>
            <a:lvl2pPr indent="-342900" lvl="1" marL="914400" rtl="0">
              <a:spcBef>
                <a:spcPts val="0"/>
              </a:spcBef>
              <a:spcAft>
                <a:spcPts val="0"/>
              </a:spcAft>
              <a:buSzPts val="1800"/>
              <a:buFont typeface="Muli"/>
              <a:buChar char="□"/>
              <a:defRPr sz="1800">
                <a:latin typeface="Muli"/>
                <a:ea typeface="Muli"/>
                <a:cs typeface="Muli"/>
                <a:sym typeface="Muli"/>
              </a:defRPr>
            </a:lvl2pPr>
            <a:lvl3pPr indent="-342900" lvl="2" marL="1371600" rtl="0">
              <a:spcBef>
                <a:spcPts val="0"/>
              </a:spcBef>
              <a:spcAft>
                <a:spcPts val="0"/>
              </a:spcAft>
              <a:buClr>
                <a:schemeClr val="dk2"/>
              </a:buClr>
              <a:buSzPts val="1800"/>
              <a:buFont typeface="Muli"/>
              <a:buChar char="■"/>
              <a:defRPr sz="1800">
                <a:latin typeface="Muli"/>
                <a:ea typeface="Muli"/>
                <a:cs typeface="Muli"/>
                <a:sym typeface="Muli"/>
              </a:defRPr>
            </a:lvl3pPr>
            <a:lvl4pPr indent="-342900" lvl="3" marL="1828800" rtl="0">
              <a:spcBef>
                <a:spcPts val="0"/>
              </a:spcBef>
              <a:spcAft>
                <a:spcPts val="0"/>
              </a:spcAft>
              <a:buClr>
                <a:schemeClr val="dk2"/>
              </a:buClr>
              <a:buSzPts val="1800"/>
              <a:buFont typeface="Muli"/>
              <a:buChar char="■"/>
              <a:defRPr sz="1800">
                <a:latin typeface="Muli"/>
                <a:ea typeface="Muli"/>
                <a:cs typeface="Muli"/>
                <a:sym typeface="Muli"/>
              </a:defRPr>
            </a:lvl4pPr>
            <a:lvl5pPr indent="-342900" lvl="4" marL="2286000" rtl="0">
              <a:spcBef>
                <a:spcPts val="0"/>
              </a:spcBef>
              <a:spcAft>
                <a:spcPts val="0"/>
              </a:spcAft>
              <a:buSzPts val="1800"/>
              <a:buFont typeface="Muli"/>
              <a:buChar char="□"/>
              <a:defRPr sz="1800">
                <a:latin typeface="Muli"/>
                <a:ea typeface="Muli"/>
                <a:cs typeface="Muli"/>
                <a:sym typeface="Muli"/>
              </a:defRPr>
            </a:lvl5pPr>
            <a:lvl6pPr indent="-342900" lvl="5" marL="2743200" rtl="0">
              <a:spcBef>
                <a:spcPts val="0"/>
              </a:spcBef>
              <a:spcAft>
                <a:spcPts val="0"/>
              </a:spcAft>
              <a:buSzPts val="1800"/>
              <a:buFont typeface="Muli"/>
              <a:buChar char="■"/>
              <a:defRPr sz="1800">
                <a:latin typeface="Muli"/>
                <a:ea typeface="Muli"/>
                <a:cs typeface="Muli"/>
                <a:sym typeface="Muli"/>
              </a:defRPr>
            </a:lvl6pPr>
            <a:lvl7pPr indent="-342900" lvl="6" marL="3200400" rtl="0">
              <a:spcBef>
                <a:spcPts val="0"/>
              </a:spcBef>
              <a:spcAft>
                <a:spcPts val="0"/>
              </a:spcAft>
              <a:buSzPts val="1800"/>
              <a:buFont typeface="Muli"/>
              <a:buChar char="■"/>
              <a:defRPr sz="1800">
                <a:latin typeface="Muli"/>
                <a:ea typeface="Muli"/>
                <a:cs typeface="Muli"/>
                <a:sym typeface="Muli"/>
              </a:defRPr>
            </a:lvl7pPr>
            <a:lvl8pPr indent="-342900" lvl="7" marL="3657600" rtl="0">
              <a:spcBef>
                <a:spcPts val="0"/>
              </a:spcBef>
              <a:spcAft>
                <a:spcPts val="0"/>
              </a:spcAft>
              <a:buSzPts val="1800"/>
              <a:buFont typeface="Muli"/>
              <a:buChar char="□"/>
              <a:defRPr sz="1800">
                <a:latin typeface="Muli"/>
                <a:ea typeface="Muli"/>
                <a:cs typeface="Muli"/>
                <a:sym typeface="Muli"/>
              </a:defRPr>
            </a:lvl8pPr>
            <a:lvl9pPr indent="-342900" lvl="8" marL="4114800" rtl="0">
              <a:spcBef>
                <a:spcPts val="0"/>
              </a:spcBef>
              <a:spcAft>
                <a:spcPts val="0"/>
              </a:spcAft>
              <a:buSzPts val="1800"/>
              <a:buFont typeface="Muli"/>
              <a:buChar char="■"/>
              <a:defRPr sz="1800">
                <a:latin typeface="Muli"/>
                <a:ea typeface="Muli"/>
                <a:cs typeface="Muli"/>
                <a:sym typeface="Muli"/>
              </a:defRPr>
            </a:lvl9pPr>
          </a:lstStyle>
          <a:p/>
        </p:txBody>
      </p:sp>
      <p:sp>
        <p:nvSpPr>
          <p:cNvPr id="213" name="Google Shape;213;p37"/>
          <p:cNvSpPr txBox="1"/>
          <p:nvPr>
            <p:ph type="title"/>
          </p:nvPr>
        </p:nvSpPr>
        <p:spPr>
          <a:xfrm>
            <a:off x="685800" y="533400"/>
            <a:ext cx="10845900" cy="609600"/>
          </a:xfrm>
          <a:prstGeom prst="rect">
            <a:avLst/>
          </a:prstGeom>
          <a:noFill/>
          <a:ln>
            <a:noFill/>
          </a:ln>
        </p:spPr>
        <p:txBody>
          <a:bodyPr anchorCtr="0" anchor="t" bIns="91425" lIns="91425" spcFirstLastPara="1" rIns="91425" wrap="square" tIns="91425">
            <a:noAutofit/>
          </a:bodyPr>
          <a:lstStyle>
            <a:lvl1pPr lvl="0" marR="0" rtl="0" algn="l">
              <a:spcBef>
                <a:spcPts val="0"/>
              </a:spcBef>
              <a:spcAft>
                <a:spcPts val="0"/>
              </a:spcAft>
              <a:buClr>
                <a:schemeClr val="dk2"/>
              </a:buClr>
              <a:buSzPts val="1400"/>
              <a:buFont typeface="Muli"/>
              <a:buNone/>
              <a:defRPr i="0" sz="3000" u="none" cap="none" strike="noStrike">
                <a:solidFill>
                  <a:schemeClr val="dk2"/>
                </a:solidFill>
                <a:latin typeface="Muli"/>
                <a:ea typeface="Muli"/>
                <a:cs typeface="Muli"/>
                <a:sym typeface="Muli"/>
              </a:defRPr>
            </a:lvl1pPr>
            <a:lvl2pPr lvl="1" rtl="0">
              <a:spcBef>
                <a:spcPts val="0"/>
              </a:spcBef>
              <a:spcAft>
                <a:spcPts val="0"/>
              </a:spcAft>
              <a:buSzPts val="1400"/>
              <a:buFont typeface="Muli"/>
              <a:buNone/>
              <a:defRPr sz="1800">
                <a:latin typeface="Muli"/>
                <a:ea typeface="Muli"/>
                <a:cs typeface="Muli"/>
                <a:sym typeface="Muli"/>
              </a:defRPr>
            </a:lvl2pPr>
            <a:lvl3pPr lvl="2" rtl="0">
              <a:spcBef>
                <a:spcPts val="0"/>
              </a:spcBef>
              <a:spcAft>
                <a:spcPts val="0"/>
              </a:spcAft>
              <a:buSzPts val="1400"/>
              <a:buFont typeface="Muli"/>
              <a:buNone/>
              <a:defRPr sz="1800">
                <a:latin typeface="Muli"/>
                <a:ea typeface="Muli"/>
                <a:cs typeface="Muli"/>
                <a:sym typeface="Muli"/>
              </a:defRPr>
            </a:lvl3pPr>
            <a:lvl4pPr lvl="3" rtl="0">
              <a:spcBef>
                <a:spcPts val="0"/>
              </a:spcBef>
              <a:spcAft>
                <a:spcPts val="0"/>
              </a:spcAft>
              <a:buSzPts val="1400"/>
              <a:buFont typeface="Muli"/>
              <a:buNone/>
              <a:defRPr sz="1800">
                <a:latin typeface="Muli"/>
                <a:ea typeface="Muli"/>
                <a:cs typeface="Muli"/>
                <a:sym typeface="Muli"/>
              </a:defRPr>
            </a:lvl4pPr>
            <a:lvl5pPr lvl="4" rtl="0">
              <a:spcBef>
                <a:spcPts val="0"/>
              </a:spcBef>
              <a:spcAft>
                <a:spcPts val="0"/>
              </a:spcAft>
              <a:buSzPts val="1400"/>
              <a:buFont typeface="Muli"/>
              <a:buNone/>
              <a:defRPr sz="1800">
                <a:latin typeface="Muli"/>
                <a:ea typeface="Muli"/>
                <a:cs typeface="Muli"/>
                <a:sym typeface="Muli"/>
              </a:defRPr>
            </a:lvl5pPr>
            <a:lvl6pPr lvl="5" rtl="0">
              <a:spcBef>
                <a:spcPts val="0"/>
              </a:spcBef>
              <a:spcAft>
                <a:spcPts val="0"/>
              </a:spcAft>
              <a:buSzPts val="1400"/>
              <a:buFont typeface="Muli"/>
              <a:buNone/>
              <a:defRPr sz="1800">
                <a:latin typeface="Muli"/>
                <a:ea typeface="Muli"/>
                <a:cs typeface="Muli"/>
                <a:sym typeface="Muli"/>
              </a:defRPr>
            </a:lvl6pPr>
            <a:lvl7pPr lvl="6" rtl="0">
              <a:spcBef>
                <a:spcPts val="0"/>
              </a:spcBef>
              <a:spcAft>
                <a:spcPts val="0"/>
              </a:spcAft>
              <a:buSzPts val="1400"/>
              <a:buFont typeface="Muli"/>
              <a:buNone/>
              <a:defRPr sz="1800">
                <a:latin typeface="Muli"/>
                <a:ea typeface="Muli"/>
                <a:cs typeface="Muli"/>
                <a:sym typeface="Muli"/>
              </a:defRPr>
            </a:lvl7pPr>
            <a:lvl8pPr lvl="7" rtl="0">
              <a:spcBef>
                <a:spcPts val="0"/>
              </a:spcBef>
              <a:spcAft>
                <a:spcPts val="0"/>
              </a:spcAft>
              <a:buSzPts val="1400"/>
              <a:buFont typeface="Muli"/>
              <a:buNone/>
              <a:defRPr sz="1800">
                <a:latin typeface="Muli"/>
                <a:ea typeface="Muli"/>
                <a:cs typeface="Muli"/>
                <a:sym typeface="Muli"/>
              </a:defRPr>
            </a:lvl8pPr>
            <a:lvl9pPr lvl="8" rtl="0">
              <a:spcBef>
                <a:spcPts val="0"/>
              </a:spcBef>
              <a:spcAft>
                <a:spcPts val="0"/>
              </a:spcAft>
              <a:buSzPts val="1400"/>
              <a:buFont typeface="Muli"/>
              <a:buNone/>
              <a:defRPr sz="1800">
                <a:latin typeface="Muli"/>
                <a:ea typeface="Muli"/>
                <a:cs typeface="Muli"/>
                <a:sym typeface="Muli"/>
              </a:defRPr>
            </a:lvl9pPr>
          </a:lstStyle>
          <a:p/>
        </p:txBody>
      </p:sp>
      <p:sp>
        <p:nvSpPr>
          <p:cNvPr id="214" name="Google Shape;214;p37"/>
          <p:cNvSpPr txBox="1"/>
          <p:nvPr/>
        </p:nvSpPr>
        <p:spPr>
          <a:xfrm>
            <a:off x="685800" y="6096000"/>
            <a:ext cx="3921000" cy="153000"/>
          </a:xfrm>
          <a:prstGeom prst="rect">
            <a:avLst/>
          </a:prstGeom>
          <a:noFill/>
          <a:ln>
            <a:noFill/>
          </a:ln>
        </p:spPr>
        <p:txBody>
          <a:bodyPr anchorCtr="0" anchor="t" bIns="0" lIns="0" spcFirstLastPara="1" rIns="0" wrap="square" tIns="13325">
            <a:noAutofit/>
          </a:bodyPr>
          <a:lstStyle/>
          <a:p>
            <a:pPr indent="0" lvl="0" marL="12700" rtl="0" algn="l">
              <a:lnSpc>
                <a:spcPct val="100000"/>
              </a:lnSpc>
              <a:spcBef>
                <a:spcPts val="0"/>
              </a:spcBef>
              <a:spcAft>
                <a:spcPts val="0"/>
              </a:spcAft>
              <a:buNone/>
            </a:pPr>
            <a:r>
              <a:rPr lang="en-US" sz="1000">
                <a:latin typeface="Muli"/>
                <a:ea typeface="Muli"/>
                <a:cs typeface="Muli"/>
                <a:sym typeface="Muli"/>
              </a:rPr>
              <a:t>Busara Center For Behavioral Economics | 2022</a:t>
            </a:r>
            <a:endParaRPr sz="1000">
              <a:latin typeface="Muli"/>
              <a:ea typeface="Muli"/>
              <a:cs typeface="Muli"/>
              <a:sym typeface="Muli"/>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 bullets">
  <p:cSld name="Two Content_2">
    <p:spTree>
      <p:nvGrpSpPr>
        <p:cNvPr id="215" name="Shape 215"/>
        <p:cNvGrpSpPr/>
        <p:nvPr/>
      </p:nvGrpSpPr>
      <p:grpSpPr>
        <a:xfrm>
          <a:off x="0" y="0"/>
          <a:ext cx="0" cy="0"/>
          <a:chOff x="0" y="0"/>
          <a:chExt cx="0" cy="0"/>
        </a:xfrm>
      </p:grpSpPr>
      <p:graphicFrame>
        <p:nvGraphicFramePr>
          <p:cNvPr id="216" name="Google Shape;216;p38"/>
          <p:cNvGraphicFramePr/>
          <p:nvPr/>
        </p:nvGraphicFramePr>
        <p:xfrm>
          <a:off x="0" y="0"/>
          <a:ext cx="3000000" cy="3000000"/>
        </p:xfrm>
        <a:graphic>
          <a:graphicData uri="http://schemas.openxmlformats.org/drawingml/2006/table">
            <a:tbl>
              <a:tblPr>
                <a:noFill/>
                <a:tableStyleId>{3D06AAFA-E253-4BB4-9266-608201C8B59D}</a:tableStyleId>
              </a:tblPr>
              <a:tblGrid>
                <a:gridCol w="762000"/>
                <a:gridCol w="762000"/>
                <a:gridCol w="762000"/>
                <a:gridCol w="762000"/>
                <a:gridCol w="762000"/>
                <a:gridCol w="762000"/>
                <a:gridCol w="762000"/>
                <a:gridCol w="762000"/>
                <a:gridCol w="762000"/>
                <a:gridCol w="762000"/>
                <a:gridCol w="762000"/>
                <a:gridCol w="762000"/>
                <a:gridCol w="762000"/>
                <a:gridCol w="762000"/>
                <a:gridCol w="762000"/>
                <a:gridCol w="762000"/>
              </a:tblGrid>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chemeClr val="dk2">
                          <a:alpha val="0"/>
                        </a:scheme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chemeClr val="dk2">
                          <a:alpha val="0"/>
                        </a:scheme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chemeClr val="dk2">
                          <a:alpha val="0"/>
                        </a:schemeClr>
                      </a:solidFill>
                      <a:prstDash val="solid"/>
                      <a:round/>
                      <a:headEnd len="sm" w="sm" type="none"/>
                      <a:tailEnd len="sm" w="sm" type="none"/>
                    </a:lnL>
                    <a:lnR cap="flat" cmpd="sng" w="9525">
                      <a:solidFill>
                        <a:schemeClr val="dk2">
                          <a:alpha val="0"/>
                        </a:schemeClr>
                      </a:solidFill>
                      <a:prstDash val="solid"/>
                      <a:round/>
                      <a:headEnd len="sm" w="sm" type="none"/>
                      <a:tailEnd len="sm" w="sm" type="none"/>
                    </a:lnR>
                    <a:lnT cap="flat" cmpd="sng" w="9525">
                      <a:solidFill>
                        <a:schemeClr val="dk2">
                          <a:alpha val="0"/>
                        </a:schemeClr>
                      </a:solidFill>
                      <a:prstDash val="solid"/>
                      <a:round/>
                      <a:headEnd len="sm" w="sm" type="none"/>
                      <a:tailEnd len="sm" w="sm" type="none"/>
                    </a:lnT>
                    <a:lnB cap="flat" cmpd="sng" w="9525">
                      <a:solidFill>
                        <a:schemeClr val="dk2">
                          <a:alpha val="0"/>
                        </a:scheme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chemeClr val="dk2">
                          <a:alpha val="0"/>
                        </a:scheme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bl>
          </a:graphicData>
        </a:graphic>
      </p:graphicFrame>
      <p:sp>
        <p:nvSpPr>
          <p:cNvPr id="217" name="Google Shape;217;p38"/>
          <p:cNvSpPr txBox="1"/>
          <p:nvPr>
            <p:ph idx="12" type="sldNum"/>
          </p:nvPr>
        </p:nvSpPr>
        <p:spPr>
          <a:xfrm>
            <a:off x="10668000" y="6295225"/>
            <a:ext cx="762000" cy="280500"/>
          </a:xfrm>
          <a:prstGeom prst="rect">
            <a:avLst/>
          </a:prstGeom>
        </p:spPr>
        <p:txBody>
          <a:bodyPr anchorCtr="0" anchor="t" bIns="91425" lIns="91425" spcFirstLastPara="1" rIns="91425" wrap="square" tIns="91425">
            <a:noAutofit/>
          </a:bodyPr>
          <a:lstStyle>
            <a:lvl1pPr lvl="0" rtl="0">
              <a:buNone/>
              <a:defRPr>
                <a:solidFill>
                  <a:srgbClr val="FFFFFF"/>
                </a:solidFill>
              </a:defRPr>
            </a:lvl1pPr>
            <a:lvl2pPr lvl="1" rtl="0">
              <a:buNone/>
              <a:defRPr>
                <a:solidFill>
                  <a:srgbClr val="FFFFFF"/>
                </a:solidFill>
              </a:defRPr>
            </a:lvl2pPr>
            <a:lvl3pPr lvl="2" rtl="0">
              <a:buNone/>
              <a:defRPr>
                <a:solidFill>
                  <a:srgbClr val="FFFFFF"/>
                </a:solidFill>
              </a:defRPr>
            </a:lvl3pPr>
            <a:lvl4pPr lvl="3" rtl="0">
              <a:buNone/>
              <a:defRPr>
                <a:solidFill>
                  <a:srgbClr val="FFFFFF"/>
                </a:solidFill>
              </a:defRPr>
            </a:lvl4pPr>
            <a:lvl5pPr lvl="4" rtl="0">
              <a:buNone/>
              <a:defRPr>
                <a:solidFill>
                  <a:srgbClr val="FFFFFF"/>
                </a:solidFill>
              </a:defRPr>
            </a:lvl5pPr>
            <a:lvl6pPr lvl="5" rtl="0">
              <a:buNone/>
              <a:defRPr>
                <a:solidFill>
                  <a:srgbClr val="FFFFFF"/>
                </a:solidFill>
              </a:defRPr>
            </a:lvl6pPr>
            <a:lvl7pPr lvl="6" rtl="0">
              <a:buNone/>
              <a:defRPr>
                <a:solidFill>
                  <a:srgbClr val="FFFFFF"/>
                </a:solidFill>
              </a:defRPr>
            </a:lvl7pPr>
            <a:lvl8pPr lvl="7" rtl="0">
              <a:buNone/>
              <a:defRPr>
                <a:solidFill>
                  <a:srgbClr val="FFFFFF"/>
                </a:solidFill>
              </a:defRPr>
            </a:lvl8pPr>
            <a:lvl9pPr lvl="8" rtl="0">
              <a:buNone/>
              <a:defRPr>
                <a:solidFill>
                  <a:srgbClr val="FFFFFF"/>
                </a:solidFill>
              </a:defRPr>
            </a:lvl9pPr>
          </a:lstStyle>
          <a:p>
            <a:pPr indent="0" lvl="0" marL="0" rtl="0" algn="ctr">
              <a:spcBef>
                <a:spcPts val="0"/>
              </a:spcBef>
              <a:spcAft>
                <a:spcPts val="0"/>
              </a:spcAft>
              <a:buNone/>
            </a:pPr>
            <a:fld id="{00000000-1234-1234-1234-123412341234}" type="slidenum">
              <a:rPr lang="en-US"/>
              <a:t>‹#›</a:t>
            </a:fld>
            <a:endParaRPr/>
          </a:p>
        </p:txBody>
      </p:sp>
      <p:sp>
        <p:nvSpPr>
          <p:cNvPr id="218" name="Google Shape;218;p38"/>
          <p:cNvSpPr txBox="1"/>
          <p:nvPr>
            <p:ph idx="1" type="body"/>
          </p:nvPr>
        </p:nvSpPr>
        <p:spPr>
          <a:xfrm>
            <a:off x="685800" y="1318212"/>
            <a:ext cx="4800600" cy="4587600"/>
          </a:xfrm>
          <a:prstGeom prst="rect">
            <a:avLst/>
          </a:prstGeom>
        </p:spPr>
        <p:txBody>
          <a:bodyPr anchorCtr="0" anchor="t" bIns="91425" lIns="91425" spcFirstLastPara="1" rIns="91425" wrap="square" tIns="91425">
            <a:noAutofit/>
          </a:bodyPr>
          <a:lstStyle>
            <a:lvl1pPr indent="-342900" lvl="0" marL="457200" rtl="0">
              <a:spcBef>
                <a:spcPts val="0"/>
              </a:spcBef>
              <a:spcAft>
                <a:spcPts val="0"/>
              </a:spcAft>
              <a:buSzPts val="1800"/>
              <a:buFont typeface="Muli"/>
              <a:buChar char="■"/>
              <a:defRPr sz="1800">
                <a:latin typeface="Muli"/>
                <a:ea typeface="Muli"/>
                <a:cs typeface="Muli"/>
                <a:sym typeface="Muli"/>
              </a:defRPr>
            </a:lvl1pPr>
            <a:lvl2pPr indent="-342900" lvl="1" marL="914400" rtl="0">
              <a:spcBef>
                <a:spcPts val="0"/>
              </a:spcBef>
              <a:spcAft>
                <a:spcPts val="0"/>
              </a:spcAft>
              <a:buSzPts val="1800"/>
              <a:buFont typeface="Muli"/>
              <a:buChar char="□"/>
              <a:defRPr sz="1800">
                <a:latin typeface="Muli"/>
                <a:ea typeface="Muli"/>
                <a:cs typeface="Muli"/>
                <a:sym typeface="Muli"/>
              </a:defRPr>
            </a:lvl2pPr>
            <a:lvl3pPr indent="-342900" lvl="2" marL="1371600" rtl="0">
              <a:spcBef>
                <a:spcPts val="0"/>
              </a:spcBef>
              <a:spcAft>
                <a:spcPts val="0"/>
              </a:spcAft>
              <a:buClr>
                <a:schemeClr val="dk2"/>
              </a:buClr>
              <a:buSzPts val="1800"/>
              <a:buFont typeface="Muli"/>
              <a:buChar char="■"/>
              <a:defRPr sz="1800">
                <a:latin typeface="Muli"/>
                <a:ea typeface="Muli"/>
                <a:cs typeface="Muli"/>
                <a:sym typeface="Muli"/>
              </a:defRPr>
            </a:lvl3pPr>
            <a:lvl4pPr indent="-342900" lvl="3" marL="1828800" rtl="0">
              <a:spcBef>
                <a:spcPts val="0"/>
              </a:spcBef>
              <a:spcAft>
                <a:spcPts val="0"/>
              </a:spcAft>
              <a:buClr>
                <a:schemeClr val="dk2"/>
              </a:buClr>
              <a:buSzPts val="1800"/>
              <a:buFont typeface="Muli"/>
              <a:buChar char="■"/>
              <a:defRPr sz="1800">
                <a:latin typeface="Muli"/>
                <a:ea typeface="Muli"/>
                <a:cs typeface="Muli"/>
                <a:sym typeface="Muli"/>
              </a:defRPr>
            </a:lvl4pPr>
            <a:lvl5pPr indent="-342900" lvl="4" marL="2286000" rtl="0">
              <a:spcBef>
                <a:spcPts val="0"/>
              </a:spcBef>
              <a:spcAft>
                <a:spcPts val="0"/>
              </a:spcAft>
              <a:buSzPts val="1800"/>
              <a:buFont typeface="Muli"/>
              <a:buChar char="□"/>
              <a:defRPr sz="1800">
                <a:latin typeface="Muli"/>
                <a:ea typeface="Muli"/>
                <a:cs typeface="Muli"/>
                <a:sym typeface="Muli"/>
              </a:defRPr>
            </a:lvl5pPr>
            <a:lvl6pPr indent="-342900" lvl="5" marL="2743200" rtl="0">
              <a:spcBef>
                <a:spcPts val="0"/>
              </a:spcBef>
              <a:spcAft>
                <a:spcPts val="0"/>
              </a:spcAft>
              <a:buSzPts val="1800"/>
              <a:buFont typeface="Muli"/>
              <a:buChar char="■"/>
              <a:defRPr sz="1800">
                <a:latin typeface="Muli"/>
                <a:ea typeface="Muli"/>
                <a:cs typeface="Muli"/>
                <a:sym typeface="Muli"/>
              </a:defRPr>
            </a:lvl6pPr>
            <a:lvl7pPr indent="-342900" lvl="6" marL="3200400" rtl="0">
              <a:spcBef>
                <a:spcPts val="0"/>
              </a:spcBef>
              <a:spcAft>
                <a:spcPts val="0"/>
              </a:spcAft>
              <a:buSzPts val="1800"/>
              <a:buFont typeface="Muli"/>
              <a:buChar char="■"/>
              <a:defRPr sz="1800">
                <a:latin typeface="Muli"/>
                <a:ea typeface="Muli"/>
                <a:cs typeface="Muli"/>
                <a:sym typeface="Muli"/>
              </a:defRPr>
            </a:lvl7pPr>
            <a:lvl8pPr indent="-342900" lvl="7" marL="3657600" rtl="0">
              <a:spcBef>
                <a:spcPts val="0"/>
              </a:spcBef>
              <a:spcAft>
                <a:spcPts val="0"/>
              </a:spcAft>
              <a:buSzPts val="1800"/>
              <a:buFont typeface="Muli"/>
              <a:buChar char="□"/>
              <a:defRPr sz="1800">
                <a:latin typeface="Muli"/>
                <a:ea typeface="Muli"/>
                <a:cs typeface="Muli"/>
                <a:sym typeface="Muli"/>
              </a:defRPr>
            </a:lvl8pPr>
            <a:lvl9pPr indent="-342900" lvl="8" marL="4114800" rtl="0">
              <a:spcBef>
                <a:spcPts val="0"/>
              </a:spcBef>
              <a:spcAft>
                <a:spcPts val="0"/>
              </a:spcAft>
              <a:buSzPts val="1800"/>
              <a:buFont typeface="Muli"/>
              <a:buChar char="■"/>
              <a:defRPr sz="1800">
                <a:latin typeface="Muli"/>
                <a:ea typeface="Muli"/>
                <a:cs typeface="Muli"/>
                <a:sym typeface="Muli"/>
              </a:defRPr>
            </a:lvl9pPr>
          </a:lstStyle>
          <a:p/>
        </p:txBody>
      </p:sp>
      <p:sp>
        <p:nvSpPr>
          <p:cNvPr id="219" name="Google Shape;219;p38"/>
          <p:cNvSpPr txBox="1"/>
          <p:nvPr>
            <p:ph type="title"/>
          </p:nvPr>
        </p:nvSpPr>
        <p:spPr>
          <a:xfrm>
            <a:off x="685800" y="533400"/>
            <a:ext cx="10845900" cy="609600"/>
          </a:xfrm>
          <a:prstGeom prst="rect">
            <a:avLst/>
          </a:prstGeom>
          <a:noFill/>
          <a:ln>
            <a:noFill/>
          </a:ln>
        </p:spPr>
        <p:txBody>
          <a:bodyPr anchorCtr="0" anchor="t" bIns="91425" lIns="91425" spcFirstLastPara="1" rIns="91425" wrap="square" tIns="91425">
            <a:noAutofit/>
          </a:bodyPr>
          <a:lstStyle>
            <a:lvl1pPr lvl="0" marR="0" rtl="0" algn="l">
              <a:spcBef>
                <a:spcPts val="0"/>
              </a:spcBef>
              <a:spcAft>
                <a:spcPts val="0"/>
              </a:spcAft>
              <a:buClr>
                <a:schemeClr val="dk2"/>
              </a:buClr>
              <a:buSzPts val="1400"/>
              <a:buFont typeface="Muli"/>
              <a:buNone/>
              <a:defRPr i="0" sz="3000" u="none" cap="none" strike="noStrike">
                <a:solidFill>
                  <a:schemeClr val="dk2"/>
                </a:solidFill>
                <a:latin typeface="Muli"/>
                <a:ea typeface="Muli"/>
                <a:cs typeface="Muli"/>
                <a:sym typeface="Muli"/>
              </a:defRPr>
            </a:lvl1pPr>
            <a:lvl2pPr lvl="1" rtl="0">
              <a:spcBef>
                <a:spcPts val="0"/>
              </a:spcBef>
              <a:spcAft>
                <a:spcPts val="0"/>
              </a:spcAft>
              <a:buSzPts val="1400"/>
              <a:buFont typeface="Muli"/>
              <a:buNone/>
              <a:defRPr sz="1800">
                <a:latin typeface="Muli"/>
                <a:ea typeface="Muli"/>
                <a:cs typeface="Muli"/>
                <a:sym typeface="Muli"/>
              </a:defRPr>
            </a:lvl2pPr>
            <a:lvl3pPr lvl="2" rtl="0">
              <a:spcBef>
                <a:spcPts val="0"/>
              </a:spcBef>
              <a:spcAft>
                <a:spcPts val="0"/>
              </a:spcAft>
              <a:buSzPts val="1400"/>
              <a:buFont typeface="Muli"/>
              <a:buNone/>
              <a:defRPr sz="1800">
                <a:latin typeface="Muli"/>
                <a:ea typeface="Muli"/>
                <a:cs typeface="Muli"/>
                <a:sym typeface="Muli"/>
              </a:defRPr>
            </a:lvl3pPr>
            <a:lvl4pPr lvl="3" rtl="0">
              <a:spcBef>
                <a:spcPts val="0"/>
              </a:spcBef>
              <a:spcAft>
                <a:spcPts val="0"/>
              </a:spcAft>
              <a:buSzPts val="1400"/>
              <a:buFont typeface="Muli"/>
              <a:buNone/>
              <a:defRPr sz="1800">
                <a:latin typeface="Muli"/>
                <a:ea typeface="Muli"/>
                <a:cs typeface="Muli"/>
                <a:sym typeface="Muli"/>
              </a:defRPr>
            </a:lvl4pPr>
            <a:lvl5pPr lvl="4" rtl="0">
              <a:spcBef>
                <a:spcPts val="0"/>
              </a:spcBef>
              <a:spcAft>
                <a:spcPts val="0"/>
              </a:spcAft>
              <a:buSzPts val="1400"/>
              <a:buFont typeface="Muli"/>
              <a:buNone/>
              <a:defRPr sz="1800">
                <a:latin typeface="Muli"/>
                <a:ea typeface="Muli"/>
                <a:cs typeface="Muli"/>
                <a:sym typeface="Muli"/>
              </a:defRPr>
            </a:lvl5pPr>
            <a:lvl6pPr lvl="5" rtl="0">
              <a:spcBef>
                <a:spcPts val="0"/>
              </a:spcBef>
              <a:spcAft>
                <a:spcPts val="0"/>
              </a:spcAft>
              <a:buSzPts val="1400"/>
              <a:buFont typeface="Muli"/>
              <a:buNone/>
              <a:defRPr sz="1800">
                <a:latin typeface="Muli"/>
                <a:ea typeface="Muli"/>
                <a:cs typeface="Muli"/>
                <a:sym typeface="Muli"/>
              </a:defRPr>
            </a:lvl6pPr>
            <a:lvl7pPr lvl="6" rtl="0">
              <a:spcBef>
                <a:spcPts val="0"/>
              </a:spcBef>
              <a:spcAft>
                <a:spcPts val="0"/>
              </a:spcAft>
              <a:buSzPts val="1400"/>
              <a:buFont typeface="Muli"/>
              <a:buNone/>
              <a:defRPr sz="1800">
                <a:latin typeface="Muli"/>
                <a:ea typeface="Muli"/>
                <a:cs typeface="Muli"/>
                <a:sym typeface="Muli"/>
              </a:defRPr>
            </a:lvl7pPr>
            <a:lvl8pPr lvl="7" rtl="0">
              <a:spcBef>
                <a:spcPts val="0"/>
              </a:spcBef>
              <a:spcAft>
                <a:spcPts val="0"/>
              </a:spcAft>
              <a:buSzPts val="1400"/>
              <a:buFont typeface="Muli"/>
              <a:buNone/>
              <a:defRPr sz="1800">
                <a:latin typeface="Muli"/>
                <a:ea typeface="Muli"/>
                <a:cs typeface="Muli"/>
                <a:sym typeface="Muli"/>
              </a:defRPr>
            </a:lvl8pPr>
            <a:lvl9pPr lvl="8" rtl="0">
              <a:spcBef>
                <a:spcPts val="0"/>
              </a:spcBef>
              <a:spcAft>
                <a:spcPts val="0"/>
              </a:spcAft>
              <a:buSzPts val="1400"/>
              <a:buFont typeface="Muli"/>
              <a:buNone/>
              <a:defRPr sz="1800">
                <a:latin typeface="Muli"/>
                <a:ea typeface="Muli"/>
                <a:cs typeface="Muli"/>
                <a:sym typeface="Muli"/>
              </a:defRPr>
            </a:lvl9pPr>
          </a:lstStyle>
          <a:p/>
        </p:txBody>
      </p:sp>
      <p:grpSp>
        <p:nvGrpSpPr>
          <p:cNvPr id="220" name="Google Shape;220;p38"/>
          <p:cNvGrpSpPr/>
          <p:nvPr/>
        </p:nvGrpSpPr>
        <p:grpSpPr>
          <a:xfrm>
            <a:off x="6126479" y="1446441"/>
            <a:ext cx="5302980" cy="623700"/>
            <a:chOff x="5745479" y="1446441"/>
            <a:chExt cx="5302980" cy="623700"/>
          </a:xfrm>
        </p:grpSpPr>
        <p:sp>
          <p:nvSpPr>
            <p:cNvPr id="221" name="Google Shape;221;p38"/>
            <p:cNvSpPr txBox="1"/>
            <p:nvPr/>
          </p:nvSpPr>
          <p:spPr>
            <a:xfrm>
              <a:off x="5775959" y="1446441"/>
              <a:ext cx="5272500" cy="623700"/>
            </a:xfrm>
            <a:prstGeom prst="rect">
              <a:avLst/>
            </a:prstGeom>
            <a:solidFill>
              <a:srgbClr val="EEEEEE"/>
            </a:solidFill>
            <a:ln>
              <a:noFill/>
            </a:ln>
          </p:spPr>
          <p:txBody>
            <a:bodyPr anchorCtr="0" anchor="t" bIns="0" lIns="0" spcFirstLastPara="1" rIns="0" wrap="square" tIns="4425">
              <a:noAutofit/>
            </a:bodyPr>
            <a:lstStyle/>
            <a:p>
              <a:pPr indent="0" lvl="0" marL="0" marR="0" rtl="0" algn="l">
                <a:lnSpc>
                  <a:spcPct val="100000"/>
                </a:lnSpc>
                <a:spcBef>
                  <a:spcPts val="0"/>
                </a:spcBef>
                <a:spcAft>
                  <a:spcPts val="0"/>
                </a:spcAft>
                <a:buNone/>
              </a:pPr>
              <a:r>
                <a:t/>
              </a:r>
              <a:endParaRPr sz="1400">
                <a:latin typeface="Muli"/>
                <a:ea typeface="Muli"/>
                <a:cs typeface="Muli"/>
                <a:sym typeface="Muli"/>
              </a:endParaRPr>
            </a:p>
          </p:txBody>
        </p:sp>
        <p:sp>
          <p:nvSpPr>
            <p:cNvPr id="222" name="Google Shape;222;p38"/>
            <p:cNvSpPr/>
            <p:nvPr/>
          </p:nvSpPr>
          <p:spPr>
            <a:xfrm>
              <a:off x="5745479" y="1446441"/>
              <a:ext cx="0" cy="623569"/>
            </a:xfrm>
            <a:custGeom>
              <a:rect b="b" l="l" r="r" t="t"/>
              <a:pathLst>
                <a:path extrusionOk="0" h="623569" w="120000">
                  <a:moveTo>
                    <a:pt x="0" y="0"/>
                  </a:moveTo>
                  <a:lnTo>
                    <a:pt x="0" y="622960"/>
                  </a:lnTo>
                </a:path>
              </a:pathLst>
            </a:custGeom>
            <a:noFill/>
            <a:ln cap="flat" cmpd="sng" w="60950">
              <a:solidFill>
                <a:srgbClr val="0051BC"/>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grpSp>
      <p:grpSp>
        <p:nvGrpSpPr>
          <p:cNvPr id="223" name="Google Shape;223;p38"/>
          <p:cNvGrpSpPr/>
          <p:nvPr/>
        </p:nvGrpSpPr>
        <p:grpSpPr>
          <a:xfrm>
            <a:off x="6126479" y="2370921"/>
            <a:ext cx="5302980" cy="623700"/>
            <a:chOff x="5745479" y="2218524"/>
            <a:chExt cx="5302980" cy="623700"/>
          </a:xfrm>
        </p:grpSpPr>
        <p:sp>
          <p:nvSpPr>
            <p:cNvPr id="224" name="Google Shape;224;p38"/>
            <p:cNvSpPr txBox="1"/>
            <p:nvPr/>
          </p:nvSpPr>
          <p:spPr>
            <a:xfrm>
              <a:off x="5775959" y="2218524"/>
              <a:ext cx="5272500" cy="623700"/>
            </a:xfrm>
            <a:prstGeom prst="rect">
              <a:avLst/>
            </a:prstGeom>
            <a:solidFill>
              <a:srgbClr val="EEEEEE"/>
            </a:solidFill>
            <a:ln>
              <a:noFill/>
            </a:ln>
          </p:spPr>
          <p:txBody>
            <a:bodyPr anchorCtr="0" anchor="t" bIns="0" lIns="0" spcFirstLastPara="1" rIns="0" wrap="square" tIns="4425">
              <a:noAutofit/>
            </a:bodyPr>
            <a:lstStyle/>
            <a:p>
              <a:pPr indent="0" lvl="0" marL="391160" marR="0" rtl="0" algn="l">
                <a:lnSpc>
                  <a:spcPct val="100000"/>
                </a:lnSpc>
                <a:spcBef>
                  <a:spcPts val="0"/>
                </a:spcBef>
                <a:spcAft>
                  <a:spcPts val="0"/>
                </a:spcAft>
                <a:buNone/>
              </a:pPr>
              <a:r>
                <a:t/>
              </a:r>
              <a:endParaRPr sz="1400">
                <a:latin typeface="Muli"/>
                <a:ea typeface="Muli"/>
                <a:cs typeface="Muli"/>
                <a:sym typeface="Muli"/>
              </a:endParaRPr>
            </a:p>
          </p:txBody>
        </p:sp>
        <p:sp>
          <p:nvSpPr>
            <p:cNvPr id="225" name="Google Shape;225;p38"/>
            <p:cNvSpPr/>
            <p:nvPr/>
          </p:nvSpPr>
          <p:spPr>
            <a:xfrm>
              <a:off x="5745479" y="2218524"/>
              <a:ext cx="0" cy="623569"/>
            </a:xfrm>
            <a:custGeom>
              <a:rect b="b" l="l" r="r" t="t"/>
              <a:pathLst>
                <a:path extrusionOk="0" h="623569" w="120000">
                  <a:moveTo>
                    <a:pt x="0" y="0"/>
                  </a:moveTo>
                  <a:lnTo>
                    <a:pt x="0" y="622960"/>
                  </a:lnTo>
                </a:path>
              </a:pathLst>
            </a:custGeom>
            <a:noFill/>
            <a:ln cap="flat" cmpd="sng" w="60950">
              <a:solidFill>
                <a:srgbClr val="0051BC"/>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grpSp>
      <p:grpSp>
        <p:nvGrpSpPr>
          <p:cNvPr id="226" name="Google Shape;226;p38"/>
          <p:cNvGrpSpPr/>
          <p:nvPr/>
        </p:nvGrpSpPr>
        <p:grpSpPr>
          <a:xfrm>
            <a:off x="6126479" y="3295402"/>
            <a:ext cx="5302980" cy="623700"/>
            <a:chOff x="5745479" y="2990608"/>
            <a:chExt cx="5302980" cy="623700"/>
          </a:xfrm>
        </p:grpSpPr>
        <p:sp>
          <p:nvSpPr>
            <p:cNvPr id="227" name="Google Shape;227;p38"/>
            <p:cNvSpPr txBox="1"/>
            <p:nvPr/>
          </p:nvSpPr>
          <p:spPr>
            <a:xfrm>
              <a:off x="5775959" y="2990608"/>
              <a:ext cx="5272500" cy="623700"/>
            </a:xfrm>
            <a:prstGeom prst="rect">
              <a:avLst/>
            </a:prstGeom>
            <a:solidFill>
              <a:srgbClr val="EEEEEE"/>
            </a:solidFill>
            <a:ln>
              <a:noFill/>
            </a:ln>
          </p:spPr>
          <p:txBody>
            <a:bodyPr anchorCtr="0" anchor="t" bIns="0" lIns="0" spcFirstLastPara="1" rIns="0" wrap="square" tIns="4425">
              <a:noAutofit/>
            </a:bodyPr>
            <a:lstStyle/>
            <a:p>
              <a:pPr indent="0" lvl="0" marL="391160" marR="0" rtl="0" algn="l">
                <a:lnSpc>
                  <a:spcPct val="100000"/>
                </a:lnSpc>
                <a:spcBef>
                  <a:spcPts val="0"/>
                </a:spcBef>
                <a:spcAft>
                  <a:spcPts val="0"/>
                </a:spcAft>
                <a:buNone/>
              </a:pPr>
              <a:r>
                <a:t/>
              </a:r>
              <a:endParaRPr sz="1400">
                <a:latin typeface="Muli"/>
                <a:ea typeface="Muli"/>
                <a:cs typeface="Muli"/>
                <a:sym typeface="Muli"/>
              </a:endParaRPr>
            </a:p>
          </p:txBody>
        </p:sp>
        <p:sp>
          <p:nvSpPr>
            <p:cNvPr id="228" name="Google Shape;228;p38"/>
            <p:cNvSpPr/>
            <p:nvPr/>
          </p:nvSpPr>
          <p:spPr>
            <a:xfrm>
              <a:off x="5745479" y="2990608"/>
              <a:ext cx="0" cy="623570"/>
            </a:xfrm>
            <a:custGeom>
              <a:rect b="b" l="l" r="r" t="t"/>
              <a:pathLst>
                <a:path extrusionOk="0" h="623570" w="120000">
                  <a:moveTo>
                    <a:pt x="0" y="0"/>
                  </a:moveTo>
                  <a:lnTo>
                    <a:pt x="0" y="622960"/>
                  </a:lnTo>
                </a:path>
              </a:pathLst>
            </a:custGeom>
            <a:noFill/>
            <a:ln cap="flat" cmpd="sng" w="60950">
              <a:solidFill>
                <a:srgbClr val="0051BC"/>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grpSp>
      <p:grpSp>
        <p:nvGrpSpPr>
          <p:cNvPr id="229" name="Google Shape;229;p38"/>
          <p:cNvGrpSpPr/>
          <p:nvPr/>
        </p:nvGrpSpPr>
        <p:grpSpPr>
          <a:xfrm>
            <a:off x="6126479" y="4219882"/>
            <a:ext cx="5302980" cy="623700"/>
            <a:chOff x="5745479" y="3762679"/>
            <a:chExt cx="5302980" cy="623700"/>
          </a:xfrm>
        </p:grpSpPr>
        <p:sp>
          <p:nvSpPr>
            <p:cNvPr id="230" name="Google Shape;230;p38"/>
            <p:cNvSpPr txBox="1"/>
            <p:nvPr/>
          </p:nvSpPr>
          <p:spPr>
            <a:xfrm>
              <a:off x="5775959" y="3762679"/>
              <a:ext cx="5272500" cy="623700"/>
            </a:xfrm>
            <a:prstGeom prst="rect">
              <a:avLst/>
            </a:prstGeom>
            <a:solidFill>
              <a:srgbClr val="EEEEEE"/>
            </a:solidFill>
            <a:ln>
              <a:noFill/>
            </a:ln>
          </p:spPr>
          <p:txBody>
            <a:bodyPr anchorCtr="0" anchor="t" bIns="0" lIns="0" spcFirstLastPara="1" rIns="0" wrap="square" tIns="4425">
              <a:noAutofit/>
            </a:bodyPr>
            <a:lstStyle/>
            <a:p>
              <a:pPr indent="0" lvl="0" marL="391160" marR="0" rtl="0" algn="l">
                <a:lnSpc>
                  <a:spcPct val="100000"/>
                </a:lnSpc>
                <a:spcBef>
                  <a:spcPts val="0"/>
                </a:spcBef>
                <a:spcAft>
                  <a:spcPts val="0"/>
                </a:spcAft>
                <a:buNone/>
              </a:pPr>
              <a:r>
                <a:t/>
              </a:r>
              <a:endParaRPr sz="1400">
                <a:latin typeface="Muli"/>
                <a:ea typeface="Muli"/>
                <a:cs typeface="Muli"/>
                <a:sym typeface="Muli"/>
              </a:endParaRPr>
            </a:p>
          </p:txBody>
        </p:sp>
        <p:sp>
          <p:nvSpPr>
            <p:cNvPr id="231" name="Google Shape;231;p38"/>
            <p:cNvSpPr/>
            <p:nvPr/>
          </p:nvSpPr>
          <p:spPr>
            <a:xfrm>
              <a:off x="5745479" y="3762692"/>
              <a:ext cx="0" cy="623570"/>
            </a:xfrm>
            <a:custGeom>
              <a:rect b="b" l="l" r="r" t="t"/>
              <a:pathLst>
                <a:path extrusionOk="0" h="623570" w="120000">
                  <a:moveTo>
                    <a:pt x="0" y="0"/>
                  </a:moveTo>
                  <a:lnTo>
                    <a:pt x="0" y="622960"/>
                  </a:lnTo>
                </a:path>
              </a:pathLst>
            </a:custGeom>
            <a:noFill/>
            <a:ln cap="flat" cmpd="sng" w="60950">
              <a:solidFill>
                <a:srgbClr val="0051BC"/>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grpSp>
      <p:grpSp>
        <p:nvGrpSpPr>
          <p:cNvPr id="232" name="Google Shape;232;p38"/>
          <p:cNvGrpSpPr/>
          <p:nvPr/>
        </p:nvGrpSpPr>
        <p:grpSpPr>
          <a:xfrm>
            <a:off x="6126479" y="5144363"/>
            <a:ext cx="5302980" cy="623700"/>
            <a:chOff x="5745479" y="4534763"/>
            <a:chExt cx="5302980" cy="623700"/>
          </a:xfrm>
        </p:grpSpPr>
        <p:sp>
          <p:nvSpPr>
            <p:cNvPr id="233" name="Google Shape;233;p38"/>
            <p:cNvSpPr txBox="1"/>
            <p:nvPr/>
          </p:nvSpPr>
          <p:spPr>
            <a:xfrm>
              <a:off x="5775959" y="4534763"/>
              <a:ext cx="5272500" cy="623700"/>
            </a:xfrm>
            <a:prstGeom prst="rect">
              <a:avLst/>
            </a:prstGeom>
            <a:solidFill>
              <a:srgbClr val="EEEEEE"/>
            </a:solidFill>
            <a:ln>
              <a:noFill/>
            </a:ln>
          </p:spPr>
          <p:txBody>
            <a:bodyPr anchorCtr="0" anchor="t" bIns="0" lIns="0" spcFirstLastPara="1" rIns="0" wrap="square" tIns="4425">
              <a:noAutofit/>
            </a:bodyPr>
            <a:lstStyle/>
            <a:p>
              <a:pPr indent="0" lvl="0" marL="0" marR="0" rtl="0" algn="l">
                <a:lnSpc>
                  <a:spcPct val="100000"/>
                </a:lnSpc>
                <a:spcBef>
                  <a:spcPts val="0"/>
                </a:spcBef>
                <a:spcAft>
                  <a:spcPts val="0"/>
                </a:spcAft>
                <a:buNone/>
              </a:pPr>
              <a:r>
                <a:t/>
              </a:r>
              <a:endParaRPr sz="1400">
                <a:latin typeface="Muli"/>
                <a:ea typeface="Muli"/>
                <a:cs typeface="Muli"/>
                <a:sym typeface="Muli"/>
              </a:endParaRPr>
            </a:p>
          </p:txBody>
        </p:sp>
        <p:sp>
          <p:nvSpPr>
            <p:cNvPr id="234" name="Google Shape;234;p38"/>
            <p:cNvSpPr/>
            <p:nvPr/>
          </p:nvSpPr>
          <p:spPr>
            <a:xfrm>
              <a:off x="5745479" y="4534763"/>
              <a:ext cx="0" cy="623570"/>
            </a:xfrm>
            <a:custGeom>
              <a:rect b="b" l="l" r="r" t="t"/>
              <a:pathLst>
                <a:path extrusionOk="0" h="623570" w="120000">
                  <a:moveTo>
                    <a:pt x="0" y="0"/>
                  </a:moveTo>
                  <a:lnTo>
                    <a:pt x="0" y="622960"/>
                  </a:lnTo>
                </a:path>
              </a:pathLst>
            </a:custGeom>
            <a:noFill/>
            <a:ln cap="flat" cmpd="sng" w="60950">
              <a:solidFill>
                <a:srgbClr val="0051BC"/>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grpSp>
      <p:sp>
        <p:nvSpPr>
          <p:cNvPr id="235" name="Google Shape;235;p38"/>
          <p:cNvSpPr txBox="1"/>
          <p:nvPr>
            <p:ph idx="2" type="body"/>
          </p:nvPr>
        </p:nvSpPr>
        <p:spPr>
          <a:xfrm>
            <a:off x="6126475" y="1531513"/>
            <a:ext cx="5303100" cy="4509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42900" lvl="1" marL="914400">
              <a:spcBef>
                <a:spcPts val="0"/>
              </a:spcBef>
              <a:spcAft>
                <a:spcPts val="0"/>
              </a:spcAft>
              <a:buSzPts val="1800"/>
              <a:buChar char="□"/>
              <a:defRPr/>
            </a:lvl2pPr>
            <a:lvl3pPr indent="-342900" lvl="2" marL="1371600">
              <a:spcBef>
                <a:spcPts val="0"/>
              </a:spcBef>
              <a:spcAft>
                <a:spcPts val="0"/>
              </a:spcAft>
              <a:buSzPts val="1800"/>
              <a:buChar char="■"/>
              <a:defRPr/>
            </a:lvl3pPr>
            <a:lvl4pPr indent="-342900" lvl="3" marL="1828800">
              <a:spcBef>
                <a:spcPts val="0"/>
              </a:spcBef>
              <a:spcAft>
                <a:spcPts val="0"/>
              </a:spcAft>
              <a:buSzPts val="1800"/>
              <a:buChar char="■"/>
              <a:defRPr/>
            </a:lvl4pPr>
            <a:lvl5pPr indent="-342900" lvl="4" marL="2286000">
              <a:spcBef>
                <a:spcPts val="0"/>
              </a:spcBef>
              <a:spcAft>
                <a:spcPts val="0"/>
              </a:spcAft>
              <a:buSzPts val="1800"/>
              <a:buChar char="□"/>
              <a:defRPr/>
            </a:lvl5pPr>
            <a:lvl6pPr indent="-342900" lvl="5" marL="2743200">
              <a:spcBef>
                <a:spcPts val="0"/>
              </a:spcBef>
              <a:spcAft>
                <a:spcPts val="0"/>
              </a:spcAft>
              <a:buSzPts val="1800"/>
              <a:buChar char="■"/>
              <a:defRPr/>
            </a:lvl6pPr>
            <a:lvl7pPr indent="-342900" lvl="6" marL="3200400">
              <a:spcBef>
                <a:spcPts val="0"/>
              </a:spcBef>
              <a:spcAft>
                <a:spcPts val="0"/>
              </a:spcAft>
              <a:buSzPts val="1800"/>
              <a:buChar char="■"/>
              <a:defRPr/>
            </a:lvl7pPr>
            <a:lvl8pPr indent="-342900" lvl="7" marL="3657600">
              <a:spcBef>
                <a:spcPts val="0"/>
              </a:spcBef>
              <a:spcAft>
                <a:spcPts val="0"/>
              </a:spcAft>
              <a:buSzPts val="1800"/>
              <a:buChar char="□"/>
              <a:defRPr/>
            </a:lvl8pPr>
            <a:lvl9pPr indent="-342900" lvl="8" marL="4114800">
              <a:spcBef>
                <a:spcPts val="0"/>
              </a:spcBef>
              <a:spcAft>
                <a:spcPts val="0"/>
              </a:spcAft>
              <a:buSzPts val="1800"/>
              <a:buChar char="■"/>
              <a:defRPr/>
            </a:lvl9pPr>
          </a:lstStyle>
          <a:p/>
        </p:txBody>
      </p:sp>
      <p:sp>
        <p:nvSpPr>
          <p:cNvPr id="236" name="Google Shape;236;p38"/>
          <p:cNvSpPr txBox="1"/>
          <p:nvPr>
            <p:ph idx="3" type="body"/>
          </p:nvPr>
        </p:nvSpPr>
        <p:spPr>
          <a:xfrm>
            <a:off x="6126475" y="2457324"/>
            <a:ext cx="5303100" cy="450900"/>
          </a:xfrm>
          <a:prstGeom prst="rect">
            <a:avLst/>
          </a:prstGeom>
        </p:spPr>
        <p:txBody>
          <a:bodyPr anchorCtr="0" anchor="t" bIns="91425" lIns="91425" spcFirstLastPara="1" rIns="91425" wrap="square" tIns="91425">
            <a:noAutofit/>
          </a:bodyPr>
          <a:lstStyle>
            <a:lvl1pPr indent="-342900" lvl="0" marL="457200" rtl="0">
              <a:spcBef>
                <a:spcPts val="0"/>
              </a:spcBef>
              <a:spcAft>
                <a:spcPts val="0"/>
              </a:spcAft>
              <a:buSzPts val="1800"/>
              <a:buChar char="■"/>
              <a:defRPr/>
            </a:lvl1pPr>
            <a:lvl2pPr indent="-342900" lvl="1" marL="914400" rtl="0">
              <a:spcBef>
                <a:spcPts val="0"/>
              </a:spcBef>
              <a:spcAft>
                <a:spcPts val="0"/>
              </a:spcAft>
              <a:buSzPts val="1800"/>
              <a:buChar char="□"/>
              <a:defRPr/>
            </a:lvl2pPr>
            <a:lvl3pPr indent="-342900" lvl="2" marL="1371600" rtl="0">
              <a:spcBef>
                <a:spcPts val="0"/>
              </a:spcBef>
              <a:spcAft>
                <a:spcPts val="0"/>
              </a:spcAft>
              <a:buSzPts val="1800"/>
              <a:buChar char="■"/>
              <a:defRPr/>
            </a:lvl3pPr>
            <a:lvl4pPr indent="-342900" lvl="3" marL="1828800" rtl="0">
              <a:spcBef>
                <a:spcPts val="0"/>
              </a:spcBef>
              <a:spcAft>
                <a:spcPts val="0"/>
              </a:spcAft>
              <a:buSzPts val="1800"/>
              <a:buChar char="■"/>
              <a:defRPr/>
            </a:lvl4pPr>
            <a:lvl5pPr indent="-342900" lvl="4" marL="2286000" rtl="0">
              <a:spcBef>
                <a:spcPts val="0"/>
              </a:spcBef>
              <a:spcAft>
                <a:spcPts val="0"/>
              </a:spcAft>
              <a:buSzPts val="1800"/>
              <a:buChar char="□"/>
              <a:defRPr/>
            </a:lvl5pPr>
            <a:lvl6pPr indent="-342900" lvl="5" marL="2743200" rtl="0">
              <a:spcBef>
                <a:spcPts val="0"/>
              </a:spcBef>
              <a:spcAft>
                <a:spcPts val="0"/>
              </a:spcAft>
              <a:buSzPts val="1800"/>
              <a:buChar char="■"/>
              <a:defRPr/>
            </a:lvl6pPr>
            <a:lvl7pPr indent="-342900" lvl="6" marL="3200400" rtl="0">
              <a:spcBef>
                <a:spcPts val="0"/>
              </a:spcBef>
              <a:spcAft>
                <a:spcPts val="0"/>
              </a:spcAft>
              <a:buSzPts val="1800"/>
              <a:buChar char="■"/>
              <a:defRPr/>
            </a:lvl7pPr>
            <a:lvl8pPr indent="-342900" lvl="7" marL="3657600" rtl="0">
              <a:spcBef>
                <a:spcPts val="0"/>
              </a:spcBef>
              <a:spcAft>
                <a:spcPts val="0"/>
              </a:spcAft>
              <a:buSzPts val="1800"/>
              <a:buChar char="□"/>
              <a:defRPr/>
            </a:lvl8pPr>
            <a:lvl9pPr indent="-342900" lvl="8" marL="4114800" rtl="0">
              <a:spcBef>
                <a:spcPts val="0"/>
              </a:spcBef>
              <a:spcAft>
                <a:spcPts val="0"/>
              </a:spcAft>
              <a:buSzPts val="1800"/>
              <a:buChar char="■"/>
              <a:defRPr/>
            </a:lvl9pPr>
          </a:lstStyle>
          <a:p/>
        </p:txBody>
      </p:sp>
      <p:sp>
        <p:nvSpPr>
          <p:cNvPr id="237" name="Google Shape;237;p38"/>
          <p:cNvSpPr txBox="1"/>
          <p:nvPr>
            <p:ph idx="4" type="body"/>
          </p:nvPr>
        </p:nvSpPr>
        <p:spPr>
          <a:xfrm>
            <a:off x="6126475" y="3381798"/>
            <a:ext cx="5303100" cy="450900"/>
          </a:xfrm>
          <a:prstGeom prst="rect">
            <a:avLst/>
          </a:prstGeom>
        </p:spPr>
        <p:txBody>
          <a:bodyPr anchorCtr="0" anchor="t" bIns="91425" lIns="91425" spcFirstLastPara="1" rIns="91425" wrap="square" tIns="91425">
            <a:noAutofit/>
          </a:bodyPr>
          <a:lstStyle>
            <a:lvl1pPr indent="-342900" lvl="0" marL="457200" rtl="0">
              <a:spcBef>
                <a:spcPts val="0"/>
              </a:spcBef>
              <a:spcAft>
                <a:spcPts val="0"/>
              </a:spcAft>
              <a:buSzPts val="1800"/>
              <a:buChar char="■"/>
              <a:defRPr/>
            </a:lvl1pPr>
            <a:lvl2pPr indent="-342900" lvl="1" marL="914400" rtl="0">
              <a:spcBef>
                <a:spcPts val="0"/>
              </a:spcBef>
              <a:spcAft>
                <a:spcPts val="0"/>
              </a:spcAft>
              <a:buSzPts val="1800"/>
              <a:buChar char="□"/>
              <a:defRPr/>
            </a:lvl2pPr>
            <a:lvl3pPr indent="-342900" lvl="2" marL="1371600" rtl="0">
              <a:spcBef>
                <a:spcPts val="0"/>
              </a:spcBef>
              <a:spcAft>
                <a:spcPts val="0"/>
              </a:spcAft>
              <a:buSzPts val="1800"/>
              <a:buChar char="■"/>
              <a:defRPr/>
            </a:lvl3pPr>
            <a:lvl4pPr indent="-342900" lvl="3" marL="1828800" rtl="0">
              <a:spcBef>
                <a:spcPts val="0"/>
              </a:spcBef>
              <a:spcAft>
                <a:spcPts val="0"/>
              </a:spcAft>
              <a:buSzPts val="1800"/>
              <a:buChar char="■"/>
              <a:defRPr/>
            </a:lvl4pPr>
            <a:lvl5pPr indent="-342900" lvl="4" marL="2286000" rtl="0">
              <a:spcBef>
                <a:spcPts val="0"/>
              </a:spcBef>
              <a:spcAft>
                <a:spcPts val="0"/>
              </a:spcAft>
              <a:buSzPts val="1800"/>
              <a:buChar char="□"/>
              <a:defRPr/>
            </a:lvl5pPr>
            <a:lvl6pPr indent="-342900" lvl="5" marL="2743200" rtl="0">
              <a:spcBef>
                <a:spcPts val="0"/>
              </a:spcBef>
              <a:spcAft>
                <a:spcPts val="0"/>
              </a:spcAft>
              <a:buSzPts val="1800"/>
              <a:buChar char="■"/>
              <a:defRPr/>
            </a:lvl6pPr>
            <a:lvl7pPr indent="-342900" lvl="6" marL="3200400" rtl="0">
              <a:spcBef>
                <a:spcPts val="0"/>
              </a:spcBef>
              <a:spcAft>
                <a:spcPts val="0"/>
              </a:spcAft>
              <a:buSzPts val="1800"/>
              <a:buChar char="■"/>
              <a:defRPr/>
            </a:lvl7pPr>
            <a:lvl8pPr indent="-342900" lvl="7" marL="3657600" rtl="0">
              <a:spcBef>
                <a:spcPts val="0"/>
              </a:spcBef>
              <a:spcAft>
                <a:spcPts val="0"/>
              </a:spcAft>
              <a:buSzPts val="1800"/>
              <a:buChar char="□"/>
              <a:defRPr/>
            </a:lvl8pPr>
            <a:lvl9pPr indent="-342900" lvl="8" marL="4114800" rtl="0">
              <a:spcBef>
                <a:spcPts val="0"/>
              </a:spcBef>
              <a:spcAft>
                <a:spcPts val="0"/>
              </a:spcAft>
              <a:buSzPts val="1800"/>
              <a:buChar char="■"/>
              <a:defRPr/>
            </a:lvl9pPr>
          </a:lstStyle>
          <a:p/>
        </p:txBody>
      </p:sp>
      <p:sp>
        <p:nvSpPr>
          <p:cNvPr id="238" name="Google Shape;238;p38"/>
          <p:cNvSpPr txBox="1"/>
          <p:nvPr>
            <p:ph idx="5" type="body"/>
          </p:nvPr>
        </p:nvSpPr>
        <p:spPr>
          <a:xfrm>
            <a:off x="6126475" y="4306276"/>
            <a:ext cx="5303100" cy="450900"/>
          </a:xfrm>
          <a:prstGeom prst="rect">
            <a:avLst/>
          </a:prstGeom>
        </p:spPr>
        <p:txBody>
          <a:bodyPr anchorCtr="0" anchor="t" bIns="91425" lIns="91425" spcFirstLastPara="1" rIns="91425" wrap="square" tIns="91425">
            <a:noAutofit/>
          </a:bodyPr>
          <a:lstStyle>
            <a:lvl1pPr indent="-342900" lvl="0" marL="457200" rtl="0">
              <a:spcBef>
                <a:spcPts val="0"/>
              </a:spcBef>
              <a:spcAft>
                <a:spcPts val="0"/>
              </a:spcAft>
              <a:buSzPts val="1800"/>
              <a:buChar char="■"/>
              <a:defRPr/>
            </a:lvl1pPr>
            <a:lvl2pPr indent="-342900" lvl="1" marL="914400" rtl="0">
              <a:spcBef>
                <a:spcPts val="0"/>
              </a:spcBef>
              <a:spcAft>
                <a:spcPts val="0"/>
              </a:spcAft>
              <a:buSzPts val="1800"/>
              <a:buChar char="□"/>
              <a:defRPr/>
            </a:lvl2pPr>
            <a:lvl3pPr indent="-342900" lvl="2" marL="1371600" rtl="0">
              <a:spcBef>
                <a:spcPts val="0"/>
              </a:spcBef>
              <a:spcAft>
                <a:spcPts val="0"/>
              </a:spcAft>
              <a:buSzPts val="1800"/>
              <a:buChar char="■"/>
              <a:defRPr/>
            </a:lvl3pPr>
            <a:lvl4pPr indent="-342900" lvl="3" marL="1828800" rtl="0">
              <a:spcBef>
                <a:spcPts val="0"/>
              </a:spcBef>
              <a:spcAft>
                <a:spcPts val="0"/>
              </a:spcAft>
              <a:buSzPts val="1800"/>
              <a:buChar char="■"/>
              <a:defRPr/>
            </a:lvl4pPr>
            <a:lvl5pPr indent="-342900" lvl="4" marL="2286000" rtl="0">
              <a:spcBef>
                <a:spcPts val="0"/>
              </a:spcBef>
              <a:spcAft>
                <a:spcPts val="0"/>
              </a:spcAft>
              <a:buSzPts val="1800"/>
              <a:buChar char="□"/>
              <a:defRPr/>
            </a:lvl5pPr>
            <a:lvl6pPr indent="-342900" lvl="5" marL="2743200" rtl="0">
              <a:spcBef>
                <a:spcPts val="0"/>
              </a:spcBef>
              <a:spcAft>
                <a:spcPts val="0"/>
              </a:spcAft>
              <a:buSzPts val="1800"/>
              <a:buChar char="■"/>
              <a:defRPr/>
            </a:lvl6pPr>
            <a:lvl7pPr indent="-342900" lvl="6" marL="3200400" rtl="0">
              <a:spcBef>
                <a:spcPts val="0"/>
              </a:spcBef>
              <a:spcAft>
                <a:spcPts val="0"/>
              </a:spcAft>
              <a:buSzPts val="1800"/>
              <a:buChar char="■"/>
              <a:defRPr/>
            </a:lvl7pPr>
            <a:lvl8pPr indent="-342900" lvl="7" marL="3657600" rtl="0">
              <a:spcBef>
                <a:spcPts val="0"/>
              </a:spcBef>
              <a:spcAft>
                <a:spcPts val="0"/>
              </a:spcAft>
              <a:buSzPts val="1800"/>
              <a:buChar char="□"/>
              <a:defRPr/>
            </a:lvl8pPr>
            <a:lvl9pPr indent="-342900" lvl="8" marL="4114800" rtl="0">
              <a:spcBef>
                <a:spcPts val="0"/>
              </a:spcBef>
              <a:spcAft>
                <a:spcPts val="0"/>
              </a:spcAft>
              <a:buSzPts val="1800"/>
              <a:buChar char="■"/>
              <a:defRPr/>
            </a:lvl9pPr>
          </a:lstStyle>
          <a:p/>
        </p:txBody>
      </p:sp>
      <p:sp>
        <p:nvSpPr>
          <p:cNvPr id="239" name="Google Shape;239;p38"/>
          <p:cNvSpPr/>
          <p:nvPr/>
        </p:nvSpPr>
        <p:spPr>
          <a:xfrm>
            <a:off x="10535200" y="6007475"/>
            <a:ext cx="996600" cy="850500"/>
          </a:xfrm>
          <a:prstGeom prst="roundRect">
            <a:avLst>
              <a:gd fmla="val 16667" name="adj"/>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uli"/>
              <a:ea typeface="Muli"/>
              <a:cs typeface="Muli"/>
              <a:sym typeface="Muli"/>
            </a:endParaRPr>
          </a:p>
        </p:txBody>
      </p:sp>
      <p:grpSp>
        <p:nvGrpSpPr>
          <p:cNvPr id="240" name="Google Shape;240;p38"/>
          <p:cNvGrpSpPr/>
          <p:nvPr/>
        </p:nvGrpSpPr>
        <p:grpSpPr>
          <a:xfrm>
            <a:off x="0" y="5980278"/>
            <a:ext cx="12191479" cy="127050"/>
            <a:chOff x="0" y="9863563"/>
            <a:chExt cx="20104682" cy="209550"/>
          </a:xfrm>
        </p:grpSpPr>
        <p:sp>
          <p:nvSpPr>
            <p:cNvPr id="241" name="Google Shape;241;p38"/>
            <p:cNvSpPr/>
            <p:nvPr/>
          </p:nvSpPr>
          <p:spPr>
            <a:xfrm>
              <a:off x="9568127" y="9863563"/>
              <a:ext cx="10536555" cy="209550"/>
            </a:xfrm>
            <a:custGeom>
              <a:rect b="b" l="l" r="r" t="t"/>
              <a:pathLst>
                <a:path extrusionOk="0" h="209550" w="10536555">
                  <a:moveTo>
                    <a:pt x="10535972" y="0"/>
                  </a:moveTo>
                  <a:lnTo>
                    <a:pt x="0" y="0"/>
                  </a:lnTo>
                  <a:lnTo>
                    <a:pt x="0" y="209417"/>
                  </a:lnTo>
                  <a:lnTo>
                    <a:pt x="10535972" y="209417"/>
                  </a:lnTo>
                  <a:lnTo>
                    <a:pt x="10535972" y="0"/>
                  </a:lnTo>
                  <a:close/>
                </a:path>
              </a:pathLst>
            </a:custGeom>
            <a:solidFill>
              <a:srgbClr val="479AC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242" name="Google Shape;242;p38"/>
            <p:cNvSpPr/>
            <p:nvPr/>
          </p:nvSpPr>
          <p:spPr>
            <a:xfrm>
              <a:off x="6861916" y="9863563"/>
              <a:ext cx="2706370" cy="209550"/>
            </a:xfrm>
            <a:custGeom>
              <a:rect b="b" l="l" r="r" t="t"/>
              <a:pathLst>
                <a:path extrusionOk="0" h="209550" w="2706370">
                  <a:moveTo>
                    <a:pt x="2706210" y="0"/>
                  </a:moveTo>
                  <a:lnTo>
                    <a:pt x="0" y="0"/>
                  </a:lnTo>
                  <a:lnTo>
                    <a:pt x="0" y="209417"/>
                  </a:lnTo>
                  <a:lnTo>
                    <a:pt x="2706210" y="209417"/>
                  </a:lnTo>
                  <a:lnTo>
                    <a:pt x="270621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243" name="Google Shape;243;p38"/>
            <p:cNvSpPr/>
            <p:nvPr/>
          </p:nvSpPr>
          <p:spPr>
            <a:xfrm>
              <a:off x="0" y="9863563"/>
              <a:ext cx="4956810" cy="209550"/>
            </a:xfrm>
            <a:custGeom>
              <a:rect b="b" l="l" r="r" t="t"/>
              <a:pathLst>
                <a:path extrusionOk="0" h="209550" w="4956810">
                  <a:moveTo>
                    <a:pt x="4956623" y="0"/>
                  </a:moveTo>
                  <a:lnTo>
                    <a:pt x="0" y="0"/>
                  </a:lnTo>
                  <a:lnTo>
                    <a:pt x="0" y="209417"/>
                  </a:lnTo>
                  <a:lnTo>
                    <a:pt x="4956623" y="209417"/>
                  </a:lnTo>
                  <a:lnTo>
                    <a:pt x="4956623"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244" name="Google Shape;244;p38"/>
            <p:cNvSpPr/>
            <p:nvPr/>
          </p:nvSpPr>
          <p:spPr>
            <a:xfrm>
              <a:off x="4956623" y="9863563"/>
              <a:ext cx="1905634" cy="209550"/>
            </a:xfrm>
            <a:custGeom>
              <a:rect b="b" l="l" r="r" t="t"/>
              <a:pathLst>
                <a:path extrusionOk="0" h="209550" w="1905634">
                  <a:moveTo>
                    <a:pt x="1905292" y="0"/>
                  </a:moveTo>
                  <a:lnTo>
                    <a:pt x="0" y="0"/>
                  </a:lnTo>
                  <a:lnTo>
                    <a:pt x="0" y="209417"/>
                  </a:lnTo>
                  <a:lnTo>
                    <a:pt x="1905292" y="209417"/>
                  </a:lnTo>
                  <a:lnTo>
                    <a:pt x="1905292"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grpSp>
        <p:nvGrpSpPr>
          <p:cNvPr id="245" name="Google Shape;245;p38"/>
          <p:cNvGrpSpPr/>
          <p:nvPr/>
        </p:nvGrpSpPr>
        <p:grpSpPr>
          <a:xfrm>
            <a:off x="10472612" y="6300976"/>
            <a:ext cx="1450594" cy="352728"/>
            <a:chOff x="17270138" y="10392506"/>
            <a:chExt cx="2392141" cy="581772"/>
          </a:xfrm>
        </p:grpSpPr>
        <p:grpSp>
          <p:nvGrpSpPr>
            <p:cNvPr id="246" name="Google Shape;246;p38"/>
            <p:cNvGrpSpPr/>
            <p:nvPr/>
          </p:nvGrpSpPr>
          <p:grpSpPr>
            <a:xfrm>
              <a:off x="17879688" y="10615449"/>
              <a:ext cx="479402" cy="221678"/>
              <a:chOff x="17879688" y="10615449"/>
              <a:chExt cx="479402" cy="221678"/>
            </a:xfrm>
          </p:grpSpPr>
          <p:pic>
            <p:nvPicPr>
              <p:cNvPr id="247" name="Google Shape;247;p38"/>
              <p:cNvPicPr preferRelativeResize="0"/>
              <p:nvPr/>
            </p:nvPicPr>
            <p:blipFill rotWithShape="1">
              <a:blip r:embed="rId2">
                <a:alphaModFix/>
              </a:blip>
              <a:srcRect b="0" l="0" r="0" t="0"/>
              <a:stretch/>
            </p:blipFill>
            <p:spPr>
              <a:xfrm>
                <a:off x="17879688" y="10624359"/>
                <a:ext cx="165691" cy="212768"/>
              </a:xfrm>
              <a:prstGeom prst="rect">
                <a:avLst/>
              </a:prstGeom>
              <a:noFill/>
              <a:ln>
                <a:noFill/>
              </a:ln>
            </p:spPr>
          </p:pic>
          <p:sp>
            <p:nvSpPr>
              <p:cNvPr id="248" name="Google Shape;248;p38"/>
              <p:cNvSpPr/>
              <p:nvPr/>
            </p:nvSpPr>
            <p:spPr>
              <a:xfrm>
                <a:off x="18087310" y="10615449"/>
                <a:ext cx="271780" cy="221615"/>
              </a:xfrm>
              <a:custGeom>
                <a:rect b="b" l="l" r="r" t="t"/>
                <a:pathLst>
                  <a:path extrusionOk="0" h="221615" w="271780">
                    <a:moveTo>
                      <a:pt x="137189" y="0"/>
                    </a:moveTo>
                    <a:lnTo>
                      <a:pt x="98004" y="3605"/>
                    </a:lnTo>
                    <a:lnTo>
                      <a:pt x="36808" y="31434"/>
                    </a:lnTo>
                    <a:lnTo>
                      <a:pt x="9099" y="68863"/>
                    </a:lnTo>
                    <a:lnTo>
                      <a:pt x="0" y="113954"/>
                    </a:lnTo>
                    <a:lnTo>
                      <a:pt x="3551" y="145640"/>
                    </a:lnTo>
                    <a:lnTo>
                      <a:pt x="32269" y="192733"/>
                    </a:lnTo>
                    <a:lnTo>
                      <a:pt x="73580" y="214194"/>
                    </a:lnTo>
                    <a:lnTo>
                      <a:pt x="111437" y="220668"/>
                    </a:lnTo>
                    <a:lnTo>
                      <a:pt x="133618" y="221469"/>
                    </a:lnTo>
                    <a:lnTo>
                      <a:pt x="181804" y="217606"/>
                    </a:lnTo>
                    <a:lnTo>
                      <a:pt x="219554" y="205709"/>
                    </a:lnTo>
                    <a:lnTo>
                      <a:pt x="247804" y="185322"/>
                    </a:lnTo>
                    <a:lnTo>
                      <a:pt x="248779" y="183868"/>
                    </a:lnTo>
                    <a:lnTo>
                      <a:pt x="137189" y="183868"/>
                    </a:lnTo>
                    <a:lnTo>
                      <a:pt x="100110" y="180475"/>
                    </a:lnTo>
                    <a:lnTo>
                      <a:pt x="72483" y="170233"/>
                    </a:lnTo>
                    <a:lnTo>
                      <a:pt x="54152" y="153044"/>
                    </a:lnTo>
                    <a:lnTo>
                      <a:pt x="44961" y="128812"/>
                    </a:lnTo>
                    <a:lnTo>
                      <a:pt x="271174" y="128812"/>
                    </a:lnTo>
                    <a:lnTo>
                      <a:pt x="271174" y="109661"/>
                    </a:lnTo>
                    <a:lnTo>
                      <a:pt x="269153" y="93724"/>
                    </a:lnTo>
                    <a:lnTo>
                      <a:pt x="45736" y="93724"/>
                    </a:lnTo>
                    <a:lnTo>
                      <a:pt x="56104" y="69304"/>
                    </a:lnTo>
                    <a:lnTo>
                      <a:pt x="75188" y="51618"/>
                    </a:lnTo>
                    <a:lnTo>
                      <a:pt x="102680" y="40863"/>
                    </a:lnTo>
                    <a:lnTo>
                      <a:pt x="138268" y="37234"/>
                    </a:lnTo>
                    <a:lnTo>
                      <a:pt x="242644" y="37234"/>
                    </a:lnTo>
                    <a:lnTo>
                      <a:pt x="236021" y="29799"/>
                    </a:lnTo>
                    <a:lnTo>
                      <a:pt x="209260" y="13350"/>
                    </a:lnTo>
                    <a:lnTo>
                      <a:pt x="193505" y="7474"/>
                    </a:lnTo>
                    <a:lnTo>
                      <a:pt x="176327" y="3306"/>
                    </a:lnTo>
                    <a:lnTo>
                      <a:pt x="157597" y="822"/>
                    </a:lnTo>
                    <a:lnTo>
                      <a:pt x="137189" y="0"/>
                    </a:lnTo>
                    <a:close/>
                  </a:path>
                  <a:path extrusionOk="0" h="221615" w="271780">
                    <a:moveTo>
                      <a:pt x="268326" y="154183"/>
                    </a:moveTo>
                    <a:lnTo>
                      <a:pt x="216265" y="154183"/>
                    </a:lnTo>
                    <a:lnTo>
                      <a:pt x="215899" y="154780"/>
                    </a:lnTo>
                    <a:lnTo>
                      <a:pt x="204180" y="167811"/>
                    </a:lnTo>
                    <a:lnTo>
                      <a:pt x="187523" y="176867"/>
                    </a:lnTo>
                    <a:lnTo>
                      <a:pt x="165375" y="182152"/>
                    </a:lnTo>
                    <a:lnTo>
                      <a:pt x="137189" y="183868"/>
                    </a:lnTo>
                    <a:lnTo>
                      <a:pt x="248779" y="183868"/>
                    </a:lnTo>
                    <a:lnTo>
                      <a:pt x="267489" y="155984"/>
                    </a:lnTo>
                    <a:lnTo>
                      <a:pt x="268326" y="154183"/>
                    </a:lnTo>
                    <a:close/>
                  </a:path>
                  <a:path extrusionOk="0" h="221615" w="271780">
                    <a:moveTo>
                      <a:pt x="242644" y="37234"/>
                    </a:moveTo>
                    <a:lnTo>
                      <a:pt x="138268" y="37234"/>
                    </a:lnTo>
                    <a:lnTo>
                      <a:pt x="172911" y="40716"/>
                    </a:lnTo>
                    <a:lnTo>
                      <a:pt x="198783" y="51226"/>
                    </a:lnTo>
                    <a:lnTo>
                      <a:pt x="216030" y="68863"/>
                    </a:lnTo>
                    <a:lnTo>
                      <a:pt x="224799" y="93724"/>
                    </a:lnTo>
                    <a:lnTo>
                      <a:pt x="269153" y="93724"/>
                    </a:lnTo>
                    <a:lnTo>
                      <a:pt x="267196" y="78293"/>
                    </a:lnTo>
                    <a:lnTo>
                      <a:pt x="255405" y="51559"/>
                    </a:lnTo>
                    <a:lnTo>
                      <a:pt x="242644" y="3723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sp>
          <p:nvSpPr>
            <p:cNvPr id="249" name="Google Shape;249;p38"/>
            <p:cNvSpPr/>
            <p:nvPr/>
          </p:nvSpPr>
          <p:spPr>
            <a:xfrm>
              <a:off x="18426135" y="10620492"/>
              <a:ext cx="269875" cy="211454"/>
            </a:xfrm>
            <a:custGeom>
              <a:rect b="b" l="l" r="r" t="t"/>
              <a:pathLst>
                <a:path extrusionOk="0" h="211454" w="269875">
                  <a:moveTo>
                    <a:pt x="269468" y="0"/>
                  </a:moveTo>
                  <a:lnTo>
                    <a:pt x="221836" y="0"/>
                  </a:lnTo>
                  <a:lnTo>
                    <a:pt x="221836" y="154298"/>
                  </a:lnTo>
                  <a:lnTo>
                    <a:pt x="49705" y="0"/>
                  </a:lnTo>
                  <a:lnTo>
                    <a:pt x="0" y="0"/>
                  </a:lnTo>
                  <a:lnTo>
                    <a:pt x="0" y="210925"/>
                  </a:lnTo>
                  <a:lnTo>
                    <a:pt x="47935" y="210925"/>
                  </a:lnTo>
                  <a:lnTo>
                    <a:pt x="47935" y="54856"/>
                  </a:lnTo>
                  <a:lnTo>
                    <a:pt x="221836" y="210925"/>
                  </a:lnTo>
                  <a:lnTo>
                    <a:pt x="269468" y="210925"/>
                  </a:lnTo>
                  <a:lnTo>
                    <a:pt x="269468" y="0"/>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250" name="Google Shape;250;p38"/>
            <p:cNvSpPr/>
            <p:nvPr/>
          </p:nvSpPr>
          <p:spPr>
            <a:xfrm>
              <a:off x="18756563" y="10610134"/>
              <a:ext cx="281305" cy="227329"/>
            </a:xfrm>
            <a:custGeom>
              <a:rect b="b" l="l" r="r" t="t"/>
              <a:pathLst>
                <a:path extrusionOk="0" h="227329" w="281305">
                  <a:moveTo>
                    <a:pt x="140131" y="0"/>
                  </a:moveTo>
                  <a:lnTo>
                    <a:pt x="100945" y="3402"/>
                  </a:lnTo>
                  <a:lnTo>
                    <a:pt x="39362" y="30060"/>
                  </a:lnTo>
                  <a:lnTo>
                    <a:pt x="9978" y="66450"/>
                  </a:lnTo>
                  <a:lnTo>
                    <a:pt x="0" y="114855"/>
                  </a:lnTo>
                  <a:lnTo>
                    <a:pt x="8728" y="163675"/>
                  </a:lnTo>
                  <a:lnTo>
                    <a:pt x="34831" y="198668"/>
                  </a:lnTo>
                  <a:lnTo>
                    <a:pt x="78188" y="219734"/>
                  </a:lnTo>
                  <a:lnTo>
                    <a:pt x="138676" y="226778"/>
                  </a:lnTo>
                  <a:lnTo>
                    <a:pt x="199632" y="219440"/>
                  </a:lnTo>
                  <a:lnTo>
                    <a:pt x="244253" y="197882"/>
                  </a:lnTo>
                  <a:lnTo>
                    <a:pt x="253425" y="186140"/>
                  </a:lnTo>
                  <a:lnTo>
                    <a:pt x="139765" y="186140"/>
                  </a:lnTo>
                  <a:lnTo>
                    <a:pt x="99849" y="181747"/>
                  </a:lnTo>
                  <a:lnTo>
                    <a:pt x="71531" y="168485"/>
                  </a:lnTo>
                  <a:lnTo>
                    <a:pt x="54656" y="146229"/>
                  </a:lnTo>
                  <a:lnTo>
                    <a:pt x="49066" y="114855"/>
                  </a:lnTo>
                  <a:lnTo>
                    <a:pt x="55084" y="82600"/>
                  </a:lnTo>
                  <a:lnTo>
                    <a:pt x="72764" y="58990"/>
                  </a:lnTo>
                  <a:lnTo>
                    <a:pt x="101545" y="44485"/>
                  </a:lnTo>
                  <a:lnTo>
                    <a:pt x="140864" y="39548"/>
                  </a:lnTo>
                  <a:lnTo>
                    <a:pt x="251382" y="39548"/>
                  </a:lnTo>
                  <a:lnTo>
                    <a:pt x="242697" y="30174"/>
                  </a:lnTo>
                  <a:lnTo>
                    <a:pt x="213532" y="13287"/>
                  </a:lnTo>
                  <a:lnTo>
                    <a:pt x="196852" y="7438"/>
                  </a:lnTo>
                  <a:lnTo>
                    <a:pt x="179145" y="3290"/>
                  </a:lnTo>
                  <a:lnTo>
                    <a:pt x="160280" y="818"/>
                  </a:lnTo>
                  <a:lnTo>
                    <a:pt x="140131" y="0"/>
                  </a:lnTo>
                  <a:close/>
                </a:path>
                <a:path extrusionOk="0" h="227329" w="281305">
                  <a:moveTo>
                    <a:pt x="251382" y="39548"/>
                  </a:moveTo>
                  <a:lnTo>
                    <a:pt x="140864" y="39548"/>
                  </a:lnTo>
                  <a:lnTo>
                    <a:pt x="179872" y="44485"/>
                  </a:lnTo>
                  <a:lnTo>
                    <a:pt x="208426" y="58990"/>
                  </a:lnTo>
                  <a:lnTo>
                    <a:pt x="225969" y="82600"/>
                  </a:lnTo>
                  <a:lnTo>
                    <a:pt x="231940" y="114855"/>
                  </a:lnTo>
                  <a:lnTo>
                    <a:pt x="226259" y="146229"/>
                  </a:lnTo>
                  <a:lnTo>
                    <a:pt x="209110" y="168485"/>
                  </a:lnTo>
                  <a:lnTo>
                    <a:pt x="180332" y="181747"/>
                  </a:lnTo>
                  <a:lnTo>
                    <a:pt x="139765" y="186140"/>
                  </a:lnTo>
                  <a:lnTo>
                    <a:pt x="253425" y="186140"/>
                  </a:lnTo>
                  <a:lnTo>
                    <a:pt x="271665" y="162792"/>
                  </a:lnTo>
                  <a:lnTo>
                    <a:pt x="280996" y="114855"/>
                  </a:lnTo>
                  <a:lnTo>
                    <a:pt x="276663" y="81317"/>
                  </a:lnTo>
                  <a:lnTo>
                    <a:pt x="263819" y="52970"/>
                  </a:lnTo>
                  <a:lnTo>
                    <a:pt x="251382" y="39548"/>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251" name="Google Shape;251;p38"/>
            <p:cNvSpPr/>
            <p:nvPr/>
          </p:nvSpPr>
          <p:spPr>
            <a:xfrm>
              <a:off x="19099035" y="10610132"/>
              <a:ext cx="563244" cy="227329"/>
            </a:xfrm>
            <a:custGeom>
              <a:rect b="b" l="l" r="r" t="t"/>
              <a:pathLst>
                <a:path extrusionOk="0" h="227329" w="563244">
                  <a:moveTo>
                    <a:pt x="266001" y="226796"/>
                  </a:moveTo>
                  <a:lnTo>
                    <a:pt x="157340" y="99275"/>
                  </a:lnTo>
                  <a:lnTo>
                    <a:pt x="260578" y="15341"/>
                  </a:lnTo>
                  <a:lnTo>
                    <a:pt x="194271" y="15341"/>
                  </a:lnTo>
                  <a:lnTo>
                    <a:pt x="46875" y="136359"/>
                  </a:lnTo>
                  <a:lnTo>
                    <a:pt x="46875" y="15341"/>
                  </a:lnTo>
                  <a:lnTo>
                    <a:pt x="0" y="15341"/>
                  </a:lnTo>
                  <a:lnTo>
                    <a:pt x="0" y="226796"/>
                  </a:lnTo>
                  <a:lnTo>
                    <a:pt x="46875" y="226796"/>
                  </a:lnTo>
                  <a:lnTo>
                    <a:pt x="46875" y="182537"/>
                  </a:lnTo>
                  <a:lnTo>
                    <a:pt x="120548" y="124307"/>
                  </a:lnTo>
                  <a:lnTo>
                    <a:pt x="207327" y="226796"/>
                  </a:lnTo>
                  <a:lnTo>
                    <a:pt x="266001" y="226796"/>
                  </a:lnTo>
                  <a:close/>
                </a:path>
                <a:path extrusionOk="0" h="227329" w="563244">
                  <a:moveTo>
                    <a:pt x="563219" y="80784"/>
                  </a:moveTo>
                  <a:lnTo>
                    <a:pt x="556120" y="44602"/>
                  </a:lnTo>
                  <a:lnTo>
                    <a:pt x="548868" y="36258"/>
                  </a:lnTo>
                  <a:lnTo>
                    <a:pt x="534250" y="19443"/>
                  </a:lnTo>
                  <a:lnTo>
                    <a:pt x="517817" y="13017"/>
                  </a:lnTo>
                  <a:lnTo>
                    <a:pt x="517817" y="109728"/>
                  </a:lnTo>
                  <a:lnTo>
                    <a:pt x="517715" y="115951"/>
                  </a:lnTo>
                  <a:lnTo>
                    <a:pt x="500291" y="154762"/>
                  </a:lnTo>
                  <a:lnTo>
                    <a:pt x="450342" y="185000"/>
                  </a:lnTo>
                  <a:lnTo>
                    <a:pt x="404761" y="191274"/>
                  </a:lnTo>
                  <a:lnTo>
                    <a:pt x="382905" y="189572"/>
                  </a:lnTo>
                  <a:lnTo>
                    <a:pt x="367411" y="184416"/>
                  </a:lnTo>
                  <a:lnTo>
                    <a:pt x="358165" y="175780"/>
                  </a:lnTo>
                  <a:lnTo>
                    <a:pt x="355104" y="163601"/>
                  </a:lnTo>
                  <a:lnTo>
                    <a:pt x="355104" y="163233"/>
                  </a:lnTo>
                  <a:lnTo>
                    <a:pt x="380695" y="134302"/>
                  </a:lnTo>
                  <a:lnTo>
                    <a:pt x="420522" y="127152"/>
                  </a:lnTo>
                  <a:lnTo>
                    <a:pt x="451739" y="124929"/>
                  </a:lnTo>
                  <a:lnTo>
                    <a:pt x="476529" y="122809"/>
                  </a:lnTo>
                  <a:lnTo>
                    <a:pt x="495388" y="119672"/>
                  </a:lnTo>
                  <a:lnTo>
                    <a:pt x="508939" y="115366"/>
                  </a:lnTo>
                  <a:lnTo>
                    <a:pt x="517817" y="109728"/>
                  </a:lnTo>
                  <a:lnTo>
                    <a:pt x="517817" y="13017"/>
                  </a:lnTo>
                  <a:lnTo>
                    <a:pt x="496785" y="4775"/>
                  </a:lnTo>
                  <a:lnTo>
                    <a:pt x="442874" y="0"/>
                  </a:lnTo>
                  <a:lnTo>
                    <a:pt x="387819" y="5156"/>
                  </a:lnTo>
                  <a:lnTo>
                    <a:pt x="347306" y="20701"/>
                  </a:lnTo>
                  <a:lnTo>
                    <a:pt x="321094" y="46786"/>
                  </a:lnTo>
                  <a:lnTo>
                    <a:pt x="308978" y="83566"/>
                  </a:lnTo>
                  <a:lnTo>
                    <a:pt x="308800" y="84988"/>
                  </a:lnTo>
                  <a:lnTo>
                    <a:pt x="358254" y="84988"/>
                  </a:lnTo>
                  <a:lnTo>
                    <a:pt x="358381" y="83883"/>
                  </a:lnTo>
                  <a:lnTo>
                    <a:pt x="365785" y="61988"/>
                  </a:lnTo>
                  <a:lnTo>
                    <a:pt x="382066" y="47218"/>
                  </a:lnTo>
                  <a:lnTo>
                    <a:pt x="408546" y="38874"/>
                  </a:lnTo>
                  <a:lnTo>
                    <a:pt x="446532" y="36258"/>
                  </a:lnTo>
                  <a:lnTo>
                    <a:pt x="472998" y="37934"/>
                  </a:lnTo>
                  <a:lnTo>
                    <a:pt x="510755" y="54457"/>
                  </a:lnTo>
                  <a:lnTo>
                    <a:pt x="517093" y="65036"/>
                  </a:lnTo>
                  <a:lnTo>
                    <a:pt x="517093" y="70904"/>
                  </a:lnTo>
                  <a:lnTo>
                    <a:pt x="480644" y="91363"/>
                  </a:lnTo>
                  <a:lnTo>
                    <a:pt x="417677" y="96291"/>
                  </a:lnTo>
                  <a:lnTo>
                    <a:pt x="393242" y="98894"/>
                  </a:lnTo>
                  <a:lnTo>
                    <a:pt x="351866" y="108013"/>
                  </a:lnTo>
                  <a:lnTo>
                    <a:pt x="311823" y="136855"/>
                  </a:lnTo>
                  <a:lnTo>
                    <a:pt x="304203" y="167259"/>
                  </a:lnTo>
                  <a:lnTo>
                    <a:pt x="309740" y="193230"/>
                  </a:lnTo>
                  <a:lnTo>
                    <a:pt x="326326" y="211836"/>
                  </a:lnTo>
                  <a:lnTo>
                    <a:pt x="353872" y="223050"/>
                  </a:lnTo>
                  <a:lnTo>
                    <a:pt x="392315" y="226796"/>
                  </a:lnTo>
                  <a:lnTo>
                    <a:pt x="423240" y="224764"/>
                  </a:lnTo>
                  <a:lnTo>
                    <a:pt x="474853" y="208648"/>
                  </a:lnTo>
                  <a:lnTo>
                    <a:pt x="509028" y="180670"/>
                  </a:lnTo>
                  <a:lnTo>
                    <a:pt x="519264" y="165595"/>
                  </a:lnTo>
                  <a:lnTo>
                    <a:pt x="523392" y="219824"/>
                  </a:lnTo>
                  <a:lnTo>
                    <a:pt x="563219" y="219824"/>
                  </a:lnTo>
                  <a:lnTo>
                    <a:pt x="563219" y="165595"/>
                  </a:lnTo>
                  <a:lnTo>
                    <a:pt x="563219" y="109728"/>
                  </a:lnTo>
                  <a:lnTo>
                    <a:pt x="563219" y="8078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nvGrpSpPr>
            <p:cNvPr id="252" name="Google Shape;252;p38"/>
            <p:cNvGrpSpPr/>
            <p:nvPr/>
          </p:nvGrpSpPr>
          <p:grpSpPr>
            <a:xfrm>
              <a:off x="17270138" y="10697205"/>
              <a:ext cx="448309" cy="277073"/>
              <a:chOff x="17270138" y="10697205"/>
              <a:chExt cx="448309" cy="277073"/>
            </a:xfrm>
          </p:grpSpPr>
          <p:sp>
            <p:nvSpPr>
              <p:cNvPr id="253" name="Google Shape;253;p38"/>
              <p:cNvSpPr/>
              <p:nvPr/>
            </p:nvSpPr>
            <p:spPr>
              <a:xfrm>
                <a:off x="17270138" y="10697205"/>
                <a:ext cx="448309" cy="55245"/>
              </a:xfrm>
              <a:custGeom>
                <a:rect b="b" l="l" r="r" t="t"/>
                <a:pathLst>
                  <a:path extrusionOk="0" h="55245" w="448309">
                    <a:moveTo>
                      <a:pt x="440300" y="0"/>
                    </a:moveTo>
                    <a:lnTo>
                      <a:pt x="7455" y="0"/>
                    </a:lnTo>
                    <a:lnTo>
                      <a:pt x="4412" y="12040"/>
                    </a:lnTo>
                    <a:lnTo>
                      <a:pt x="2145" y="24279"/>
                    </a:lnTo>
                    <a:lnTo>
                      <a:pt x="668" y="36679"/>
                    </a:lnTo>
                    <a:lnTo>
                      <a:pt x="0" y="51087"/>
                    </a:lnTo>
                    <a:lnTo>
                      <a:pt x="73" y="54846"/>
                    </a:lnTo>
                    <a:lnTo>
                      <a:pt x="447693" y="54846"/>
                    </a:lnTo>
                    <a:lnTo>
                      <a:pt x="447766" y="49202"/>
                    </a:lnTo>
                    <a:lnTo>
                      <a:pt x="447097" y="36679"/>
                    </a:lnTo>
                    <a:lnTo>
                      <a:pt x="445619" y="24279"/>
                    </a:lnTo>
                    <a:lnTo>
                      <a:pt x="443349" y="12040"/>
                    </a:lnTo>
                    <a:lnTo>
                      <a:pt x="44030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254" name="Google Shape;254;p38"/>
              <p:cNvSpPr/>
              <p:nvPr/>
            </p:nvSpPr>
            <p:spPr>
              <a:xfrm>
                <a:off x="17272040" y="10775656"/>
                <a:ext cx="444500" cy="55245"/>
              </a:xfrm>
              <a:custGeom>
                <a:rect b="b" l="l" r="r" t="t"/>
                <a:pathLst>
                  <a:path extrusionOk="0" h="55245" w="444500">
                    <a:moveTo>
                      <a:pt x="443965" y="0"/>
                    </a:moveTo>
                    <a:lnTo>
                      <a:pt x="0" y="0"/>
                    </a:lnTo>
                    <a:lnTo>
                      <a:pt x="2328" y="14230"/>
                    </a:lnTo>
                    <a:lnTo>
                      <a:pt x="5540" y="28145"/>
                    </a:lnTo>
                    <a:lnTo>
                      <a:pt x="9601" y="41715"/>
                    </a:lnTo>
                    <a:lnTo>
                      <a:pt x="14481" y="54909"/>
                    </a:lnTo>
                    <a:lnTo>
                      <a:pt x="429484" y="54909"/>
                    </a:lnTo>
                    <a:lnTo>
                      <a:pt x="434362" y="41715"/>
                    </a:lnTo>
                    <a:lnTo>
                      <a:pt x="438421" y="28145"/>
                    </a:lnTo>
                    <a:lnTo>
                      <a:pt x="441632" y="14230"/>
                    </a:lnTo>
                    <a:lnTo>
                      <a:pt x="443965"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255" name="Google Shape;255;p38"/>
              <p:cNvSpPr/>
              <p:nvPr/>
            </p:nvSpPr>
            <p:spPr>
              <a:xfrm>
                <a:off x="17294201" y="10851088"/>
                <a:ext cx="400050" cy="123190"/>
              </a:xfrm>
              <a:custGeom>
                <a:rect b="b" l="l" r="r" t="t"/>
                <a:pathLst>
                  <a:path extrusionOk="0" h="123190" w="400050">
                    <a:moveTo>
                      <a:pt x="399631" y="0"/>
                    </a:moveTo>
                    <a:lnTo>
                      <a:pt x="0" y="0"/>
                    </a:lnTo>
                    <a:lnTo>
                      <a:pt x="26578" y="40754"/>
                    </a:lnTo>
                    <a:lnTo>
                      <a:pt x="61146" y="74712"/>
                    </a:lnTo>
                    <a:lnTo>
                      <a:pt x="102406" y="100575"/>
                    </a:lnTo>
                    <a:lnTo>
                      <a:pt x="149061" y="117045"/>
                    </a:lnTo>
                    <a:lnTo>
                      <a:pt x="199815" y="122823"/>
                    </a:lnTo>
                    <a:lnTo>
                      <a:pt x="250569" y="117045"/>
                    </a:lnTo>
                    <a:lnTo>
                      <a:pt x="297225" y="100575"/>
                    </a:lnTo>
                    <a:lnTo>
                      <a:pt x="338485" y="74712"/>
                    </a:lnTo>
                    <a:lnTo>
                      <a:pt x="373052" y="40754"/>
                    </a:lnTo>
                    <a:lnTo>
                      <a:pt x="399631"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pic>
          <p:nvPicPr>
            <p:cNvPr id="256" name="Google Shape;256;p38"/>
            <p:cNvPicPr preferRelativeResize="0"/>
            <p:nvPr/>
          </p:nvPicPr>
          <p:blipFill rotWithShape="1">
            <a:blip r:embed="rId3">
              <a:alphaModFix/>
            </a:blip>
            <a:srcRect b="0" l="0" r="0" t="0"/>
            <a:stretch/>
          </p:blipFill>
          <p:spPr>
            <a:xfrm>
              <a:off x="17298399" y="10392506"/>
              <a:ext cx="391240" cy="257497"/>
            </a:xfrm>
            <a:prstGeom prst="rect">
              <a:avLst/>
            </a:prstGeom>
            <a:noFill/>
            <a:ln>
              <a:noFill/>
            </a:ln>
          </p:spPr>
        </p:pic>
      </p:grpSp>
      <p:sp>
        <p:nvSpPr>
          <p:cNvPr id="257" name="Google Shape;257;p38"/>
          <p:cNvSpPr txBox="1"/>
          <p:nvPr>
            <p:ph idx="6" type="body"/>
          </p:nvPr>
        </p:nvSpPr>
        <p:spPr>
          <a:xfrm>
            <a:off x="6126475" y="5230750"/>
            <a:ext cx="5303100" cy="450900"/>
          </a:xfrm>
          <a:prstGeom prst="rect">
            <a:avLst/>
          </a:prstGeom>
        </p:spPr>
        <p:txBody>
          <a:bodyPr anchorCtr="0" anchor="t" bIns="91425" lIns="91425" spcFirstLastPara="1" rIns="91425" wrap="square" tIns="91425">
            <a:noAutofit/>
          </a:bodyPr>
          <a:lstStyle>
            <a:lvl1pPr indent="-342900" lvl="0" marL="457200" rtl="0">
              <a:spcBef>
                <a:spcPts val="0"/>
              </a:spcBef>
              <a:spcAft>
                <a:spcPts val="0"/>
              </a:spcAft>
              <a:buSzPts val="1800"/>
              <a:buChar char="■"/>
              <a:defRPr/>
            </a:lvl1pPr>
            <a:lvl2pPr indent="-342900" lvl="1" marL="914400" rtl="0">
              <a:spcBef>
                <a:spcPts val="0"/>
              </a:spcBef>
              <a:spcAft>
                <a:spcPts val="0"/>
              </a:spcAft>
              <a:buSzPts val="1800"/>
              <a:buChar char="□"/>
              <a:defRPr/>
            </a:lvl2pPr>
            <a:lvl3pPr indent="-342900" lvl="2" marL="1371600" rtl="0">
              <a:spcBef>
                <a:spcPts val="0"/>
              </a:spcBef>
              <a:spcAft>
                <a:spcPts val="0"/>
              </a:spcAft>
              <a:buSzPts val="1800"/>
              <a:buChar char="■"/>
              <a:defRPr/>
            </a:lvl3pPr>
            <a:lvl4pPr indent="-342900" lvl="3" marL="1828800" rtl="0">
              <a:spcBef>
                <a:spcPts val="0"/>
              </a:spcBef>
              <a:spcAft>
                <a:spcPts val="0"/>
              </a:spcAft>
              <a:buSzPts val="1800"/>
              <a:buChar char="■"/>
              <a:defRPr/>
            </a:lvl4pPr>
            <a:lvl5pPr indent="-342900" lvl="4" marL="2286000" rtl="0">
              <a:spcBef>
                <a:spcPts val="0"/>
              </a:spcBef>
              <a:spcAft>
                <a:spcPts val="0"/>
              </a:spcAft>
              <a:buSzPts val="1800"/>
              <a:buChar char="□"/>
              <a:defRPr/>
            </a:lvl5pPr>
            <a:lvl6pPr indent="-342900" lvl="5" marL="2743200" rtl="0">
              <a:spcBef>
                <a:spcPts val="0"/>
              </a:spcBef>
              <a:spcAft>
                <a:spcPts val="0"/>
              </a:spcAft>
              <a:buSzPts val="1800"/>
              <a:buChar char="■"/>
              <a:defRPr/>
            </a:lvl6pPr>
            <a:lvl7pPr indent="-342900" lvl="6" marL="3200400" rtl="0">
              <a:spcBef>
                <a:spcPts val="0"/>
              </a:spcBef>
              <a:spcAft>
                <a:spcPts val="0"/>
              </a:spcAft>
              <a:buSzPts val="1800"/>
              <a:buChar char="■"/>
              <a:defRPr/>
            </a:lvl7pPr>
            <a:lvl8pPr indent="-342900" lvl="7" marL="3657600" rtl="0">
              <a:spcBef>
                <a:spcPts val="0"/>
              </a:spcBef>
              <a:spcAft>
                <a:spcPts val="0"/>
              </a:spcAft>
              <a:buSzPts val="1800"/>
              <a:buChar char="□"/>
              <a:defRPr/>
            </a:lvl8pPr>
            <a:lvl9pPr indent="-342900" lvl="8" marL="4114800" rtl="0">
              <a:spcBef>
                <a:spcPts val="0"/>
              </a:spcBef>
              <a:spcAft>
                <a:spcPts val="0"/>
              </a:spcAft>
              <a:buSzPts val="1800"/>
              <a:buChar char="■"/>
              <a:defRPr/>
            </a:lvl9pPr>
          </a:lstStyle>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ummary 2 points">
  <p:cSld name="Two Content_1">
    <p:spTree>
      <p:nvGrpSpPr>
        <p:cNvPr id="258" name="Shape 258"/>
        <p:cNvGrpSpPr/>
        <p:nvPr/>
      </p:nvGrpSpPr>
      <p:grpSpPr>
        <a:xfrm>
          <a:off x="0" y="0"/>
          <a:ext cx="0" cy="0"/>
          <a:chOff x="0" y="0"/>
          <a:chExt cx="0" cy="0"/>
        </a:xfrm>
      </p:grpSpPr>
      <p:graphicFrame>
        <p:nvGraphicFramePr>
          <p:cNvPr id="259" name="Google Shape;259;p39"/>
          <p:cNvGraphicFramePr/>
          <p:nvPr/>
        </p:nvGraphicFramePr>
        <p:xfrm>
          <a:off x="0" y="0"/>
          <a:ext cx="3000000" cy="3000000"/>
        </p:xfrm>
        <a:graphic>
          <a:graphicData uri="http://schemas.openxmlformats.org/drawingml/2006/table">
            <a:tbl>
              <a:tblPr>
                <a:noFill/>
                <a:tableStyleId>{3D06AAFA-E253-4BB4-9266-608201C8B59D}</a:tableStyleId>
              </a:tblPr>
              <a:tblGrid>
                <a:gridCol w="762000"/>
                <a:gridCol w="762000"/>
                <a:gridCol w="762000"/>
                <a:gridCol w="762000"/>
                <a:gridCol w="762000"/>
                <a:gridCol w="762000"/>
                <a:gridCol w="762000"/>
                <a:gridCol w="762000"/>
                <a:gridCol w="762000"/>
                <a:gridCol w="762000"/>
                <a:gridCol w="762000"/>
                <a:gridCol w="762000"/>
                <a:gridCol w="762000"/>
                <a:gridCol w="762000"/>
                <a:gridCol w="762000"/>
                <a:gridCol w="762000"/>
              </a:tblGrid>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chemeClr val="dk1"/>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chemeClr val="dk2">
                          <a:alpha val="0"/>
                        </a:scheme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chemeClr val="dk2">
                          <a:alpha val="0"/>
                        </a:scheme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chemeClr val="dk2">
                          <a:alpha val="0"/>
                        </a:schemeClr>
                      </a:solidFill>
                      <a:prstDash val="solid"/>
                      <a:round/>
                      <a:headEnd len="sm" w="sm" type="none"/>
                      <a:tailEnd len="sm" w="sm" type="none"/>
                    </a:lnL>
                    <a:lnR cap="flat" cmpd="sng" w="9525">
                      <a:solidFill>
                        <a:schemeClr val="dk2">
                          <a:alpha val="0"/>
                        </a:schemeClr>
                      </a:solidFill>
                      <a:prstDash val="solid"/>
                      <a:round/>
                      <a:headEnd len="sm" w="sm" type="none"/>
                      <a:tailEnd len="sm" w="sm" type="none"/>
                    </a:lnR>
                    <a:lnT cap="flat" cmpd="sng" w="9525">
                      <a:solidFill>
                        <a:schemeClr val="dk2">
                          <a:alpha val="0"/>
                        </a:schemeClr>
                      </a:solidFill>
                      <a:prstDash val="solid"/>
                      <a:round/>
                      <a:headEnd len="sm" w="sm" type="none"/>
                      <a:tailEnd len="sm" w="sm" type="none"/>
                    </a:lnT>
                    <a:lnB cap="flat" cmpd="sng" w="9525">
                      <a:solidFill>
                        <a:schemeClr val="dk2">
                          <a:alpha val="0"/>
                        </a:schemeClr>
                      </a:solidFill>
                      <a:prstDash val="solid"/>
                      <a:round/>
                      <a:headEnd len="sm" w="sm" type="none"/>
                      <a:tailEnd len="sm" w="sm" type="none"/>
                    </a:lnB>
                    <a:solidFill>
                      <a:schemeClr val="dk1"/>
                    </a:solidFill>
                  </a:tcPr>
                </a:tc>
                <a:tc>
                  <a:txBody>
                    <a:bodyPr/>
                    <a:lstStyle/>
                    <a:p>
                      <a:pPr indent="0" lvl="0" marL="0" rtl="0" algn="l">
                        <a:spcBef>
                          <a:spcPts val="0"/>
                        </a:spcBef>
                        <a:spcAft>
                          <a:spcPts val="0"/>
                        </a:spcAft>
                        <a:buNone/>
                      </a:pPr>
                      <a:r>
                        <a:t/>
                      </a:r>
                      <a:endParaRPr/>
                    </a:p>
                  </a:txBody>
                  <a:tcPr marT="91425" marB="91425" marR="91425" marL="91425">
                    <a:lnL cap="flat" cmpd="sng" w="9525">
                      <a:solidFill>
                        <a:schemeClr val="dk2">
                          <a:alpha val="0"/>
                        </a:scheme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chemeClr val="dk2">
                          <a:alpha val="0"/>
                        </a:scheme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bl>
          </a:graphicData>
        </a:graphic>
      </p:graphicFrame>
      <p:sp>
        <p:nvSpPr>
          <p:cNvPr id="260" name="Google Shape;260;p39"/>
          <p:cNvSpPr txBox="1"/>
          <p:nvPr>
            <p:ph idx="12" type="sldNum"/>
          </p:nvPr>
        </p:nvSpPr>
        <p:spPr>
          <a:xfrm>
            <a:off x="10668000" y="6295225"/>
            <a:ext cx="762000" cy="280500"/>
          </a:xfrm>
          <a:prstGeom prst="rect">
            <a:avLst/>
          </a:prstGeom>
        </p:spPr>
        <p:txBody>
          <a:bodyPr anchorCtr="0" anchor="t" bIns="91425" lIns="91425" spcFirstLastPara="1" rIns="91425" wrap="square" tIns="91425">
            <a:noAutofit/>
          </a:bodyPr>
          <a:lstStyle>
            <a:lvl1pPr lvl="0" rtl="0">
              <a:buNone/>
              <a:defRPr>
                <a:solidFill>
                  <a:srgbClr val="FFFFFF"/>
                </a:solidFill>
              </a:defRPr>
            </a:lvl1pPr>
            <a:lvl2pPr lvl="1" rtl="0">
              <a:buNone/>
              <a:defRPr>
                <a:solidFill>
                  <a:srgbClr val="FFFFFF"/>
                </a:solidFill>
              </a:defRPr>
            </a:lvl2pPr>
            <a:lvl3pPr lvl="2" rtl="0">
              <a:buNone/>
              <a:defRPr>
                <a:solidFill>
                  <a:srgbClr val="FFFFFF"/>
                </a:solidFill>
              </a:defRPr>
            </a:lvl3pPr>
            <a:lvl4pPr lvl="3" rtl="0">
              <a:buNone/>
              <a:defRPr>
                <a:solidFill>
                  <a:srgbClr val="FFFFFF"/>
                </a:solidFill>
              </a:defRPr>
            </a:lvl4pPr>
            <a:lvl5pPr lvl="4" rtl="0">
              <a:buNone/>
              <a:defRPr>
                <a:solidFill>
                  <a:srgbClr val="FFFFFF"/>
                </a:solidFill>
              </a:defRPr>
            </a:lvl5pPr>
            <a:lvl6pPr lvl="5" rtl="0">
              <a:buNone/>
              <a:defRPr>
                <a:solidFill>
                  <a:srgbClr val="FFFFFF"/>
                </a:solidFill>
              </a:defRPr>
            </a:lvl6pPr>
            <a:lvl7pPr lvl="6" rtl="0">
              <a:buNone/>
              <a:defRPr>
                <a:solidFill>
                  <a:srgbClr val="FFFFFF"/>
                </a:solidFill>
              </a:defRPr>
            </a:lvl7pPr>
            <a:lvl8pPr lvl="7" rtl="0">
              <a:buNone/>
              <a:defRPr>
                <a:solidFill>
                  <a:srgbClr val="FFFFFF"/>
                </a:solidFill>
              </a:defRPr>
            </a:lvl8pPr>
            <a:lvl9pPr lvl="8" rtl="0">
              <a:buNone/>
              <a:defRPr>
                <a:solidFill>
                  <a:srgbClr val="FFFFFF"/>
                </a:solidFill>
              </a:defRPr>
            </a:lvl9pPr>
          </a:lstStyle>
          <a:p>
            <a:pPr indent="0" lvl="0" marL="0" rtl="0" algn="ctr">
              <a:spcBef>
                <a:spcPts val="0"/>
              </a:spcBef>
              <a:spcAft>
                <a:spcPts val="0"/>
              </a:spcAft>
              <a:buNone/>
            </a:pPr>
            <a:fld id="{00000000-1234-1234-1234-123412341234}" type="slidenum">
              <a:rPr lang="en-US"/>
              <a:t>‹#›</a:t>
            </a:fld>
            <a:endParaRPr/>
          </a:p>
        </p:txBody>
      </p:sp>
      <p:sp>
        <p:nvSpPr>
          <p:cNvPr id="261" name="Google Shape;261;p39"/>
          <p:cNvSpPr txBox="1"/>
          <p:nvPr>
            <p:ph type="title"/>
          </p:nvPr>
        </p:nvSpPr>
        <p:spPr>
          <a:xfrm>
            <a:off x="685800" y="533400"/>
            <a:ext cx="10845900" cy="609600"/>
          </a:xfrm>
          <a:prstGeom prst="rect">
            <a:avLst/>
          </a:prstGeom>
          <a:noFill/>
          <a:ln>
            <a:noFill/>
          </a:ln>
        </p:spPr>
        <p:txBody>
          <a:bodyPr anchorCtr="0" anchor="t" bIns="91425" lIns="91425" spcFirstLastPara="1" rIns="91425" wrap="square" tIns="91425">
            <a:noAutofit/>
          </a:bodyPr>
          <a:lstStyle>
            <a:lvl1pPr lvl="0" marR="0" rtl="0" algn="l">
              <a:spcBef>
                <a:spcPts val="0"/>
              </a:spcBef>
              <a:spcAft>
                <a:spcPts val="0"/>
              </a:spcAft>
              <a:buClr>
                <a:schemeClr val="dk2"/>
              </a:buClr>
              <a:buSzPts val="1400"/>
              <a:buFont typeface="Muli"/>
              <a:buNone/>
              <a:defRPr i="0" sz="3000" u="none" cap="none" strike="noStrike">
                <a:solidFill>
                  <a:schemeClr val="dk2"/>
                </a:solidFill>
                <a:latin typeface="Muli"/>
                <a:ea typeface="Muli"/>
                <a:cs typeface="Muli"/>
                <a:sym typeface="Muli"/>
              </a:defRPr>
            </a:lvl1pPr>
            <a:lvl2pPr lvl="1" rtl="0">
              <a:spcBef>
                <a:spcPts val="0"/>
              </a:spcBef>
              <a:spcAft>
                <a:spcPts val="0"/>
              </a:spcAft>
              <a:buSzPts val="1400"/>
              <a:buFont typeface="Muli"/>
              <a:buNone/>
              <a:defRPr sz="1800">
                <a:latin typeface="Muli"/>
                <a:ea typeface="Muli"/>
                <a:cs typeface="Muli"/>
                <a:sym typeface="Muli"/>
              </a:defRPr>
            </a:lvl2pPr>
            <a:lvl3pPr lvl="2" rtl="0">
              <a:spcBef>
                <a:spcPts val="0"/>
              </a:spcBef>
              <a:spcAft>
                <a:spcPts val="0"/>
              </a:spcAft>
              <a:buSzPts val="1400"/>
              <a:buFont typeface="Muli"/>
              <a:buNone/>
              <a:defRPr sz="1800">
                <a:latin typeface="Muli"/>
                <a:ea typeface="Muli"/>
                <a:cs typeface="Muli"/>
                <a:sym typeface="Muli"/>
              </a:defRPr>
            </a:lvl3pPr>
            <a:lvl4pPr lvl="3" rtl="0">
              <a:spcBef>
                <a:spcPts val="0"/>
              </a:spcBef>
              <a:spcAft>
                <a:spcPts val="0"/>
              </a:spcAft>
              <a:buSzPts val="1400"/>
              <a:buFont typeface="Muli"/>
              <a:buNone/>
              <a:defRPr sz="1800">
                <a:latin typeface="Muli"/>
                <a:ea typeface="Muli"/>
                <a:cs typeface="Muli"/>
                <a:sym typeface="Muli"/>
              </a:defRPr>
            </a:lvl4pPr>
            <a:lvl5pPr lvl="4" rtl="0">
              <a:spcBef>
                <a:spcPts val="0"/>
              </a:spcBef>
              <a:spcAft>
                <a:spcPts val="0"/>
              </a:spcAft>
              <a:buSzPts val="1400"/>
              <a:buFont typeface="Muli"/>
              <a:buNone/>
              <a:defRPr sz="1800">
                <a:latin typeface="Muli"/>
                <a:ea typeface="Muli"/>
                <a:cs typeface="Muli"/>
                <a:sym typeface="Muli"/>
              </a:defRPr>
            </a:lvl5pPr>
            <a:lvl6pPr lvl="5" rtl="0">
              <a:spcBef>
                <a:spcPts val="0"/>
              </a:spcBef>
              <a:spcAft>
                <a:spcPts val="0"/>
              </a:spcAft>
              <a:buSzPts val="1400"/>
              <a:buFont typeface="Muli"/>
              <a:buNone/>
              <a:defRPr sz="1800">
                <a:latin typeface="Muli"/>
                <a:ea typeface="Muli"/>
                <a:cs typeface="Muli"/>
                <a:sym typeface="Muli"/>
              </a:defRPr>
            </a:lvl6pPr>
            <a:lvl7pPr lvl="6" rtl="0">
              <a:spcBef>
                <a:spcPts val="0"/>
              </a:spcBef>
              <a:spcAft>
                <a:spcPts val="0"/>
              </a:spcAft>
              <a:buSzPts val="1400"/>
              <a:buFont typeface="Muli"/>
              <a:buNone/>
              <a:defRPr sz="1800">
                <a:latin typeface="Muli"/>
                <a:ea typeface="Muli"/>
                <a:cs typeface="Muli"/>
                <a:sym typeface="Muli"/>
              </a:defRPr>
            </a:lvl7pPr>
            <a:lvl8pPr lvl="7" rtl="0">
              <a:spcBef>
                <a:spcPts val="0"/>
              </a:spcBef>
              <a:spcAft>
                <a:spcPts val="0"/>
              </a:spcAft>
              <a:buSzPts val="1400"/>
              <a:buFont typeface="Muli"/>
              <a:buNone/>
              <a:defRPr sz="1800">
                <a:latin typeface="Muli"/>
                <a:ea typeface="Muli"/>
                <a:cs typeface="Muli"/>
                <a:sym typeface="Muli"/>
              </a:defRPr>
            </a:lvl8pPr>
            <a:lvl9pPr lvl="8" rtl="0">
              <a:spcBef>
                <a:spcPts val="0"/>
              </a:spcBef>
              <a:spcAft>
                <a:spcPts val="0"/>
              </a:spcAft>
              <a:buSzPts val="1400"/>
              <a:buFont typeface="Muli"/>
              <a:buNone/>
              <a:defRPr sz="1800">
                <a:latin typeface="Muli"/>
                <a:ea typeface="Muli"/>
                <a:cs typeface="Muli"/>
                <a:sym typeface="Muli"/>
              </a:defRPr>
            </a:lvl9pPr>
          </a:lstStyle>
          <a:p/>
        </p:txBody>
      </p:sp>
      <p:sp>
        <p:nvSpPr>
          <p:cNvPr id="262" name="Google Shape;262;p39"/>
          <p:cNvSpPr txBox="1"/>
          <p:nvPr>
            <p:ph idx="1" type="body"/>
          </p:nvPr>
        </p:nvSpPr>
        <p:spPr>
          <a:xfrm>
            <a:off x="685800" y="1524000"/>
            <a:ext cx="4432200" cy="4381800"/>
          </a:xfrm>
          <a:prstGeom prst="rect">
            <a:avLst/>
          </a:prstGeom>
        </p:spPr>
        <p:txBody>
          <a:bodyPr anchorCtr="0" anchor="t" bIns="91425" lIns="91425" spcFirstLastPara="1" rIns="91425" wrap="square" tIns="91425">
            <a:noAutofit/>
          </a:bodyPr>
          <a:lstStyle>
            <a:lvl1pPr indent="-342900" lvl="0" marL="457200" rtl="0">
              <a:spcBef>
                <a:spcPts val="0"/>
              </a:spcBef>
              <a:spcAft>
                <a:spcPts val="0"/>
              </a:spcAft>
              <a:buSzPts val="1800"/>
              <a:buFont typeface="Muli"/>
              <a:buChar char="■"/>
              <a:defRPr sz="1800">
                <a:latin typeface="Muli"/>
                <a:ea typeface="Muli"/>
                <a:cs typeface="Muli"/>
                <a:sym typeface="Muli"/>
              </a:defRPr>
            </a:lvl1pPr>
            <a:lvl2pPr indent="-342900" lvl="1" marL="914400" rtl="0">
              <a:spcBef>
                <a:spcPts val="0"/>
              </a:spcBef>
              <a:spcAft>
                <a:spcPts val="0"/>
              </a:spcAft>
              <a:buSzPts val="1800"/>
              <a:buFont typeface="Muli"/>
              <a:buChar char="□"/>
              <a:defRPr sz="1800">
                <a:latin typeface="Muli"/>
                <a:ea typeface="Muli"/>
                <a:cs typeface="Muli"/>
                <a:sym typeface="Muli"/>
              </a:defRPr>
            </a:lvl2pPr>
            <a:lvl3pPr indent="-342900" lvl="2" marL="1371600" rtl="0">
              <a:spcBef>
                <a:spcPts val="0"/>
              </a:spcBef>
              <a:spcAft>
                <a:spcPts val="0"/>
              </a:spcAft>
              <a:buClr>
                <a:schemeClr val="dk2"/>
              </a:buClr>
              <a:buSzPts val="1800"/>
              <a:buFont typeface="Muli"/>
              <a:buChar char="■"/>
              <a:defRPr sz="1800">
                <a:latin typeface="Muli"/>
                <a:ea typeface="Muli"/>
                <a:cs typeface="Muli"/>
                <a:sym typeface="Muli"/>
              </a:defRPr>
            </a:lvl3pPr>
            <a:lvl4pPr indent="-342900" lvl="3" marL="1828800" rtl="0">
              <a:spcBef>
                <a:spcPts val="0"/>
              </a:spcBef>
              <a:spcAft>
                <a:spcPts val="0"/>
              </a:spcAft>
              <a:buClr>
                <a:schemeClr val="dk2"/>
              </a:buClr>
              <a:buSzPts val="1800"/>
              <a:buFont typeface="Muli"/>
              <a:buChar char="■"/>
              <a:defRPr sz="1800">
                <a:latin typeface="Muli"/>
                <a:ea typeface="Muli"/>
                <a:cs typeface="Muli"/>
                <a:sym typeface="Muli"/>
              </a:defRPr>
            </a:lvl4pPr>
            <a:lvl5pPr indent="-342900" lvl="4" marL="2286000" rtl="0">
              <a:spcBef>
                <a:spcPts val="0"/>
              </a:spcBef>
              <a:spcAft>
                <a:spcPts val="0"/>
              </a:spcAft>
              <a:buSzPts val="1800"/>
              <a:buFont typeface="Muli"/>
              <a:buChar char="□"/>
              <a:defRPr sz="1800">
                <a:latin typeface="Muli"/>
                <a:ea typeface="Muli"/>
                <a:cs typeface="Muli"/>
                <a:sym typeface="Muli"/>
              </a:defRPr>
            </a:lvl5pPr>
            <a:lvl6pPr indent="-342900" lvl="5" marL="2743200" rtl="0">
              <a:spcBef>
                <a:spcPts val="0"/>
              </a:spcBef>
              <a:spcAft>
                <a:spcPts val="0"/>
              </a:spcAft>
              <a:buSzPts val="1800"/>
              <a:buFont typeface="Muli"/>
              <a:buChar char="■"/>
              <a:defRPr sz="1800">
                <a:latin typeface="Muli"/>
                <a:ea typeface="Muli"/>
                <a:cs typeface="Muli"/>
                <a:sym typeface="Muli"/>
              </a:defRPr>
            </a:lvl6pPr>
            <a:lvl7pPr indent="-342900" lvl="6" marL="3200400" rtl="0">
              <a:spcBef>
                <a:spcPts val="0"/>
              </a:spcBef>
              <a:spcAft>
                <a:spcPts val="0"/>
              </a:spcAft>
              <a:buSzPts val="1800"/>
              <a:buFont typeface="Muli"/>
              <a:buChar char="■"/>
              <a:defRPr sz="1800">
                <a:latin typeface="Muli"/>
                <a:ea typeface="Muli"/>
                <a:cs typeface="Muli"/>
                <a:sym typeface="Muli"/>
              </a:defRPr>
            </a:lvl7pPr>
            <a:lvl8pPr indent="-342900" lvl="7" marL="3657600" rtl="0">
              <a:spcBef>
                <a:spcPts val="0"/>
              </a:spcBef>
              <a:spcAft>
                <a:spcPts val="0"/>
              </a:spcAft>
              <a:buSzPts val="1800"/>
              <a:buFont typeface="Muli"/>
              <a:buChar char="□"/>
              <a:defRPr sz="1800">
                <a:latin typeface="Muli"/>
                <a:ea typeface="Muli"/>
                <a:cs typeface="Muli"/>
                <a:sym typeface="Muli"/>
              </a:defRPr>
            </a:lvl8pPr>
            <a:lvl9pPr indent="-342900" lvl="8" marL="4114800" rtl="0">
              <a:spcBef>
                <a:spcPts val="0"/>
              </a:spcBef>
              <a:spcAft>
                <a:spcPts val="0"/>
              </a:spcAft>
              <a:buSzPts val="1800"/>
              <a:buFont typeface="Muli"/>
              <a:buChar char="■"/>
              <a:defRPr sz="1800">
                <a:latin typeface="Muli"/>
                <a:ea typeface="Muli"/>
                <a:cs typeface="Muli"/>
                <a:sym typeface="Muli"/>
              </a:defRPr>
            </a:lvl9pPr>
          </a:lstStyle>
          <a:p/>
        </p:txBody>
      </p:sp>
      <p:sp>
        <p:nvSpPr>
          <p:cNvPr id="263" name="Google Shape;263;p39"/>
          <p:cNvSpPr txBox="1"/>
          <p:nvPr>
            <p:ph idx="2" type="body"/>
          </p:nvPr>
        </p:nvSpPr>
        <p:spPr>
          <a:xfrm>
            <a:off x="6191050" y="1600200"/>
            <a:ext cx="5132700" cy="1365900"/>
          </a:xfrm>
          <a:prstGeom prst="rect">
            <a:avLst/>
          </a:prstGeom>
        </p:spPr>
        <p:txBody>
          <a:bodyPr anchorCtr="0" anchor="t" bIns="91425" lIns="91425" spcFirstLastPara="1" rIns="91425" wrap="square" tIns="91425">
            <a:noAutofit/>
          </a:bodyPr>
          <a:lstStyle>
            <a:lvl1pPr indent="-342900" lvl="0" marL="457200" rtl="0">
              <a:spcBef>
                <a:spcPts val="0"/>
              </a:spcBef>
              <a:spcAft>
                <a:spcPts val="0"/>
              </a:spcAft>
              <a:buSzPts val="1800"/>
              <a:buChar char="■"/>
              <a:defRPr/>
            </a:lvl1pPr>
            <a:lvl2pPr indent="-342900" lvl="1" marL="914400" rtl="0">
              <a:spcBef>
                <a:spcPts val="0"/>
              </a:spcBef>
              <a:spcAft>
                <a:spcPts val="0"/>
              </a:spcAft>
              <a:buSzPts val="1800"/>
              <a:buChar char="□"/>
              <a:defRPr/>
            </a:lvl2pPr>
            <a:lvl3pPr indent="-342900" lvl="2" marL="1371600" rtl="0">
              <a:spcBef>
                <a:spcPts val="0"/>
              </a:spcBef>
              <a:spcAft>
                <a:spcPts val="0"/>
              </a:spcAft>
              <a:buSzPts val="1800"/>
              <a:buChar char="■"/>
              <a:defRPr/>
            </a:lvl3pPr>
            <a:lvl4pPr indent="-342900" lvl="3" marL="1828800" rtl="0">
              <a:spcBef>
                <a:spcPts val="0"/>
              </a:spcBef>
              <a:spcAft>
                <a:spcPts val="0"/>
              </a:spcAft>
              <a:buSzPts val="1800"/>
              <a:buChar char="■"/>
              <a:defRPr/>
            </a:lvl4pPr>
            <a:lvl5pPr indent="-342900" lvl="4" marL="2286000" rtl="0">
              <a:spcBef>
                <a:spcPts val="0"/>
              </a:spcBef>
              <a:spcAft>
                <a:spcPts val="0"/>
              </a:spcAft>
              <a:buSzPts val="1800"/>
              <a:buChar char="□"/>
              <a:defRPr/>
            </a:lvl5pPr>
            <a:lvl6pPr indent="-342900" lvl="5" marL="2743200" rtl="0">
              <a:spcBef>
                <a:spcPts val="0"/>
              </a:spcBef>
              <a:spcAft>
                <a:spcPts val="0"/>
              </a:spcAft>
              <a:buSzPts val="1800"/>
              <a:buChar char="■"/>
              <a:defRPr/>
            </a:lvl6pPr>
            <a:lvl7pPr indent="-342900" lvl="6" marL="3200400" rtl="0">
              <a:spcBef>
                <a:spcPts val="0"/>
              </a:spcBef>
              <a:spcAft>
                <a:spcPts val="0"/>
              </a:spcAft>
              <a:buSzPts val="1800"/>
              <a:buChar char="■"/>
              <a:defRPr/>
            </a:lvl7pPr>
            <a:lvl8pPr indent="-342900" lvl="7" marL="3657600" rtl="0">
              <a:spcBef>
                <a:spcPts val="0"/>
              </a:spcBef>
              <a:spcAft>
                <a:spcPts val="0"/>
              </a:spcAft>
              <a:buSzPts val="1800"/>
              <a:buChar char="□"/>
              <a:defRPr/>
            </a:lvl8pPr>
            <a:lvl9pPr indent="-342900" lvl="8" marL="4114800" rtl="0">
              <a:spcBef>
                <a:spcPts val="0"/>
              </a:spcBef>
              <a:spcAft>
                <a:spcPts val="0"/>
              </a:spcAft>
              <a:buSzPts val="1800"/>
              <a:buChar char="■"/>
              <a:defRPr/>
            </a:lvl9pPr>
          </a:lstStyle>
          <a:p/>
        </p:txBody>
      </p:sp>
      <p:sp>
        <p:nvSpPr>
          <p:cNvPr id="264" name="Google Shape;264;p39"/>
          <p:cNvSpPr txBox="1"/>
          <p:nvPr>
            <p:ph idx="3" type="body"/>
          </p:nvPr>
        </p:nvSpPr>
        <p:spPr>
          <a:xfrm>
            <a:off x="6191050" y="3883950"/>
            <a:ext cx="5132700" cy="1365900"/>
          </a:xfrm>
          <a:prstGeom prst="rect">
            <a:avLst/>
          </a:prstGeom>
        </p:spPr>
        <p:txBody>
          <a:bodyPr anchorCtr="0" anchor="t" bIns="91425" lIns="91425" spcFirstLastPara="1" rIns="91425" wrap="square" tIns="91425">
            <a:noAutofit/>
          </a:bodyPr>
          <a:lstStyle>
            <a:lvl1pPr indent="-342900" lvl="0" marL="457200" rtl="0">
              <a:spcBef>
                <a:spcPts val="0"/>
              </a:spcBef>
              <a:spcAft>
                <a:spcPts val="0"/>
              </a:spcAft>
              <a:buSzPts val="1800"/>
              <a:buChar char="■"/>
              <a:defRPr/>
            </a:lvl1pPr>
            <a:lvl2pPr indent="-342900" lvl="1" marL="914400" rtl="0">
              <a:spcBef>
                <a:spcPts val="0"/>
              </a:spcBef>
              <a:spcAft>
                <a:spcPts val="0"/>
              </a:spcAft>
              <a:buSzPts val="1800"/>
              <a:buChar char="□"/>
              <a:defRPr/>
            </a:lvl2pPr>
            <a:lvl3pPr indent="-342900" lvl="2" marL="1371600" rtl="0">
              <a:spcBef>
                <a:spcPts val="0"/>
              </a:spcBef>
              <a:spcAft>
                <a:spcPts val="0"/>
              </a:spcAft>
              <a:buSzPts val="1800"/>
              <a:buChar char="■"/>
              <a:defRPr/>
            </a:lvl3pPr>
            <a:lvl4pPr indent="-342900" lvl="3" marL="1828800" rtl="0">
              <a:spcBef>
                <a:spcPts val="0"/>
              </a:spcBef>
              <a:spcAft>
                <a:spcPts val="0"/>
              </a:spcAft>
              <a:buSzPts val="1800"/>
              <a:buChar char="■"/>
              <a:defRPr/>
            </a:lvl4pPr>
            <a:lvl5pPr indent="-342900" lvl="4" marL="2286000" rtl="0">
              <a:spcBef>
                <a:spcPts val="0"/>
              </a:spcBef>
              <a:spcAft>
                <a:spcPts val="0"/>
              </a:spcAft>
              <a:buSzPts val="1800"/>
              <a:buChar char="□"/>
              <a:defRPr/>
            </a:lvl5pPr>
            <a:lvl6pPr indent="-342900" lvl="5" marL="2743200" rtl="0">
              <a:spcBef>
                <a:spcPts val="0"/>
              </a:spcBef>
              <a:spcAft>
                <a:spcPts val="0"/>
              </a:spcAft>
              <a:buSzPts val="1800"/>
              <a:buChar char="■"/>
              <a:defRPr/>
            </a:lvl6pPr>
            <a:lvl7pPr indent="-342900" lvl="6" marL="3200400" rtl="0">
              <a:spcBef>
                <a:spcPts val="0"/>
              </a:spcBef>
              <a:spcAft>
                <a:spcPts val="0"/>
              </a:spcAft>
              <a:buSzPts val="1800"/>
              <a:buChar char="■"/>
              <a:defRPr/>
            </a:lvl7pPr>
            <a:lvl8pPr indent="-342900" lvl="7" marL="3657600" rtl="0">
              <a:spcBef>
                <a:spcPts val="0"/>
              </a:spcBef>
              <a:spcAft>
                <a:spcPts val="0"/>
              </a:spcAft>
              <a:buSzPts val="1800"/>
              <a:buChar char="□"/>
              <a:defRPr/>
            </a:lvl8pPr>
            <a:lvl9pPr indent="-342900" lvl="8" marL="4114800" rtl="0">
              <a:spcBef>
                <a:spcPts val="0"/>
              </a:spcBef>
              <a:spcAft>
                <a:spcPts val="0"/>
              </a:spcAft>
              <a:buSzPts val="1800"/>
              <a:buChar char="■"/>
              <a:defRPr/>
            </a:lvl9pPr>
          </a:lstStyle>
          <a:p/>
        </p:txBody>
      </p:sp>
      <p:sp>
        <p:nvSpPr>
          <p:cNvPr id="265" name="Google Shape;265;p39"/>
          <p:cNvSpPr/>
          <p:nvPr/>
        </p:nvSpPr>
        <p:spPr>
          <a:xfrm>
            <a:off x="10472600" y="6096000"/>
            <a:ext cx="1059000" cy="781500"/>
          </a:xfrm>
          <a:prstGeom prst="roundRect">
            <a:avLst>
              <a:gd fmla="val 16667" name="adj"/>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uli"/>
              <a:ea typeface="Muli"/>
              <a:cs typeface="Muli"/>
              <a:sym typeface="Muli"/>
            </a:endParaRPr>
          </a:p>
        </p:txBody>
      </p:sp>
      <p:grpSp>
        <p:nvGrpSpPr>
          <p:cNvPr id="266" name="Google Shape;266;p39"/>
          <p:cNvGrpSpPr/>
          <p:nvPr/>
        </p:nvGrpSpPr>
        <p:grpSpPr>
          <a:xfrm>
            <a:off x="0" y="5980278"/>
            <a:ext cx="12191479" cy="127050"/>
            <a:chOff x="0" y="9863563"/>
            <a:chExt cx="20104682" cy="209550"/>
          </a:xfrm>
        </p:grpSpPr>
        <p:sp>
          <p:nvSpPr>
            <p:cNvPr id="267" name="Google Shape;267;p39"/>
            <p:cNvSpPr/>
            <p:nvPr/>
          </p:nvSpPr>
          <p:spPr>
            <a:xfrm>
              <a:off x="9568127" y="9863563"/>
              <a:ext cx="10536555" cy="209550"/>
            </a:xfrm>
            <a:custGeom>
              <a:rect b="b" l="l" r="r" t="t"/>
              <a:pathLst>
                <a:path extrusionOk="0" h="209550" w="10536555">
                  <a:moveTo>
                    <a:pt x="10535972" y="0"/>
                  </a:moveTo>
                  <a:lnTo>
                    <a:pt x="0" y="0"/>
                  </a:lnTo>
                  <a:lnTo>
                    <a:pt x="0" y="209417"/>
                  </a:lnTo>
                  <a:lnTo>
                    <a:pt x="10535972" y="209417"/>
                  </a:lnTo>
                  <a:lnTo>
                    <a:pt x="10535972" y="0"/>
                  </a:lnTo>
                  <a:close/>
                </a:path>
              </a:pathLst>
            </a:custGeom>
            <a:solidFill>
              <a:srgbClr val="479AC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268" name="Google Shape;268;p39"/>
            <p:cNvSpPr/>
            <p:nvPr/>
          </p:nvSpPr>
          <p:spPr>
            <a:xfrm>
              <a:off x="6861916" y="9863563"/>
              <a:ext cx="2706370" cy="209550"/>
            </a:xfrm>
            <a:custGeom>
              <a:rect b="b" l="l" r="r" t="t"/>
              <a:pathLst>
                <a:path extrusionOk="0" h="209550" w="2706370">
                  <a:moveTo>
                    <a:pt x="2706210" y="0"/>
                  </a:moveTo>
                  <a:lnTo>
                    <a:pt x="0" y="0"/>
                  </a:lnTo>
                  <a:lnTo>
                    <a:pt x="0" y="209417"/>
                  </a:lnTo>
                  <a:lnTo>
                    <a:pt x="2706210" y="209417"/>
                  </a:lnTo>
                  <a:lnTo>
                    <a:pt x="270621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269" name="Google Shape;269;p39"/>
            <p:cNvSpPr/>
            <p:nvPr/>
          </p:nvSpPr>
          <p:spPr>
            <a:xfrm>
              <a:off x="0" y="9863563"/>
              <a:ext cx="4956810" cy="209550"/>
            </a:xfrm>
            <a:custGeom>
              <a:rect b="b" l="l" r="r" t="t"/>
              <a:pathLst>
                <a:path extrusionOk="0" h="209550" w="4956810">
                  <a:moveTo>
                    <a:pt x="4956623" y="0"/>
                  </a:moveTo>
                  <a:lnTo>
                    <a:pt x="0" y="0"/>
                  </a:lnTo>
                  <a:lnTo>
                    <a:pt x="0" y="209417"/>
                  </a:lnTo>
                  <a:lnTo>
                    <a:pt x="4956623" y="209417"/>
                  </a:lnTo>
                  <a:lnTo>
                    <a:pt x="4956623"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270" name="Google Shape;270;p39"/>
            <p:cNvSpPr/>
            <p:nvPr/>
          </p:nvSpPr>
          <p:spPr>
            <a:xfrm>
              <a:off x="4956623" y="9863563"/>
              <a:ext cx="1905634" cy="209550"/>
            </a:xfrm>
            <a:custGeom>
              <a:rect b="b" l="l" r="r" t="t"/>
              <a:pathLst>
                <a:path extrusionOk="0" h="209550" w="1905634">
                  <a:moveTo>
                    <a:pt x="1905292" y="0"/>
                  </a:moveTo>
                  <a:lnTo>
                    <a:pt x="0" y="0"/>
                  </a:lnTo>
                  <a:lnTo>
                    <a:pt x="0" y="209417"/>
                  </a:lnTo>
                  <a:lnTo>
                    <a:pt x="1905292" y="209417"/>
                  </a:lnTo>
                  <a:lnTo>
                    <a:pt x="1905292"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grpSp>
        <p:nvGrpSpPr>
          <p:cNvPr id="271" name="Google Shape;271;p39"/>
          <p:cNvGrpSpPr/>
          <p:nvPr/>
        </p:nvGrpSpPr>
        <p:grpSpPr>
          <a:xfrm>
            <a:off x="10472612" y="6300976"/>
            <a:ext cx="1450594" cy="352728"/>
            <a:chOff x="17270138" y="10392506"/>
            <a:chExt cx="2392141" cy="581772"/>
          </a:xfrm>
        </p:grpSpPr>
        <p:grpSp>
          <p:nvGrpSpPr>
            <p:cNvPr id="272" name="Google Shape;272;p39"/>
            <p:cNvGrpSpPr/>
            <p:nvPr/>
          </p:nvGrpSpPr>
          <p:grpSpPr>
            <a:xfrm>
              <a:off x="17879688" y="10615449"/>
              <a:ext cx="479402" cy="221678"/>
              <a:chOff x="17879688" y="10615449"/>
              <a:chExt cx="479402" cy="221678"/>
            </a:xfrm>
          </p:grpSpPr>
          <p:pic>
            <p:nvPicPr>
              <p:cNvPr id="273" name="Google Shape;273;p39"/>
              <p:cNvPicPr preferRelativeResize="0"/>
              <p:nvPr/>
            </p:nvPicPr>
            <p:blipFill rotWithShape="1">
              <a:blip r:embed="rId2">
                <a:alphaModFix/>
              </a:blip>
              <a:srcRect b="0" l="0" r="0" t="0"/>
              <a:stretch/>
            </p:blipFill>
            <p:spPr>
              <a:xfrm>
                <a:off x="17879688" y="10624359"/>
                <a:ext cx="165691" cy="212768"/>
              </a:xfrm>
              <a:prstGeom prst="rect">
                <a:avLst/>
              </a:prstGeom>
              <a:noFill/>
              <a:ln>
                <a:noFill/>
              </a:ln>
            </p:spPr>
          </p:pic>
          <p:sp>
            <p:nvSpPr>
              <p:cNvPr id="274" name="Google Shape;274;p39"/>
              <p:cNvSpPr/>
              <p:nvPr/>
            </p:nvSpPr>
            <p:spPr>
              <a:xfrm>
                <a:off x="18087310" y="10615449"/>
                <a:ext cx="271780" cy="221615"/>
              </a:xfrm>
              <a:custGeom>
                <a:rect b="b" l="l" r="r" t="t"/>
                <a:pathLst>
                  <a:path extrusionOk="0" h="221615" w="271780">
                    <a:moveTo>
                      <a:pt x="137189" y="0"/>
                    </a:moveTo>
                    <a:lnTo>
                      <a:pt x="98004" y="3605"/>
                    </a:lnTo>
                    <a:lnTo>
                      <a:pt x="36808" y="31434"/>
                    </a:lnTo>
                    <a:lnTo>
                      <a:pt x="9099" y="68863"/>
                    </a:lnTo>
                    <a:lnTo>
                      <a:pt x="0" y="113954"/>
                    </a:lnTo>
                    <a:lnTo>
                      <a:pt x="3551" y="145640"/>
                    </a:lnTo>
                    <a:lnTo>
                      <a:pt x="32269" y="192733"/>
                    </a:lnTo>
                    <a:lnTo>
                      <a:pt x="73580" y="214194"/>
                    </a:lnTo>
                    <a:lnTo>
                      <a:pt x="111437" y="220668"/>
                    </a:lnTo>
                    <a:lnTo>
                      <a:pt x="133618" y="221469"/>
                    </a:lnTo>
                    <a:lnTo>
                      <a:pt x="181804" y="217606"/>
                    </a:lnTo>
                    <a:lnTo>
                      <a:pt x="219554" y="205709"/>
                    </a:lnTo>
                    <a:lnTo>
                      <a:pt x="247804" y="185322"/>
                    </a:lnTo>
                    <a:lnTo>
                      <a:pt x="248779" y="183868"/>
                    </a:lnTo>
                    <a:lnTo>
                      <a:pt x="137189" y="183868"/>
                    </a:lnTo>
                    <a:lnTo>
                      <a:pt x="100110" y="180475"/>
                    </a:lnTo>
                    <a:lnTo>
                      <a:pt x="72483" y="170233"/>
                    </a:lnTo>
                    <a:lnTo>
                      <a:pt x="54152" y="153044"/>
                    </a:lnTo>
                    <a:lnTo>
                      <a:pt x="44961" y="128812"/>
                    </a:lnTo>
                    <a:lnTo>
                      <a:pt x="271174" y="128812"/>
                    </a:lnTo>
                    <a:lnTo>
                      <a:pt x="271174" y="109661"/>
                    </a:lnTo>
                    <a:lnTo>
                      <a:pt x="269153" y="93724"/>
                    </a:lnTo>
                    <a:lnTo>
                      <a:pt x="45736" y="93724"/>
                    </a:lnTo>
                    <a:lnTo>
                      <a:pt x="56104" y="69304"/>
                    </a:lnTo>
                    <a:lnTo>
                      <a:pt x="75188" y="51618"/>
                    </a:lnTo>
                    <a:lnTo>
                      <a:pt x="102680" y="40863"/>
                    </a:lnTo>
                    <a:lnTo>
                      <a:pt x="138268" y="37234"/>
                    </a:lnTo>
                    <a:lnTo>
                      <a:pt x="242644" y="37234"/>
                    </a:lnTo>
                    <a:lnTo>
                      <a:pt x="236021" y="29799"/>
                    </a:lnTo>
                    <a:lnTo>
                      <a:pt x="209260" y="13350"/>
                    </a:lnTo>
                    <a:lnTo>
                      <a:pt x="193505" y="7474"/>
                    </a:lnTo>
                    <a:lnTo>
                      <a:pt x="176327" y="3306"/>
                    </a:lnTo>
                    <a:lnTo>
                      <a:pt x="157597" y="822"/>
                    </a:lnTo>
                    <a:lnTo>
                      <a:pt x="137189" y="0"/>
                    </a:lnTo>
                    <a:close/>
                  </a:path>
                  <a:path extrusionOk="0" h="221615" w="271780">
                    <a:moveTo>
                      <a:pt x="268326" y="154183"/>
                    </a:moveTo>
                    <a:lnTo>
                      <a:pt x="216265" y="154183"/>
                    </a:lnTo>
                    <a:lnTo>
                      <a:pt x="215899" y="154780"/>
                    </a:lnTo>
                    <a:lnTo>
                      <a:pt x="204180" y="167811"/>
                    </a:lnTo>
                    <a:lnTo>
                      <a:pt x="187523" y="176867"/>
                    </a:lnTo>
                    <a:lnTo>
                      <a:pt x="165375" y="182152"/>
                    </a:lnTo>
                    <a:lnTo>
                      <a:pt x="137189" y="183868"/>
                    </a:lnTo>
                    <a:lnTo>
                      <a:pt x="248779" y="183868"/>
                    </a:lnTo>
                    <a:lnTo>
                      <a:pt x="267489" y="155984"/>
                    </a:lnTo>
                    <a:lnTo>
                      <a:pt x="268326" y="154183"/>
                    </a:lnTo>
                    <a:close/>
                  </a:path>
                  <a:path extrusionOk="0" h="221615" w="271780">
                    <a:moveTo>
                      <a:pt x="242644" y="37234"/>
                    </a:moveTo>
                    <a:lnTo>
                      <a:pt x="138268" y="37234"/>
                    </a:lnTo>
                    <a:lnTo>
                      <a:pt x="172911" y="40716"/>
                    </a:lnTo>
                    <a:lnTo>
                      <a:pt x="198783" y="51226"/>
                    </a:lnTo>
                    <a:lnTo>
                      <a:pt x="216030" y="68863"/>
                    </a:lnTo>
                    <a:lnTo>
                      <a:pt x="224799" y="93724"/>
                    </a:lnTo>
                    <a:lnTo>
                      <a:pt x="269153" y="93724"/>
                    </a:lnTo>
                    <a:lnTo>
                      <a:pt x="267196" y="78293"/>
                    </a:lnTo>
                    <a:lnTo>
                      <a:pt x="255405" y="51559"/>
                    </a:lnTo>
                    <a:lnTo>
                      <a:pt x="242644" y="3723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sp>
          <p:nvSpPr>
            <p:cNvPr id="275" name="Google Shape;275;p39"/>
            <p:cNvSpPr/>
            <p:nvPr/>
          </p:nvSpPr>
          <p:spPr>
            <a:xfrm>
              <a:off x="18426135" y="10620492"/>
              <a:ext cx="269875" cy="211454"/>
            </a:xfrm>
            <a:custGeom>
              <a:rect b="b" l="l" r="r" t="t"/>
              <a:pathLst>
                <a:path extrusionOk="0" h="211454" w="269875">
                  <a:moveTo>
                    <a:pt x="269468" y="0"/>
                  </a:moveTo>
                  <a:lnTo>
                    <a:pt x="221836" y="0"/>
                  </a:lnTo>
                  <a:lnTo>
                    <a:pt x="221836" y="154298"/>
                  </a:lnTo>
                  <a:lnTo>
                    <a:pt x="49705" y="0"/>
                  </a:lnTo>
                  <a:lnTo>
                    <a:pt x="0" y="0"/>
                  </a:lnTo>
                  <a:lnTo>
                    <a:pt x="0" y="210925"/>
                  </a:lnTo>
                  <a:lnTo>
                    <a:pt x="47935" y="210925"/>
                  </a:lnTo>
                  <a:lnTo>
                    <a:pt x="47935" y="54856"/>
                  </a:lnTo>
                  <a:lnTo>
                    <a:pt x="221836" y="210925"/>
                  </a:lnTo>
                  <a:lnTo>
                    <a:pt x="269468" y="210925"/>
                  </a:lnTo>
                  <a:lnTo>
                    <a:pt x="269468" y="0"/>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276" name="Google Shape;276;p39"/>
            <p:cNvSpPr/>
            <p:nvPr/>
          </p:nvSpPr>
          <p:spPr>
            <a:xfrm>
              <a:off x="18756563" y="10610134"/>
              <a:ext cx="281305" cy="227329"/>
            </a:xfrm>
            <a:custGeom>
              <a:rect b="b" l="l" r="r" t="t"/>
              <a:pathLst>
                <a:path extrusionOk="0" h="227329" w="281305">
                  <a:moveTo>
                    <a:pt x="140131" y="0"/>
                  </a:moveTo>
                  <a:lnTo>
                    <a:pt x="100945" y="3402"/>
                  </a:lnTo>
                  <a:lnTo>
                    <a:pt x="39362" y="30060"/>
                  </a:lnTo>
                  <a:lnTo>
                    <a:pt x="9978" y="66450"/>
                  </a:lnTo>
                  <a:lnTo>
                    <a:pt x="0" y="114855"/>
                  </a:lnTo>
                  <a:lnTo>
                    <a:pt x="8728" y="163675"/>
                  </a:lnTo>
                  <a:lnTo>
                    <a:pt x="34831" y="198668"/>
                  </a:lnTo>
                  <a:lnTo>
                    <a:pt x="78188" y="219734"/>
                  </a:lnTo>
                  <a:lnTo>
                    <a:pt x="138676" y="226778"/>
                  </a:lnTo>
                  <a:lnTo>
                    <a:pt x="199632" y="219440"/>
                  </a:lnTo>
                  <a:lnTo>
                    <a:pt x="244253" y="197882"/>
                  </a:lnTo>
                  <a:lnTo>
                    <a:pt x="253425" y="186140"/>
                  </a:lnTo>
                  <a:lnTo>
                    <a:pt x="139765" y="186140"/>
                  </a:lnTo>
                  <a:lnTo>
                    <a:pt x="99849" y="181747"/>
                  </a:lnTo>
                  <a:lnTo>
                    <a:pt x="71531" y="168485"/>
                  </a:lnTo>
                  <a:lnTo>
                    <a:pt x="54656" y="146229"/>
                  </a:lnTo>
                  <a:lnTo>
                    <a:pt x="49066" y="114855"/>
                  </a:lnTo>
                  <a:lnTo>
                    <a:pt x="55084" y="82600"/>
                  </a:lnTo>
                  <a:lnTo>
                    <a:pt x="72764" y="58990"/>
                  </a:lnTo>
                  <a:lnTo>
                    <a:pt x="101545" y="44485"/>
                  </a:lnTo>
                  <a:lnTo>
                    <a:pt x="140864" y="39548"/>
                  </a:lnTo>
                  <a:lnTo>
                    <a:pt x="251382" y="39548"/>
                  </a:lnTo>
                  <a:lnTo>
                    <a:pt x="242697" y="30174"/>
                  </a:lnTo>
                  <a:lnTo>
                    <a:pt x="213532" y="13287"/>
                  </a:lnTo>
                  <a:lnTo>
                    <a:pt x="196852" y="7438"/>
                  </a:lnTo>
                  <a:lnTo>
                    <a:pt x="179145" y="3290"/>
                  </a:lnTo>
                  <a:lnTo>
                    <a:pt x="160280" y="818"/>
                  </a:lnTo>
                  <a:lnTo>
                    <a:pt x="140131" y="0"/>
                  </a:lnTo>
                  <a:close/>
                </a:path>
                <a:path extrusionOk="0" h="227329" w="281305">
                  <a:moveTo>
                    <a:pt x="251382" y="39548"/>
                  </a:moveTo>
                  <a:lnTo>
                    <a:pt x="140864" y="39548"/>
                  </a:lnTo>
                  <a:lnTo>
                    <a:pt x="179872" y="44485"/>
                  </a:lnTo>
                  <a:lnTo>
                    <a:pt x="208426" y="58990"/>
                  </a:lnTo>
                  <a:lnTo>
                    <a:pt x="225969" y="82600"/>
                  </a:lnTo>
                  <a:lnTo>
                    <a:pt x="231940" y="114855"/>
                  </a:lnTo>
                  <a:lnTo>
                    <a:pt x="226259" y="146229"/>
                  </a:lnTo>
                  <a:lnTo>
                    <a:pt x="209110" y="168485"/>
                  </a:lnTo>
                  <a:lnTo>
                    <a:pt x="180332" y="181747"/>
                  </a:lnTo>
                  <a:lnTo>
                    <a:pt x="139765" y="186140"/>
                  </a:lnTo>
                  <a:lnTo>
                    <a:pt x="253425" y="186140"/>
                  </a:lnTo>
                  <a:lnTo>
                    <a:pt x="271665" y="162792"/>
                  </a:lnTo>
                  <a:lnTo>
                    <a:pt x="280996" y="114855"/>
                  </a:lnTo>
                  <a:lnTo>
                    <a:pt x="276663" y="81317"/>
                  </a:lnTo>
                  <a:lnTo>
                    <a:pt x="263819" y="52970"/>
                  </a:lnTo>
                  <a:lnTo>
                    <a:pt x="251382" y="39548"/>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277" name="Google Shape;277;p39"/>
            <p:cNvSpPr/>
            <p:nvPr/>
          </p:nvSpPr>
          <p:spPr>
            <a:xfrm>
              <a:off x="19099035" y="10610132"/>
              <a:ext cx="563244" cy="227329"/>
            </a:xfrm>
            <a:custGeom>
              <a:rect b="b" l="l" r="r" t="t"/>
              <a:pathLst>
                <a:path extrusionOk="0" h="227329" w="563244">
                  <a:moveTo>
                    <a:pt x="266001" y="226796"/>
                  </a:moveTo>
                  <a:lnTo>
                    <a:pt x="157340" y="99275"/>
                  </a:lnTo>
                  <a:lnTo>
                    <a:pt x="260578" y="15341"/>
                  </a:lnTo>
                  <a:lnTo>
                    <a:pt x="194271" y="15341"/>
                  </a:lnTo>
                  <a:lnTo>
                    <a:pt x="46875" y="136359"/>
                  </a:lnTo>
                  <a:lnTo>
                    <a:pt x="46875" y="15341"/>
                  </a:lnTo>
                  <a:lnTo>
                    <a:pt x="0" y="15341"/>
                  </a:lnTo>
                  <a:lnTo>
                    <a:pt x="0" y="226796"/>
                  </a:lnTo>
                  <a:lnTo>
                    <a:pt x="46875" y="226796"/>
                  </a:lnTo>
                  <a:lnTo>
                    <a:pt x="46875" y="182537"/>
                  </a:lnTo>
                  <a:lnTo>
                    <a:pt x="120548" y="124307"/>
                  </a:lnTo>
                  <a:lnTo>
                    <a:pt x="207327" y="226796"/>
                  </a:lnTo>
                  <a:lnTo>
                    <a:pt x="266001" y="226796"/>
                  </a:lnTo>
                  <a:close/>
                </a:path>
                <a:path extrusionOk="0" h="227329" w="563244">
                  <a:moveTo>
                    <a:pt x="563219" y="80784"/>
                  </a:moveTo>
                  <a:lnTo>
                    <a:pt x="556120" y="44602"/>
                  </a:lnTo>
                  <a:lnTo>
                    <a:pt x="548868" y="36258"/>
                  </a:lnTo>
                  <a:lnTo>
                    <a:pt x="534250" y="19443"/>
                  </a:lnTo>
                  <a:lnTo>
                    <a:pt x="517817" y="13017"/>
                  </a:lnTo>
                  <a:lnTo>
                    <a:pt x="517817" y="109728"/>
                  </a:lnTo>
                  <a:lnTo>
                    <a:pt x="517715" y="115951"/>
                  </a:lnTo>
                  <a:lnTo>
                    <a:pt x="500291" y="154762"/>
                  </a:lnTo>
                  <a:lnTo>
                    <a:pt x="450342" y="185000"/>
                  </a:lnTo>
                  <a:lnTo>
                    <a:pt x="404761" y="191274"/>
                  </a:lnTo>
                  <a:lnTo>
                    <a:pt x="382905" y="189572"/>
                  </a:lnTo>
                  <a:lnTo>
                    <a:pt x="367411" y="184416"/>
                  </a:lnTo>
                  <a:lnTo>
                    <a:pt x="358165" y="175780"/>
                  </a:lnTo>
                  <a:lnTo>
                    <a:pt x="355104" y="163601"/>
                  </a:lnTo>
                  <a:lnTo>
                    <a:pt x="355104" y="163233"/>
                  </a:lnTo>
                  <a:lnTo>
                    <a:pt x="380695" y="134302"/>
                  </a:lnTo>
                  <a:lnTo>
                    <a:pt x="420522" y="127152"/>
                  </a:lnTo>
                  <a:lnTo>
                    <a:pt x="451739" y="124929"/>
                  </a:lnTo>
                  <a:lnTo>
                    <a:pt x="476529" y="122809"/>
                  </a:lnTo>
                  <a:lnTo>
                    <a:pt x="495388" y="119672"/>
                  </a:lnTo>
                  <a:lnTo>
                    <a:pt x="508939" y="115366"/>
                  </a:lnTo>
                  <a:lnTo>
                    <a:pt x="517817" y="109728"/>
                  </a:lnTo>
                  <a:lnTo>
                    <a:pt x="517817" y="13017"/>
                  </a:lnTo>
                  <a:lnTo>
                    <a:pt x="496785" y="4775"/>
                  </a:lnTo>
                  <a:lnTo>
                    <a:pt x="442874" y="0"/>
                  </a:lnTo>
                  <a:lnTo>
                    <a:pt x="387819" y="5156"/>
                  </a:lnTo>
                  <a:lnTo>
                    <a:pt x="347306" y="20701"/>
                  </a:lnTo>
                  <a:lnTo>
                    <a:pt x="321094" y="46786"/>
                  </a:lnTo>
                  <a:lnTo>
                    <a:pt x="308978" y="83566"/>
                  </a:lnTo>
                  <a:lnTo>
                    <a:pt x="308800" y="84988"/>
                  </a:lnTo>
                  <a:lnTo>
                    <a:pt x="358254" y="84988"/>
                  </a:lnTo>
                  <a:lnTo>
                    <a:pt x="358381" y="83883"/>
                  </a:lnTo>
                  <a:lnTo>
                    <a:pt x="365785" y="61988"/>
                  </a:lnTo>
                  <a:lnTo>
                    <a:pt x="382066" y="47218"/>
                  </a:lnTo>
                  <a:lnTo>
                    <a:pt x="408546" y="38874"/>
                  </a:lnTo>
                  <a:lnTo>
                    <a:pt x="446532" y="36258"/>
                  </a:lnTo>
                  <a:lnTo>
                    <a:pt x="472998" y="37934"/>
                  </a:lnTo>
                  <a:lnTo>
                    <a:pt x="510755" y="54457"/>
                  </a:lnTo>
                  <a:lnTo>
                    <a:pt x="517093" y="65036"/>
                  </a:lnTo>
                  <a:lnTo>
                    <a:pt x="517093" y="70904"/>
                  </a:lnTo>
                  <a:lnTo>
                    <a:pt x="480644" y="91363"/>
                  </a:lnTo>
                  <a:lnTo>
                    <a:pt x="417677" y="96291"/>
                  </a:lnTo>
                  <a:lnTo>
                    <a:pt x="393242" y="98894"/>
                  </a:lnTo>
                  <a:lnTo>
                    <a:pt x="351866" y="108013"/>
                  </a:lnTo>
                  <a:lnTo>
                    <a:pt x="311823" y="136855"/>
                  </a:lnTo>
                  <a:lnTo>
                    <a:pt x="304203" y="167259"/>
                  </a:lnTo>
                  <a:lnTo>
                    <a:pt x="309740" y="193230"/>
                  </a:lnTo>
                  <a:lnTo>
                    <a:pt x="326326" y="211836"/>
                  </a:lnTo>
                  <a:lnTo>
                    <a:pt x="353872" y="223050"/>
                  </a:lnTo>
                  <a:lnTo>
                    <a:pt x="392315" y="226796"/>
                  </a:lnTo>
                  <a:lnTo>
                    <a:pt x="423240" y="224764"/>
                  </a:lnTo>
                  <a:lnTo>
                    <a:pt x="474853" y="208648"/>
                  </a:lnTo>
                  <a:lnTo>
                    <a:pt x="509028" y="180670"/>
                  </a:lnTo>
                  <a:lnTo>
                    <a:pt x="519264" y="165595"/>
                  </a:lnTo>
                  <a:lnTo>
                    <a:pt x="523392" y="219824"/>
                  </a:lnTo>
                  <a:lnTo>
                    <a:pt x="563219" y="219824"/>
                  </a:lnTo>
                  <a:lnTo>
                    <a:pt x="563219" y="165595"/>
                  </a:lnTo>
                  <a:lnTo>
                    <a:pt x="563219" y="109728"/>
                  </a:lnTo>
                  <a:lnTo>
                    <a:pt x="563219" y="8078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nvGrpSpPr>
            <p:cNvPr id="278" name="Google Shape;278;p39"/>
            <p:cNvGrpSpPr/>
            <p:nvPr/>
          </p:nvGrpSpPr>
          <p:grpSpPr>
            <a:xfrm>
              <a:off x="17270138" y="10697205"/>
              <a:ext cx="448309" cy="277073"/>
              <a:chOff x="17270138" y="10697205"/>
              <a:chExt cx="448309" cy="277073"/>
            </a:xfrm>
          </p:grpSpPr>
          <p:sp>
            <p:nvSpPr>
              <p:cNvPr id="279" name="Google Shape;279;p39"/>
              <p:cNvSpPr/>
              <p:nvPr/>
            </p:nvSpPr>
            <p:spPr>
              <a:xfrm>
                <a:off x="17270138" y="10697205"/>
                <a:ext cx="448309" cy="55245"/>
              </a:xfrm>
              <a:custGeom>
                <a:rect b="b" l="l" r="r" t="t"/>
                <a:pathLst>
                  <a:path extrusionOk="0" h="55245" w="448309">
                    <a:moveTo>
                      <a:pt x="440300" y="0"/>
                    </a:moveTo>
                    <a:lnTo>
                      <a:pt x="7455" y="0"/>
                    </a:lnTo>
                    <a:lnTo>
                      <a:pt x="4412" y="12040"/>
                    </a:lnTo>
                    <a:lnTo>
                      <a:pt x="2145" y="24279"/>
                    </a:lnTo>
                    <a:lnTo>
                      <a:pt x="668" y="36679"/>
                    </a:lnTo>
                    <a:lnTo>
                      <a:pt x="0" y="51087"/>
                    </a:lnTo>
                    <a:lnTo>
                      <a:pt x="73" y="54846"/>
                    </a:lnTo>
                    <a:lnTo>
                      <a:pt x="447693" y="54846"/>
                    </a:lnTo>
                    <a:lnTo>
                      <a:pt x="447766" y="49202"/>
                    </a:lnTo>
                    <a:lnTo>
                      <a:pt x="447097" y="36679"/>
                    </a:lnTo>
                    <a:lnTo>
                      <a:pt x="445619" y="24279"/>
                    </a:lnTo>
                    <a:lnTo>
                      <a:pt x="443349" y="12040"/>
                    </a:lnTo>
                    <a:lnTo>
                      <a:pt x="44030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280" name="Google Shape;280;p39"/>
              <p:cNvSpPr/>
              <p:nvPr/>
            </p:nvSpPr>
            <p:spPr>
              <a:xfrm>
                <a:off x="17272040" y="10775656"/>
                <a:ext cx="444500" cy="55245"/>
              </a:xfrm>
              <a:custGeom>
                <a:rect b="b" l="l" r="r" t="t"/>
                <a:pathLst>
                  <a:path extrusionOk="0" h="55245" w="444500">
                    <a:moveTo>
                      <a:pt x="443965" y="0"/>
                    </a:moveTo>
                    <a:lnTo>
                      <a:pt x="0" y="0"/>
                    </a:lnTo>
                    <a:lnTo>
                      <a:pt x="2328" y="14230"/>
                    </a:lnTo>
                    <a:lnTo>
                      <a:pt x="5540" y="28145"/>
                    </a:lnTo>
                    <a:lnTo>
                      <a:pt x="9601" y="41715"/>
                    </a:lnTo>
                    <a:lnTo>
                      <a:pt x="14481" y="54909"/>
                    </a:lnTo>
                    <a:lnTo>
                      <a:pt x="429484" y="54909"/>
                    </a:lnTo>
                    <a:lnTo>
                      <a:pt x="434362" y="41715"/>
                    </a:lnTo>
                    <a:lnTo>
                      <a:pt x="438421" y="28145"/>
                    </a:lnTo>
                    <a:lnTo>
                      <a:pt x="441632" y="14230"/>
                    </a:lnTo>
                    <a:lnTo>
                      <a:pt x="443965"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281" name="Google Shape;281;p39"/>
              <p:cNvSpPr/>
              <p:nvPr/>
            </p:nvSpPr>
            <p:spPr>
              <a:xfrm>
                <a:off x="17294201" y="10851088"/>
                <a:ext cx="400050" cy="123190"/>
              </a:xfrm>
              <a:custGeom>
                <a:rect b="b" l="l" r="r" t="t"/>
                <a:pathLst>
                  <a:path extrusionOk="0" h="123190" w="400050">
                    <a:moveTo>
                      <a:pt x="399631" y="0"/>
                    </a:moveTo>
                    <a:lnTo>
                      <a:pt x="0" y="0"/>
                    </a:lnTo>
                    <a:lnTo>
                      <a:pt x="26578" y="40754"/>
                    </a:lnTo>
                    <a:lnTo>
                      <a:pt x="61146" y="74712"/>
                    </a:lnTo>
                    <a:lnTo>
                      <a:pt x="102406" y="100575"/>
                    </a:lnTo>
                    <a:lnTo>
                      <a:pt x="149061" y="117045"/>
                    </a:lnTo>
                    <a:lnTo>
                      <a:pt x="199815" y="122823"/>
                    </a:lnTo>
                    <a:lnTo>
                      <a:pt x="250569" y="117045"/>
                    </a:lnTo>
                    <a:lnTo>
                      <a:pt x="297225" y="100575"/>
                    </a:lnTo>
                    <a:lnTo>
                      <a:pt x="338485" y="74712"/>
                    </a:lnTo>
                    <a:lnTo>
                      <a:pt x="373052" y="40754"/>
                    </a:lnTo>
                    <a:lnTo>
                      <a:pt x="399631"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pic>
          <p:nvPicPr>
            <p:cNvPr id="282" name="Google Shape;282;p39"/>
            <p:cNvPicPr preferRelativeResize="0"/>
            <p:nvPr/>
          </p:nvPicPr>
          <p:blipFill rotWithShape="1">
            <a:blip r:embed="rId3">
              <a:alphaModFix/>
            </a:blip>
            <a:srcRect b="0" l="0" r="0" t="0"/>
            <a:stretch/>
          </p:blipFill>
          <p:spPr>
            <a:xfrm>
              <a:off x="17298399" y="10392506"/>
              <a:ext cx="391240" cy="257497"/>
            </a:xfrm>
            <a:prstGeom prst="rect">
              <a:avLst/>
            </a:prstGeom>
            <a:noFill/>
            <a:ln>
              <a:noFill/>
            </a:ln>
          </p:spPr>
        </p:pic>
      </p:grpSp>
    </p:spTree>
  </p:cSld>
  <p:clrMapOvr>
    <a:masterClrMapping/>
  </p:clrMapOvr>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ummary 2 points 1">
  <p:cSld name="Two Content_1_2">
    <p:spTree>
      <p:nvGrpSpPr>
        <p:cNvPr id="283" name="Shape 283"/>
        <p:cNvGrpSpPr/>
        <p:nvPr/>
      </p:nvGrpSpPr>
      <p:grpSpPr>
        <a:xfrm>
          <a:off x="0" y="0"/>
          <a:ext cx="0" cy="0"/>
          <a:chOff x="0" y="0"/>
          <a:chExt cx="0" cy="0"/>
        </a:xfrm>
      </p:grpSpPr>
      <p:graphicFrame>
        <p:nvGraphicFramePr>
          <p:cNvPr id="284" name="Google Shape;284;p40"/>
          <p:cNvGraphicFramePr/>
          <p:nvPr/>
        </p:nvGraphicFramePr>
        <p:xfrm>
          <a:off x="0" y="0"/>
          <a:ext cx="3000000" cy="3000000"/>
        </p:xfrm>
        <a:graphic>
          <a:graphicData uri="http://schemas.openxmlformats.org/drawingml/2006/table">
            <a:tbl>
              <a:tblPr>
                <a:noFill/>
                <a:tableStyleId>{3D06AAFA-E253-4BB4-9266-608201C8B59D}</a:tableStyleId>
              </a:tblPr>
              <a:tblGrid>
                <a:gridCol w="762000"/>
                <a:gridCol w="762000"/>
                <a:gridCol w="762000"/>
                <a:gridCol w="762000"/>
                <a:gridCol w="762000"/>
                <a:gridCol w="762000"/>
                <a:gridCol w="762000"/>
                <a:gridCol w="762000"/>
                <a:gridCol w="762000"/>
                <a:gridCol w="762000"/>
                <a:gridCol w="762000"/>
                <a:gridCol w="762000"/>
                <a:gridCol w="762000"/>
                <a:gridCol w="762000"/>
                <a:gridCol w="762000"/>
                <a:gridCol w="762000"/>
              </a:tblGrid>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chemeClr val="dk1"/>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chemeClr val="dk2">
                          <a:alpha val="0"/>
                        </a:scheme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chemeClr val="dk1"/>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chemeClr val="dk2">
                          <a:alpha val="0"/>
                        </a:scheme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chemeClr val="dk2">
                          <a:alpha val="0"/>
                        </a:schemeClr>
                      </a:solidFill>
                      <a:prstDash val="solid"/>
                      <a:round/>
                      <a:headEnd len="sm" w="sm" type="none"/>
                      <a:tailEnd len="sm" w="sm" type="none"/>
                    </a:lnL>
                    <a:lnR cap="flat" cmpd="sng" w="9525">
                      <a:solidFill>
                        <a:schemeClr val="dk2">
                          <a:alpha val="0"/>
                        </a:schemeClr>
                      </a:solidFill>
                      <a:prstDash val="solid"/>
                      <a:round/>
                      <a:headEnd len="sm" w="sm" type="none"/>
                      <a:tailEnd len="sm" w="sm" type="none"/>
                    </a:lnR>
                    <a:lnT cap="flat" cmpd="sng" w="9525">
                      <a:solidFill>
                        <a:schemeClr val="dk2">
                          <a:alpha val="0"/>
                        </a:schemeClr>
                      </a:solidFill>
                      <a:prstDash val="solid"/>
                      <a:round/>
                      <a:headEnd len="sm" w="sm" type="none"/>
                      <a:tailEnd len="sm" w="sm" type="none"/>
                    </a:lnT>
                    <a:lnB cap="flat" cmpd="sng" w="9525">
                      <a:solidFill>
                        <a:schemeClr val="dk2">
                          <a:alpha val="0"/>
                        </a:scheme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chemeClr val="dk2">
                          <a:alpha val="0"/>
                        </a:scheme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chemeClr val="dk2">
                          <a:alpha val="0"/>
                        </a:scheme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bl>
          </a:graphicData>
        </a:graphic>
      </p:graphicFrame>
      <p:sp>
        <p:nvSpPr>
          <p:cNvPr id="285" name="Google Shape;285;p40"/>
          <p:cNvSpPr txBox="1"/>
          <p:nvPr>
            <p:ph idx="12" type="sldNum"/>
          </p:nvPr>
        </p:nvSpPr>
        <p:spPr>
          <a:xfrm>
            <a:off x="10668000" y="6295225"/>
            <a:ext cx="762000" cy="280500"/>
          </a:xfrm>
          <a:prstGeom prst="rect">
            <a:avLst/>
          </a:prstGeom>
        </p:spPr>
        <p:txBody>
          <a:bodyPr anchorCtr="0" anchor="t" bIns="91425" lIns="91425" spcFirstLastPara="1" rIns="91425" wrap="square" tIns="91425">
            <a:noAutofit/>
          </a:bodyPr>
          <a:lstStyle>
            <a:lvl1pPr lvl="0" rtl="0">
              <a:buNone/>
              <a:defRPr>
                <a:solidFill>
                  <a:srgbClr val="FFFFFF"/>
                </a:solidFill>
              </a:defRPr>
            </a:lvl1pPr>
            <a:lvl2pPr lvl="1" rtl="0">
              <a:buNone/>
              <a:defRPr>
                <a:solidFill>
                  <a:srgbClr val="FFFFFF"/>
                </a:solidFill>
              </a:defRPr>
            </a:lvl2pPr>
            <a:lvl3pPr lvl="2" rtl="0">
              <a:buNone/>
              <a:defRPr>
                <a:solidFill>
                  <a:srgbClr val="FFFFFF"/>
                </a:solidFill>
              </a:defRPr>
            </a:lvl3pPr>
            <a:lvl4pPr lvl="3" rtl="0">
              <a:buNone/>
              <a:defRPr>
                <a:solidFill>
                  <a:srgbClr val="FFFFFF"/>
                </a:solidFill>
              </a:defRPr>
            </a:lvl4pPr>
            <a:lvl5pPr lvl="4" rtl="0">
              <a:buNone/>
              <a:defRPr>
                <a:solidFill>
                  <a:srgbClr val="FFFFFF"/>
                </a:solidFill>
              </a:defRPr>
            </a:lvl5pPr>
            <a:lvl6pPr lvl="5" rtl="0">
              <a:buNone/>
              <a:defRPr>
                <a:solidFill>
                  <a:srgbClr val="FFFFFF"/>
                </a:solidFill>
              </a:defRPr>
            </a:lvl6pPr>
            <a:lvl7pPr lvl="6" rtl="0">
              <a:buNone/>
              <a:defRPr>
                <a:solidFill>
                  <a:srgbClr val="FFFFFF"/>
                </a:solidFill>
              </a:defRPr>
            </a:lvl7pPr>
            <a:lvl8pPr lvl="7" rtl="0">
              <a:buNone/>
              <a:defRPr>
                <a:solidFill>
                  <a:srgbClr val="FFFFFF"/>
                </a:solidFill>
              </a:defRPr>
            </a:lvl8pPr>
            <a:lvl9pPr lvl="8" rtl="0">
              <a:buNone/>
              <a:defRPr>
                <a:solidFill>
                  <a:srgbClr val="FFFFFF"/>
                </a:solidFill>
              </a:defRPr>
            </a:lvl9pPr>
          </a:lstStyle>
          <a:p>
            <a:pPr indent="0" lvl="0" marL="0" rtl="0" algn="ctr">
              <a:spcBef>
                <a:spcPts val="0"/>
              </a:spcBef>
              <a:spcAft>
                <a:spcPts val="0"/>
              </a:spcAft>
              <a:buNone/>
            </a:pPr>
            <a:fld id="{00000000-1234-1234-1234-123412341234}" type="slidenum">
              <a:rPr lang="en-US"/>
              <a:t>‹#›</a:t>
            </a:fld>
            <a:endParaRPr/>
          </a:p>
        </p:txBody>
      </p:sp>
      <p:sp>
        <p:nvSpPr>
          <p:cNvPr id="286" name="Google Shape;286;p40"/>
          <p:cNvSpPr txBox="1"/>
          <p:nvPr>
            <p:ph type="title"/>
          </p:nvPr>
        </p:nvSpPr>
        <p:spPr>
          <a:xfrm>
            <a:off x="685800" y="533400"/>
            <a:ext cx="10845900" cy="609600"/>
          </a:xfrm>
          <a:prstGeom prst="rect">
            <a:avLst/>
          </a:prstGeom>
          <a:noFill/>
          <a:ln>
            <a:noFill/>
          </a:ln>
        </p:spPr>
        <p:txBody>
          <a:bodyPr anchorCtr="0" anchor="t" bIns="91425" lIns="91425" spcFirstLastPara="1" rIns="91425" wrap="square" tIns="91425">
            <a:noAutofit/>
          </a:bodyPr>
          <a:lstStyle>
            <a:lvl1pPr lvl="0" marR="0" rtl="0" algn="l">
              <a:spcBef>
                <a:spcPts val="0"/>
              </a:spcBef>
              <a:spcAft>
                <a:spcPts val="0"/>
              </a:spcAft>
              <a:buClr>
                <a:schemeClr val="dk2"/>
              </a:buClr>
              <a:buSzPts val="1400"/>
              <a:buFont typeface="Muli"/>
              <a:buNone/>
              <a:defRPr i="0" sz="3000" u="none" cap="none" strike="noStrike">
                <a:solidFill>
                  <a:schemeClr val="dk2"/>
                </a:solidFill>
                <a:latin typeface="Muli"/>
                <a:ea typeface="Muli"/>
                <a:cs typeface="Muli"/>
                <a:sym typeface="Muli"/>
              </a:defRPr>
            </a:lvl1pPr>
            <a:lvl2pPr lvl="1" rtl="0">
              <a:spcBef>
                <a:spcPts val="0"/>
              </a:spcBef>
              <a:spcAft>
                <a:spcPts val="0"/>
              </a:spcAft>
              <a:buSzPts val="1400"/>
              <a:buFont typeface="Muli"/>
              <a:buNone/>
              <a:defRPr sz="1800">
                <a:latin typeface="Muli"/>
                <a:ea typeface="Muli"/>
                <a:cs typeface="Muli"/>
                <a:sym typeface="Muli"/>
              </a:defRPr>
            </a:lvl2pPr>
            <a:lvl3pPr lvl="2" rtl="0">
              <a:spcBef>
                <a:spcPts val="0"/>
              </a:spcBef>
              <a:spcAft>
                <a:spcPts val="0"/>
              </a:spcAft>
              <a:buSzPts val="1400"/>
              <a:buFont typeface="Muli"/>
              <a:buNone/>
              <a:defRPr sz="1800">
                <a:latin typeface="Muli"/>
                <a:ea typeface="Muli"/>
                <a:cs typeface="Muli"/>
                <a:sym typeface="Muli"/>
              </a:defRPr>
            </a:lvl3pPr>
            <a:lvl4pPr lvl="3" rtl="0">
              <a:spcBef>
                <a:spcPts val="0"/>
              </a:spcBef>
              <a:spcAft>
                <a:spcPts val="0"/>
              </a:spcAft>
              <a:buSzPts val="1400"/>
              <a:buFont typeface="Muli"/>
              <a:buNone/>
              <a:defRPr sz="1800">
                <a:latin typeface="Muli"/>
                <a:ea typeface="Muli"/>
                <a:cs typeface="Muli"/>
                <a:sym typeface="Muli"/>
              </a:defRPr>
            </a:lvl4pPr>
            <a:lvl5pPr lvl="4" rtl="0">
              <a:spcBef>
                <a:spcPts val="0"/>
              </a:spcBef>
              <a:spcAft>
                <a:spcPts val="0"/>
              </a:spcAft>
              <a:buSzPts val="1400"/>
              <a:buFont typeface="Muli"/>
              <a:buNone/>
              <a:defRPr sz="1800">
                <a:latin typeface="Muli"/>
                <a:ea typeface="Muli"/>
                <a:cs typeface="Muli"/>
                <a:sym typeface="Muli"/>
              </a:defRPr>
            </a:lvl5pPr>
            <a:lvl6pPr lvl="5" rtl="0">
              <a:spcBef>
                <a:spcPts val="0"/>
              </a:spcBef>
              <a:spcAft>
                <a:spcPts val="0"/>
              </a:spcAft>
              <a:buSzPts val="1400"/>
              <a:buFont typeface="Muli"/>
              <a:buNone/>
              <a:defRPr sz="1800">
                <a:latin typeface="Muli"/>
                <a:ea typeface="Muli"/>
                <a:cs typeface="Muli"/>
                <a:sym typeface="Muli"/>
              </a:defRPr>
            </a:lvl6pPr>
            <a:lvl7pPr lvl="6" rtl="0">
              <a:spcBef>
                <a:spcPts val="0"/>
              </a:spcBef>
              <a:spcAft>
                <a:spcPts val="0"/>
              </a:spcAft>
              <a:buSzPts val="1400"/>
              <a:buFont typeface="Muli"/>
              <a:buNone/>
              <a:defRPr sz="1800">
                <a:latin typeface="Muli"/>
                <a:ea typeface="Muli"/>
                <a:cs typeface="Muli"/>
                <a:sym typeface="Muli"/>
              </a:defRPr>
            </a:lvl7pPr>
            <a:lvl8pPr lvl="7" rtl="0">
              <a:spcBef>
                <a:spcPts val="0"/>
              </a:spcBef>
              <a:spcAft>
                <a:spcPts val="0"/>
              </a:spcAft>
              <a:buSzPts val="1400"/>
              <a:buFont typeface="Muli"/>
              <a:buNone/>
              <a:defRPr sz="1800">
                <a:latin typeface="Muli"/>
                <a:ea typeface="Muli"/>
                <a:cs typeface="Muli"/>
                <a:sym typeface="Muli"/>
              </a:defRPr>
            </a:lvl8pPr>
            <a:lvl9pPr lvl="8" rtl="0">
              <a:spcBef>
                <a:spcPts val="0"/>
              </a:spcBef>
              <a:spcAft>
                <a:spcPts val="0"/>
              </a:spcAft>
              <a:buSzPts val="1400"/>
              <a:buFont typeface="Muli"/>
              <a:buNone/>
              <a:defRPr sz="1800">
                <a:latin typeface="Muli"/>
                <a:ea typeface="Muli"/>
                <a:cs typeface="Muli"/>
                <a:sym typeface="Muli"/>
              </a:defRPr>
            </a:lvl9pPr>
          </a:lstStyle>
          <a:p/>
        </p:txBody>
      </p:sp>
      <p:sp>
        <p:nvSpPr>
          <p:cNvPr id="287" name="Google Shape;287;p40"/>
          <p:cNvSpPr txBox="1"/>
          <p:nvPr>
            <p:ph idx="1" type="body"/>
          </p:nvPr>
        </p:nvSpPr>
        <p:spPr>
          <a:xfrm>
            <a:off x="6705600" y="1524000"/>
            <a:ext cx="4432200" cy="4381800"/>
          </a:xfrm>
          <a:prstGeom prst="rect">
            <a:avLst/>
          </a:prstGeom>
        </p:spPr>
        <p:txBody>
          <a:bodyPr anchorCtr="0" anchor="t" bIns="91425" lIns="91425" spcFirstLastPara="1" rIns="91425" wrap="square" tIns="91425">
            <a:noAutofit/>
          </a:bodyPr>
          <a:lstStyle>
            <a:lvl1pPr indent="-342900" lvl="0" marL="457200" rtl="0">
              <a:spcBef>
                <a:spcPts val="0"/>
              </a:spcBef>
              <a:spcAft>
                <a:spcPts val="0"/>
              </a:spcAft>
              <a:buSzPts val="1800"/>
              <a:buFont typeface="Muli"/>
              <a:buChar char="■"/>
              <a:defRPr sz="1800">
                <a:latin typeface="Muli"/>
                <a:ea typeface="Muli"/>
                <a:cs typeface="Muli"/>
                <a:sym typeface="Muli"/>
              </a:defRPr>
            </a:lvl1pPr>
            <a:lvl2pPr indent="-342900" lvl="1" marL="914400" rtl="0">
              <a:spcBef>
                <a:spcPts val="0"/>
              </a:spcBef>
              <a:spcAft>
                <a:spcPts val="0"/>
              </a:spcAft>
              <a:buSzPts val="1800"/>
              <a:buFont typeface="Muli"/>
              <a:buChar char="□"/>
              <a:defRPr sz="1800">
                <a:latin typeface="Muli"/>
                <a:ea typeface="Muli"/>
                <a:cs typeface="Muli"/>
                <a:sym typeface="Muli"/>
              </a:defRPr>
            </a:lvl2pPr>
            <a:lvl3pPr indent="-342900" lvl="2" marL="1371600" rtl="0">
              <a:spcBef>
                <a:spcPts val="0"/>
              </a:spcBef>
              <a:spcAft>
                <a:spcPts val="0"/>
              </a:spcAft>
              <a:buClr>
                <a:schemeClr val="dk2"/>
              </a:buClr>
              <a:buSzPts val="1800"/>
              <a:buFont typeface="Muli"/>
              <a:buChar char="■"/>
              <a:defRPr sz="1800">
                <a:latin typeface="Muli"/>
                <a:ea typeface="Muli"/>
                <a:cs typeface="Muli"/>
                <a:sym typeface="Muli"/>
              </a:defRPr>
            </a:lvl3pPr>
            <a:lvl4pPr indent="-342900" lvl="3" marL="1828800" rtl="0">
              <a:spcBef>
                <a:spcPts val="0"/>
              </a:spcBef>
              <a:spcAft>
                <a:spcPts val="0"/>
              </a:spcAft>
              <a:buClr>
                <a:schemeClr val="dk2"/>
              </a:buClr>
              <a:buSzPts val="1800"/>
              <a:buFont typeface="Muli"/>
              <a:buChar char="■"/>
              <a:defRPr sz="1800">
                <a:latin typeface="Muli"/>
                <a:ea typeface="Muli"/>
                <a:cs typeface="Muli"/>
                <a:sym typeface="Muli"/>
              </a:defRPr>
            </a:lvl4pPr>
            <a:lvl5pPr indent="-342900" lvl="4" marL="2286000" rtl="0">
              <a:spcBef>
                <a:spcPts val="0"/>
              </a:spcBef>
              <a:spcAft>
                <a:spcPts val="0"/>
              </a:spcAft>
              <a:buSzPts val="1800"/>
              <a:buFont typeface="Muli"/>
              <a:buChar char="□"/>
              <a:defRPr sz="1800">
                <a:latin typeface="Muli"/>
                <a:ea typeface="Muli"/>
                <a:cs typeface="Muli"/>
                <a:sym typeface="Muli"/>
              </a:defRPr>
            </a:lvl5pPr>
            <a:lvl6pPr indent="-342900" lvl="5" marL="2743200" rtl="0">
              <a:spcBef>
                <a:spcPts val="0"/>
              </a:spcBef>
              <a:spcAft>
                <a:spcPts val="0"/>
              </a:spcAft>
              <a:buSzPts val="1800"/>
              <a:buFont typeface="Muli"/>
              <a:buChar char="■"/>
              <a:defRPr sz="1800">
                <a:latin typeface="Muli"/>
                <a:ea typeface="Muli"/>
                <a:cs typeface="Muli"/>
                <a:sym typeface="Muli"/>
              </a:defRPr>
            </a:lvl6pPr>
            <a:lvl7pPr indent="-342900" lvl="6" marL="3200400" rtl="0">
              <a:spcBef>
                <a:spcPts val="0"/>
              </a:spcBef>
              <a:spcAft>
                <a:spcPts val="0"/>
              </a:spcAft>
              <a:buSzPts val="1800"/>
              <a:buFont typeface="Muli"/>
              <a:buChar char="■"/>
              <a:defRPr sz="1800">
                <a:latin typeface="Muli"/>
                <a:ea typeface="Muli"/>
                <a:cs typeface="Muli"/>
                <a:sym typeface="Muli"/>
              </a:defRPr>
            </a:lvl7pPr>
            <a:lvl8pPr indent="-342900" lvl="7" marL="3657600" rtl="0">
              <a:spcBef>
                <a:spcPts val="0"/>
              </a:spcBef>
              <a:spcAft>
                <a:spcPts val="0"/>
              </a:spcAft>
              <a:buSzPts val="1800"/>
              <a:buFont typeface="Muli"/>
              <a:buChar char="□"/>
              <a:defRPr sz="1800">
                <a:latin typeface="Muli"/>
                <a:ea typeface="Muli"/>
                <a:cs typeface="Muli"/>
                <a:sym typeface="Muli"/>
              </a:defRPr>
            </a:lvl8pPr>
            <a:lvl9pPr indent="-342900" lvl="8" marL="4114800" rtl="0">
              <a:spcBef>
                <a:spcPts val="0"/>
              </a:spcBef>
              <a:spcAft>
                <a:spcPts val="0"/>
              </a:spcAft>
              <a:buSzPts val="1800"/>
              <a:buFont typeface="Muli"/>
              <a:buChar char="■"/>
              <a:defRPr sz="1800">
                <a:latin typeface="Muli"/>
                <a:ea typeface="Muli"/>
                <a:cs typeface="Muli"/>
                <a:sym typeface="Muli"/>
              </a:defRPr>
            </a:lvl9pPr>
          </a:lstStyle>
          <a:p/>
        </p:txBody>
      </p:sp>
      <p:sp>
        <p:nvSpPr>
          <p:cNvPr id="288" name="Google Shape;288;p40"/>
          <p:cNvSpPr txBox="1"/>
          <p:nvPr>
            <p:ph idx="2" type="body"/>
          </p:nvPr>
        </p:nvSpPr>
        <p:spPr>
          <a:xfrm>
            <a:off x="1619050" y="1600200"/>
            <a:ext cx="4432200" cy="1365900"/>
          </a:xfrm>
          <a:prstGeom prst="rect">
            <a:avLst/>
          </a:prstGeom>
        </p:spPr>
        <p:txBody>
          <a:bodyPr anchorCtr="0" anchor="t" bIns="91425" lIns="91425" spcFirstLastPara="1" rIns="91425" wrap="square" tIns="91425">
            <a:noAutofit/>
          </a:bodyPr>
          <a:lstStyle>
            <a:lvl1pPr indent="-342900" lvl="0" marL="457200" rtl="0">
              <a:spcBef>
                <a:spcPts val="0"/>
              </a:spcBef>
              <a:spcAft>
                <a:spcPts val="0"/>
              </a:spcAft>
              <a:buSzPts val="1800"/>
              <a:buChar char="■"/>
              <a:defRPr/>
            </a:lvl1pPr>
            <a:lvl2pPr indent="-342900" lvl="1" marL="914400" rtl="0">
              <a:spcBef>
                <a:spcPts val="0"/>
              </a:spcBef>
              <a:spcAft>
                <a:spcPts val="0"/>
              </a:spcAft>
              <a:buSzPts val="1800"/>
              <a:buChar char="□"/>
              <a:defRPr/>
            </a:lvl2pPr>
            <a:lvl3pPr indent="-342900" lvl="2" marL="1371600" rtl="0">
              <a:spcBef>
                <a:spcPts val="0"/>
              </a:spcBef>
              <a:spcAft>
                <a:spcPts val="0"/>
              </a:spcAft>
              <a:buSzPts val="1800"/>
              <a:buChar char="■"/>
              <a:defRPr/>
            </a:lvl3pPr>
            <a:lvl4pPr indent="-342900" lvl="3" marL="1828800" rtl="0">
              <a:spcBef>
                <a:spcPts val="0"/>
              </a:spcBef>
              <a:spcAft>
                <a:spcPts val="0"/>
              </a:spcAft>
              <a:buSzPts val="1800"/>
              <a:buChar char="■"/>
              <a:defRPr/>
            </a:lvl4pPr>
            <a:lvl5pPr indent="-342900" lvl="4" marL="2286000" rtl="0">
              <a:spcBef>
                <a:spcPts val="0"/>
              </a:spcBef>
              <a:spcAft>
                <a:spcPts val="0"/>
              </a:spcAft>
              <a:buSzPts val="1800"/>
              <a:buChar char="□"/>
              <a:defRPr/>
            </a:lvl5pPr>
            <a:lvl6pPr indent="-342900" lvl="5" marL="2743200" rtl="0">
              <a:spcBef>
                <a:spcPts val="0"/>
              </a:spcBef>
              <a:spcAft>
                <a:spcPts val="0"/>
              </a:spcAft>
              <a:buSzPts val="1800"/>
              <a:buChar char="■"/>
              <a:defRPr/>
            </a:lvl6pPr>
            <a:lvl7pPr indent="-342900" lvl="6" marL="3200400" rtl="0">
              <a:spcBef>
                <a:spcPts val="0"/>
              </a:spcBef>
              <a:spcAft>
                <a:spcPts val="0"/>
              </a:spcAft>
              <a:buSzPts val="1800"/>
              <a:buChar char="■"/>
              <a:defRPr/>
            </a:lvl7pPr>
            <a:lvl8pPr indent="-342900" lvl="7" marL="3657600" rtl="0">
              <a:spcBef>
                <a:spcPts val="0"/>
              </a:spcBef>
              <a:spcAft>
                <a:spcPts val="0"/>
              </a:spcAft>
              <a:buSzPts val="1800"/>
              <a:buChar char="□"/>
              <a:defRPr/>
            </a:lvl8pPr>
            <a:lvl9pPr indent="-342900" lvl="8" marL="4114800" rtl="0">
              <a:spcBef>
                <a:spcPts val="0"/>
              </a:spcBef>
              <a:spcAft>
                <a:spcPts val="0"/>
              </a:spcAft>
              <a:buSzPts val="1800"/>
              <a:buChar char="■"/>
              <a:defRPr/>
            </a:lvl9pPr>
          </a:lstStyle>
          <a:p/>
        </p:txBody>
      </p:sp>
      <p:sp>
        <p:nvSpPr>
          <p:cNvPr id="289" name="Google Shape;289;p40"/>
          <p:cNvSpPr txBox="1"/>
          <p:nvPr>
            <p:ph idx="3" type="body"/>
          </p:nvPr>
        </p:nvSpPr>
        <p:spPr>
          <a:xfrm>
            <a:off x="1619050" y="3883950"/>
            <a:ext cx="4432200" cy="1365900"/>
          </a:xfrm>
          <a:prstGeom prst="rect">
            <a:avLst/>
          </a:prstGeom>
        </p:spPr>
        <p:txBody>
          <a:bodyPr anchorCtr="0" anchor="t" bIns="91425" lIns="91425" spcFirstLastPara="1" rIns="91425" wrap="square" tIns="91425">
            <a:noAutofit/>
          </a:bodyPr>
          <a:lstStyle>
            <a:lvl1pPr indent="-342900" lvl="0" marL="457200" rtl="0">
              <a:spcBef>
                <a:spcPts val="0"/>
              </a:spcBef>
              <a:spcAft>
                <a:spcPts val="0"/>
              </a:spcAft>
              <a:buSzPts val="1800"/>
              <a:buChar char="■"/>
              <a:defRPr/>
            </a:lvl1pPr>
            <a:lvl2pPr indent="-342900" lvl="1" marL="914400" rtl="0">
              <a:spcBef>
                <a:spcPts val="0"/>
              </a:spcBef>
              <a:spcAft>
                <a:spcPts val="0"/>
              </a:spcAft>
              <a:buSzPts val="1800"/>
              <a:buChar char="□"/>
              <a:defRPr/>
            </a:lvl2pPr>
            <a:lvl3pPr indent="-342900" lvl="2" marL="1371600" rtl="0">
              <a:spcBef>
                <a:spcPts val="0"/>
              </a:spcBef>
              <a:spcAft>
                <a:spcPts val="0"/>
              </a:spcAft>
              <a:buSzPts val="1800"/>
              <a:buChar char="■"/>
              <a:defRPr/>
            </a:lvl3pPr>
            <a:lvl4pPr indent="-342900" lvl="3" marL="1828800" rtl="0">
              <a:spcBef>
                <a:spcPts val="0"/>
              </a:spcBef>
              <a:spcAft>
                <a:spcPts val="0"/>
              </a:spcAft>
              <a:buSzPts val="1800"/>
              <a:buChar char="■"/>
              <a:defRPr/>
            </a:lvl4pPr>
            <a:lvl5pPr indent="-342900" lvl="4" marL="2286000" rtl="0">
              <a:spcBef>
                <a:spcPts val="0"/>
              </a:spcBef>
              <a:spcAft>
                <a:spcPts val="0"/>
              </a:spcAft>
              <a:buSzPts val="1800"/>
              <a:buChar char="□"/>
              <a:defRPr/>
            </a:lvl5pPr>
            <a:lvl6pPr indent="-342900" lvl="5" marL="2743200" rtl="0">
              <a:spcBef>
                <a:spcPts val="0"/>
              </a:spcBef>
              <a:spcAft>
                <a:spcPts val="0"/>
              </a:spcAft>
              <a:buSzPts val="1800"/>
              <a:buChar char="■"/>
              <a:defRPr/>
            </a:lvl6pPr>
            <a:lvl7pPr indent="-342900" lvl="6" marL="3200400" rtl="0">
              <a:spcBef>
                <a:spcPts val="0"/>
              </a:spcBef>
              <a:spcAft>
                <a:spcPts val="0"/>
              </a:spcAft>
              <a:buSzPts val="1800"/>
              <a:buChar char="■"/>
              <a:defRPr/>
            </a:lvl7pPr>
            <a:lvl8pPr indent="-342900" lvl="7" marL="3657600" rtl="0">
              <a:spcBef>
                <a:spcPts val="0"/>
              </a:spcBef>
              <a:spcAft>
                <a:spcPts val="0"/>
              </a:spcAft>
              <a:buSzPts val="1800"/>
              <a:buChar char="□"/>
              <a:defRPr/>
            </a:lvl8pPr>
            <a:lvl9pPr indent="-342900" lvl="8" marL="4114800" rtl="0">
              <a:spcBef>
                <a:spcPts val="0"/>
              </a:spcBef>
              <a:spcAft>
                <a:spcPts val="0"/>
              </a:spcAft>
              <a:buSzPts val="1800"/>
              <a:buChar char="■"/>
              <a:defRPr/>
            </a:lvl9pPr>
          </a:lstStyle>
          <a:p/>
        </p:txBody>
      </p:sp>
      <p:grpSp>
        <p:nvGrpSpPr>
          <p:cNvPr id="290" name="Google Shape;290;p40"/>
          <p:cNvGrpSpPr/>
          <p:nvPr/>
        </p:nvGrpSpPr>
        <p:grpSpPr>
          <a:xfrm>
            <a:off x="0" y="5980278"/>
            <a:ext cx="12191479" cy="127050"/>
            <a:chOff x="0" y="9863563"/>
            <a:chExt cx="20104682" cy="209550"/>
          </a:xfrm>
        </p:grpSpPr>
        <p:sp>
          <p:nvSpPr>
            <p:cNvPr id="291" name="Google Shape;291;p40"/>
            <p:cNvSpPr/>
            <p:nvPr/>
          </p:nvSpPr>
          <p:spPr>
            <a:xfrm>
              <a:off x="9568127" y="9863563"/>
              <a:ext cx="10536555" cy="209550"/>
            </a:xfrm>
            <a:custGeom>
              <a:rect b="b" l="l" r="r" t="t"/>
              <a:pathLst>
                <a:path extrusionOk="0" h="209550" w="10536555">
                  <a:moveTo>
                    <a:pt x="10535972" y="0"/>
                  </a:moveTo>
                  <a:lnTo>
                    <a:pt x="0" y="0"/>
                  </a:lnTo>
                  <a:lnTo>
                    <a:pt x="0" y="209417"/>
                  </a:lnTo>
                  <a:lnTo>
                    <a:pt x="10535972" y="209417"/>
                  </a:lnTo>
                  <a:lnTo>
                    <a:pt x="10535972" y="0"/>
                  </a:lnTo>
                  <a:close/>
                </a:path>
              </a:pathLst>
            </a:custGeom>
            <a:solidFill>
              <a:srgbClr val="479AC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292" name="Google Shape;292;p40"/>
            <p:cNvSpPr/>
            <p:nvPr/>
          </p:nvSpPr>
          <p:spPr>
            <a:xfrm>
              <a:off x="6861916" y="9863563"/>
              <a:ext cx="2706370" cy="209550"/>
            </a:xfrm>
            <a:custGeom>
              <a:rect b="b" l="l" r="r" t="t"/>
              <a:pathLst>
                <a:path extrusionOk="0" h="209550" w="2706370">
                  <a:moveTo>
                    <a:pt x="2706210" y="0"/>
                  </a:moveTo>
                  <a:lnTo>
                    <a:pt x="0" y="0"/>
                  </a:lnTo>
                  <a:lnTo>
                    <a:pt x="0" y="209417"/>
                  </a:lnTo>
                  <a:lnTo>
                    <a:pt x="2706210" y="209417"/>
                  </a:lnTo>
                  <a:lnTo>
                    <a:pt x="270621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293" name="Google Shape;293;p40"/>
            <p:cNvSpPr/>
            <p:nvPr/>
          </p:nvSpPr>
          <p:spPr>
            <a:xfrm>
              <a:off x="0" y="9863563"/>
              <a:ext cx="4956810" cy="209550"/>
            </a:xfrm>
            <a:custGeom>
              <a:rect b="b" l="l" r="r" t="t"/>
              <a:pathLst>
                <a:path extrusionOk="0" h="209550" w="4956810">
                  <a:moveTo>
                    <a:pt x="4956623" y="0"/>
                  </a:moveTo>
                  <a:lnTo>
                    <a:pt x="0" y="0"/>
                  </a:lnTo>
                  <a:lnTo>
                    <a:pt x="0" y="209417"/>
                  </a:lnTo>
                  <a:lnTo>
                    <a:pt x="4956623" y="209417"/>
                  </a:lnTo>
                  <a:lnTo>
                    <a:pt x="4956623"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294" name="Google Shape;294;p40"/>
            <p:cNvSpPr/>
            <p:nvPr/>
          </p:nvSpPr>
          <p:spPr>
            <a:xfrm>
              <a:off x="4956623" y="9863563"/>
              <a:ext cx="1905634" cy="209550"/>
            </a:xfrm>
            <a:custGeom>
              <a:rect b="b" l="l" r="r" t="t"/>
              <a:pathLst>
                <a:path extrusionOk="0" h="209550" w="1905634">
                  <a:moveTo>
                    <a:pt x="1905292" y="0"/>
                  </a:moveTo>
                  <a:lnTo>
                    <a:pt x="0" y="0"/>
                  </a:lnTo>
                  <a:lnTo>
                    <a:pt x="0" y="209417"/>
                  </a:lnTo>
                  <a:lnTo>
                    <a:pt x="1905292" y="209417"/>
                  </a:lnTo>
                  <a:lnTo>
                    <a:pt x="1905292"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grpSp>
        <p:nvGrpSpPr>
          <p:cNvPr id="295" name="Google Shape;295;p40"/>
          <p:cNvGrpSpPr/>
          <p:nvPr/>
        </p:nvGrpSpPr>
        <p:grpSpPr>
          <a:xfrm>
            <a:off x="10472612" y="6300976"/>
            <a:ext cx="1450594" cy="352728"/>
            <a:chOff x="17270138" y="10392506"/>
            <a:chExt cx="2392141" cy="581772"/>
          </a:xfrm>
        </p:grpSpPr>
        <p:grpSp>
          <p:nvGrpSpPr>
            <p:cNvPr id="296" name="Google Shape;296;p40"/>
            <p:cNvGrpSpPr/>
            <p:nvPr/>
          </p:nvGrpSpPr>
          <p:grpSpPr>
            <a:xfrm>
              <a:off x="17879688" y="10615449"/>
              <a:ext cx="479402" cy="221678"/>
              <a:chOff x="17879688" y="10615449"/>
              <a:chExt cx="479402" cy="221678"/>
            </a:xfrm>
          </p:grpSpPr>
          <p:pic>
            <p:nvPicPr>
              <p:cNvPr id="297" name="Google Shape;297;p40"/>
              <p:cNvPicPr preferRelativeResize="0"/>
              <p:nvPr/>
            </p:nvPicPr>
            <p:blipFill rotWithShape="1">
              <a:blip r:embed="rId2">
                <a:alphaModFix/>
              </a:blip>
              <a:srcRect b="0" l="0" r="0" t="0"/>
              <a:stretch/>
            </p:blipFill>
            <p:spPr>
              <a:xfrm>
                <a:off x="17879688" y="10624359"/>
                <a:ext cx="165691" cy="212768"/>
              </a:xfrm>
              <a:prstGeom prst="rect">
                <a:avLst/>
              </a:prstGeom>
              <a:noFill/>
              <a:ln>
                <a:noFill/>
              </a:ln>
            </p:spPr>
          </p:pic>
          <p:sp>
            <p:nvSpPr>
              <p:cNvPr id="298" name="Google Shape;298;p40"/>
              <p:cNvSpPr/>
              <p:nvPr/>
            </p:nvSpPr>
            <p:spPr>
              <a:xfrm>
                <a:off x="18087310" y="10615449"/>
                <a:ext cx="271780" cy="221615"/>
              </a:xfrm>
              <a:custGeom>
                <a:rect b="b" l="l" r="r" t="t"/>
                <a:pathLst>
                  <a:path extrusionOk="0" h="221615" w="271780">
                    <a:moveTo>
                      <a:pt x="137189" y="0"/>
                    </a:moveTo>
                    <a:lnTo>
                      <a:pt x="98004" y="3605"/>
                    </a:lnTo>
                    <a:lnTo>
                      <a:pt x="36808" y="31434"/>
                    </a:lnTo>
                    <a:lnTo>
                      <a:pt x="9099" y="68863"/>
                    </a:lnTo>
                    <a:lnTo>
                      <a:pt x="0" y="113954"/>
                    </a:lnTo>
                    <a:lnTo>
                      <a:pt x="3551" y="145640"/>
                    </a:lnTo>
                    <a:lnTo>
                      <a:pt x="32269" y="192733"/>
                    </a:lnTo>
                    <a:lnTo>
                      <a:pt x="73580" y="214194"/>
                    </a:lnTo>
                    <a:lnTo>
                      <a:pt x="111437" y="220668"/>
                    </a:lnTo>
                    <a:lnTo>
                      <a:pt x="133618" y="221469"/>
                    </a:lnTo>
                    <a:lnTo>
                      <a:pt x="181804" y="217606"/>
                    </a:lnTo>
                    <a:lnTo>
                      <a:pt x="219554" y="205709"/>
                    </a:lnTo>
                    <a:lnTo>
                      <a:pt x="247804" y="185322"/>
                    </a:lnTo>
                    <a:lnTo>
                      <a:pt x="248779" y="183868"/>
                    </a:lnTo>
                    <a:lnTo>
                      <a:pt x="137189" y="183868"/>
                    </a:lnTo>
                    <a:lnTo>
                      <a:pt x="100110" y="180475"/>
                    </a:lnTo>
                    <a:lnTo>
                      <a:pt x="72483" y="170233"/>
                    </a:lnTo>
                    <a:lnTo>
                      <a:pt x="54152" y="153044"/>
                    </a:lnTo>
                    <a:lnTo>
                      <a:pt x="44961" y="128812"/>
                    </a:lnTo>
                    <a:lnTo>
                      <a:pt x="271174" y="128812"/>
                    </a:lnTo>
                    <a:lnTo>
                      <a:pt x="271174" y="109661"/>
                    </a:lnTo>
                    <a:lnTo>
                      <a:pt x="269153" y="93724"/>
                    </a:lnTo>
                    <a:lnTo>
                      <a:pt x="45736" y="93724"/>
                    </a:lnTo>
                    <a:lnTo>
                      <a:pt x="56104" y="69304"/>
                    </a:lnTo>
                    <a:lnTo>
                      <a:pt x="75188" y="51618"/>
                    </a:lnTo>
                    <a:lnTo>
                      <a:pt x="102680" y="40863"/>
                    </a:lnTo>
                    <a:lnTo>
                      <a:pt x="138268" y="37234"/>
                    </a:lnTo>
                    <a:lnTo>
                      <a:pt x="242644" y="37234"/>
                    </a:lnTo>
                    <a:lnTo>
                      <a:pt x="236021" y="29799"/>
                    </a:lnTo>
                    <a:lnTo>
                      <a:pt x="209260" y="13350"/>
                    </a:lnTo>
                    <a:lnTo>
                      <a:pt x="193505" y="7474"/>
                    </a:lnTo>
                    <a:lnTo>
                      <a:pt x="176327" y="3306"/>
                    </a:lnTo>
                    <a:lnTo>
                      <a:pt x="157597" y="822"/>
                    </a:lnTo>
                    <a:lnTo>
                      <a:pt x="137189" y="0"/>
                    </a:lnTo>
                    <a:close/>
                  </a:path>
                  <a:path extrusionOk="0" h="221615" w="271780">
                    <a:moveTo>
                      <a:pt x="268326" y="154183"/>
                    </a:moveTo>
                    <a:lnTo>
                      <a:pt x="216265" y="154183"/>
                    </a:lnTo>
                    <a:lnTo>
                      <a:pt x="215899" y="154780"/>
                    </a:lnTo>
                    <a:lnTo>
                      <a:pt x="204180" y="167811"/>
                    </a:lnTo>
                    <a:lnTo>
                      <a:pt x="187523" y="176867"/>
                    </a:lnTo>
                    <a:lnTo>
                      <a:pt x="165375" y="182152"/>
                    </a:lnTo>
                    <a:lnTo>
                      <a:pt x="137189" y="183868"/>
                    </a:lnTo>
                    <a:lnTo>
                      <a:pt x="248779" y="183868"/>
                    </a:lnTo>
                    <a:lnTo>
                      <a:pt x="267489" y="155984"/>
                    </a:lnTo>
                    <a:lnTo>
                      <a:pt x="268326" y="154183"/>
                    </a:lnTo>
                    <a:close/>
                  </a:path>
                  <a:path extrusionOk="0" h="221615" w="271780">
                    <a:moveTo>
                      <a:pt x="242644" y="37234"/>
                    </a:moveTo>
                    <a:lnTo>
                      <a:pt x="138268" y="37234"/>
                    </a:lnTo>
                    <a:lnTo>
                      <a:pt x="172911" y="40716"/>
                    </a:lnTo>
                    <a:lnTo>
                      <a:pt x="198783" y="51226"/>
                    </a:lnTo>
                    <a:lnTo>
                      <a:pt x="216030" y="68863"/>
                    </a:lnTo>
                    <a:lnTo>
                      <a:pt x="224799" y="93724"/>
                    </a:lnTo>
                    <a:lnTo>
                      <a:pt x="269153" y="93724"/>
                    </a:lnTo>
                    <a:lnTo>
                      <a:pt x="267196" y="78293"/>
                    </a:lnTo>
                    <a:lnTo>
                      <a:pt x="255405" y="51559"/>
                    </a:lnTo>
                    <a:lnTo>
                      <a:pt x="242644" y="3723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sp>
          <p:nvSpPr>
            <p:cNvPr id="299" name="Google Shape;299;p40"/>
            <p:cNvSpPr/>
            <p:nvPr/>
          </p:nvSpPr>
          <p:spPr>
            <a:xfrm>
              <a:off x="18426135" y="10620492"/>
              <a:ext cx="269875" cy="211454"/>
            </a:xfrm>
            <a:custGeom>
              <a:rect b="b" l="l" r="r" t="t"/>
              <a:pathLst>
                <a:path extrusionOk="0" h="211454" w="269875">
                  <a:moveTo>
                    <a:pt x="269468" y="0"/>
                  </a:moveTo>
                  <a:lnTo>
                    <a:pt x="221836" y="0"/>
                  </a:lnTo>
                  <a:lnTo>
                    <a:pt x="221836" y="154298"/>
                  </a:lnTo>
                  <a:lnTo>
                    <a:pt x="49705" y="0"/>
                  </a:lnTo>
                  <a:lnTo>
                    <a:pt x="0" y="0"/>
                  </a:lnTo>
                  <a:lnTo>
                    <a:pt x="0" y="210925"/>
                  </a:lnTo>
                  <a:lnTo>
                    <a:pt x="47935" y="210925"/>
                  </a:lnTo>
                  <a:lnTo>
                    <a:pt x="47935" y="54856"/>
                  </a:lnTo>
                  <a:lnTo>
                    <a:pt x="221836" y="210925"/>
                  </a:lnTo>
                  <a:lnTo>
                    <a:pt x="269468" y="210925"/>
                  </a:lnTo>
                  <a:lnTo>
                    <a:pt x="269468" y="0"/>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300" name="Google Shape;300;p40"/>
            <p:cNvSpPr/>
            <p:nvPr/>
          </p:nvSpPr>
          <p:spPr>
            <a:xfrm>
              <a:off x="18756563" y="10610134"/>
              <a:ext cx="281305" cy="227329"/>
            </a:xfrm>
            <a:custGeom>
              <a:rect b="b" l="l" r="r" t="t"/>
              <a:pathLst>
                <a:path extrusionOk="0" h="227329" w="281305">
                  <a:moveTo>
                    <a:pt x="140131" y="0"/>
                  </a:moveTo>
                  <a:lnTo>
                    <a:pt x="100945" y="3402"/>
                  </a:lnTo>
                  <a:lnTo>
                    <a:pt x="39362" y="30060"/>
                  </a:lnTo>
                  <a:lnTo>
                    <a:pt x="9978" y="66450"/>
                  </a:lnTo>
                  <a:lnTo>
                    <a:pt x="0" y="114855"/>
                  </a:lnTo>
                  <a:lnTo>
                    <a:pt x="8728" y="163675"/>
                  </a:lnTo>
                  <a:lnTo>
                    <a:pt x="34831" y="198668"/>
                  </a:lnTo>
                  <a:lnTo>
                    <a:pt x="78188" y="219734"/>
                  </a:lnTo>
                  <a:lnTo>
                    <a:pt x="138676" y="226778"/>
                  </a:lnTo>
                  <a:lnTo>
                    <a:pt x="199632" y="219440"/>
                  </a:lnTo>
                  <a:lnTo>
                    <a:pt x="244253" y="197882"/>
                  </a:lnTo>
                  <a:lnTo>
                    <a:pt x="253425" y="186140"/>
                  </a:lnTo>
                  <a:lnTo>
                    <a:pt x="139765" y="186140"/>
                  </a:lnTo>
                  <a:lnTo>
                    <a:pt x="99849" y="181747"/>
                  </a:lnTo>
                  <a:lnTo>
                    <a:pt x="71531" y="168485"/>
                  </a:lnTo>
                  <a:lnTo>
                    <a:pt x="54656" y="146229"/>
                  </a:lnTo>
                  <a:lnTo>
                    <a:pt x="49066" y="114855"/>
                  </a:lnTo>
                  <a:lnTo>
                    <a:pt x="55084" y="82600"/>
                  </a:lnTo>
                  <a:lnTo>
                    <a:pt x="72764" y="58990"/>
                  </a:lnTo>
                  <a:lnTo>
                    <a:pt x="101545" y="44485"/>
                  </a:lnTo>
                  <a:lnTo>
                    <a:pt x="140864" y="39548"/>
                  </a:lnTo>
                  <a:lnTo>
                    <a:pt x="251382" y="39548"/>
                  </a:lnTo>
                  <a:lnTo>
                    <a:pt x="242697" y="30174"/>
                  </a:lnTo>
                  <a:lnTo>
                    <a:pt x="213532" y="13287"/>
                  </a:lnTo>
                  <a:lnTo>
                    <a:pt x="196852" y="7438"/>
                  </a:lnTo>
                  <a:lnTo>
                    <a:pt x="179145" y="3290"/>
                  </a:lnTo>
                  <a:lnTo>
                    <a:pt x="160280" y="818"/>
                  </a:lnTo>
                  <a:lnTo>
                    <a:pt x="140131" y="0"/>
                  </a:lnTo>
                  <a:close/>
                </a:path>
                <a:path extrusionOk="0" h="227329" w="281305">
                  <a:moveTo>
                    <a:pt x="251382" y="39548"/>
                  </a:moveTo>
                  <a:lnTo>
                    <a:pt x="140864" y="39548"/>
                  </a:lnTo>
                  <a:lnTo>
                    <a:pt x="179872" y="44485"/>
                  </a:lnTo>
                  <a:lnTo>
                    <a:pt x="208426" y="58990"/>
                  </a:lnTo>
                  <a:lnTo>
                    <a:pt x="225969" y="82600"/>
                  </a:lnTo>
                  <a:lnTo>
                    <a:pt x="231940" y="114855"/>
                  </a:lnTo>
                  <a:lnTo>
                    <a:pt x="226259" y="146229"/>
                  </a:lnTo>
                  <a:lnTo>
                    <a:pt x="209110" y="168485"/>
                  </a:lnTo>
                  <a:lnTo>
                    <a:pt x="180332" y="181747"/>
                  </a:lnTo>
                  <a:lnTo>
                    <a:pt x="139765" y="186140"/>
                  </a:lnTo>
                  <a:lnTo>
                    <a:pt x="253425" y="186140"/>
                  </a:lnTo>
                  <a:lnTo>
                    <a:pt x="271665" y="162792"/>
                  </a:lnTo>
                  <a:lnTo>
                    <a:pt x="280996" y="114855"/>
                  </a:lnTo>
                  <a:lnTo>
                    <a:pt x="276663" y="81317"/>
                  </a:lnTo>
                  <a:lnTo>
                    <a:pt x="263819" y="52970"/>
                  </a:lnTo>
                  <a:lnTo>
                    <a:pt x="251382" y="39548"/>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301" name="Google Shape;301;p40"/>
            <p:cNvSpPr/>
            <p:nvPr/>
          </p:nvSpPr>
          <p:spPr>
            <a:xfrm>
              <a:off x="19099035" y="10610132"/>
              <a:ext cx="563244" cy="227329"/>
            </a:xfrm>
            <a:custGeom>
              <a:rect b="b" l="l" r="r" t="t"/>
              <a:pathLst>
                <a:path extrusionOk="0" h="227329" w="563244">
                  <a:moveTo>
                    <a:pt x="266001" y="226796"/>
                  </a:moveTo>
                  <a:lnTo>
                    <a:pt x="157340" y="99275"/>
                  </a:lnTo>
                  <a:lnTo>
                    <a:pt x="260578" y="15341"/>
                  </a:lnTo>
                  <a:lnTo>
                    <a:pt x="194271" y="15341"/>
                  </a:lnTo>
                  <a:lnTo>
                    <a:pt x="46875" y="136359"/>
                  </a:lnTo>
                  <a:lnTo>
                    <a:pt x="46875" y="15341"/>
                  </a:lnTo>
                  <a:lnTo>
                    <a:pt x="0" y="15341"/>
                  </a:lnTo>
                  <a:lnTo>
                    <a:pt x="0" y="226796"/>
                  </a:lnTo>
                  <a:lnTo>
                    <a:pt x="46875" y="226796"/>
                  </a:lnTo>
                  <a:lnTo>
                    <a:pt x="46875" y="182537"/>
                  </a:lnTo>
                  <a:lnTo>
                    <a:pt x="120548" y="124307"/>
                  </a:lnTo>
                  <a:lnTo>
                    <a:pt x="207327" y="226796"/>
                  </a:lnTo>
                  <a:lnTo>
                    <a:pt x="266001" y="226796"/>
                  </a:lnTo>
                  <a:close/>
                </a:path>
                <a:path extrusionOk="0" h="227329" w="563244">
                  <a:moveTo>
                    <a:pt x="563219" y="80784"/>
                  </a:moveTo>
                  <a:lnTo>
                    <a:pt x="556120" y="44602"/>
                  </a:lnTo>
                  <a:lnTo>
                    <a:pt x="548868" y="36258"/>
                  </a:lnTo>
                  <a:lnTo>
                    <a:pt x="534250" y="19443"/>
                  </a:lnTo>
                  <a:lnTo>
                    <a:pt x="517817" y="13017"/>
                  </a:lnTo>
                  <a:lnTo>
                    <a:pt x="517817" y="109728"/>
                  </a:lnTo>
                  <a:lnTo>
                    <a:pt x="517715" y="115951"/>
                  </a:lnTo>
                  <a:lnTo>
                    <a:pt x="500291" y="154762"/>
                  </a:lnTo>
                  <a:lnTo>
                    <a:pt x="450342" y="185000"/>
                  </a:lnTo>
                  <a:lnTo>
                    <a:pt x="404761" y="191274"/>
                  </a:lnTo>
                  <a:lnTo>
                    <a:pt x="382905" y="189572"/>
                  </a:lnTo>
                  <a:lnTo>
                    <a:pt x="367411" y="184416"/>
                  </a:lnTo>
                  <a:lnTo>
                    <a:pt x="358165" y="175780"/>
                  </a:lnTo>
                  <a:lnTo>
                    <a:pt x="355104" y="163601"/>
                  </a:lnTo>
                  <a:lnTo>
                    <a:pt x="355104" y="163233"/>
                  </a:lnTo>
                  <a:lnTo>
                    <a:pt x="380695" y="134302"/>
                  </a:lnTo>
                  <a:lnTo>
                    <a:pt x="420522" y="127152"/>
                  </a:lnTo>
                  <a:lnTo>
                    <a:pt x="451739" y="124929"/>
                  </a:lnTo>
                  <a:lnTo>
                    <a:pt x="476529" y="122809"/>
                  </a:lnTo>
                  <a:lnTo>
                    <a:pt x="495388" y="119672"/>
                  </a:lnTo>
                  <a:lnTo>
                    <a:pt x="508939" y="115366"/>
                  </a:lnTo>
                  <a:lnTo>
                    <a:pt x="517817" y="109728"/>
                  </a:lnTo>
                  <a:lnTo>
                    <a:pt x="517817" y="13017"/>
                  </a:lnTo>
                  <a:lnTo>
                    <a:pt x="496785" y="4775"/>
                  </a:lnTo>
                  <a:lnTo>
                    <a:pt x="442874" y="0"/>
                  </a:lnTo>
                  <a:lnTo>
                    <a:pt x="387819" y="5156"/>
                  </a:lnTo>
                  <a:lnTo>
                    <a:pt x="347306" y="20701"/>
                  </a:lnTo>
                  <a:lnTo>
                    <a:pt x="321094" y="46786"/>
                  </a:lnTo>
                  <a:lnTo>
                    <a:pt x="308978" y="83566"/>
                  </a:lnTo>
                  <a:lnTo>
                    <a:pt x="308800" y="84988"/>
                  </a:lnTo>
                  <a:lnTo>
                    <a:pt x="358254" y="84988"/>
                  </a:lnTo>
                  <a:lnTo>
                    <a:pt x="358381" y="83883"/>
                  </a:lnTo>
                  <a:lnTo>
                    <a:pt x="365785" y="61988"/>
                  </a:lnTo>
                  <a:lnTo>
                    <a:pt x="382066" y="47218"/>
                  </a:lnTo>
                  <a:lnTo>
                    <a:pt x="408546" y="38874"/>
                  </a:lnTo>
                  <a:lnTo>
                    <a:pt x="446532" y="36258"/>
                  </a:lnTo>
                  <a:lnTo>
                    <a:pt x="472998" y="37934"/>
                  </a:lnTo>
                  <a:lnTo>
                    <a:pt x="510755" y="54457"/>
                  </a:lnTo>
                  <a:lnTo>
                    <a:pt x="517093" y="65036"/>
                  </a:lnTo>
                  <a:lnTo>
                    <a:pt x="517093" y="70904"/>
                  </a:lnTo>
                  <a:lnTo>
                    <a:pt x="480644" y="91363"/>
                  </a:lnTo>
                  <a:lnTo>
                    <a:pt x="417677" y="96291"/>
                  </a:lnTo>
                  <a:lnTo>
                    <a:pt x="393242" y="98894"/>
                  </a:lnTo>
                  <a:lnTo>
                    <a:pt x="351866" y="108013"/>
                  </a:lnTo>
                  <a:lnTo>
                    <a:pt x="311823" y="136855"/>
                  </a:lnTo>
                  <a:lnTo>
                    <a:pt x="304203" y="167259"/>
                  </a:lnTo>
                  <a:lnTo>
                    <a:pt x="309740" y="193230"/>
                  </a:lnTo>
                  <a:lnTo>
                    <a:pt x="326326" y="211836"/>
                  </a:lnTo>
                  <a:lnTo>
                    <a:pt x="353872" y="223050"/>
                  </a:lnTo>
                  <a:lnTo>
                    <a:pt x="392315" y="226796"/>
                  </a:lnTo>
                  <a:lnTo>
                    <a:pt x="423240" y="224764"/>
                  </a:lnTo>
                  <a:lnTo>
                    <a:pt x="474853" y="208648"/>
                  </a:lnTo>
                  <a:lnTo>
                    <a:pt x="509028" y="180670"/>
                  </a:lnTo>
                  <a:lnTo>
                    <a:pt x="519264" y="165595"/>
                  </a:lnTo>
                  <a:lnTo>
                    <a:pt x="523392" y="219824"/>
                  </a:lnTo>
                  <a:lnTo>
                    <a:pt x="563219" y="219824"/>
                  </a:lnTo>
                  <a:lnTo>
                    <a:pt x="563219" y="165595"/>
                  </a:lnTo>
                  <a:lnTo>
                    <a:pt x="563219" y="109728"/>
                  </a:lnTo>
                  <a:lnTo>
                    <a:pt x="563219" y="8078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nvGrpSpPr>
            <p:cNvPr id="302" name="Google Shape;302;p40"/>
            <p:cNvGrpSpPr/>
            <p:nvPr/>
          </p:nvGrpSpPr>
          <p:grpSpPr>
            <a:xfrm>
              <a:off x="17270138" y="10697205"/>
              <a:ext cx="448309" cy="277073"/>
              <a:chOff x="17270138" y="10697205"/>
              <a:chExt cx="448309" cy="277073"/>
            </a:xfrm>
          </p:grpSpPr>
          <p:sp>
            <p:nvSpPr>
              <p:cNvPr id="303" name="Google Shape;303;p40"/>
              <p:cNvSpPr/>
              <p:nvPr/>
            </p:nvSpPr>
            <p:spPr>
              <a:xfrm>
                <a:off x="17270138" y="10697205"/>
                <a:ext cx="448309" cy="55245"/>
              </a:xfrm>
              <a:custGeom>
                <a:rect b="b" l="l" r="r" t="t"/>
                <a:pathLst>
                  <a:path extrusionOk="0" h="55245" w="448309">
                    <a:moveTo>
                      <a:pt x="440300" y="0"/>
                    </a:moveTo>
                    <a:lnTo>
                      <a:pt x="7455" y="0"/>
                    </a:lnTo>
                    <a:lnTo>
                      <a:pt x="4412" y="12040"/>
                    </a:lnTo>
                    <a:lnTo>
                      <a:pt x="2145" y="24279"/>
                    </a:lnTo>
                    <a:lnTo>
                      <a:pt x="668" y="36679"/>
                    </a:lnTo>
                    <a:lnTo>
                      <a:pt x="0" y="51087"/>
                    </a:lnTo>
                    <a:lnTo>
                      <a:pt x="73" y="54846"/>
                    </a:lnTo>
                    <a:lnTo>
                      <a:pt x="447693" y="54846"/>
                    </a:lnTo>
                    <a:lnTo>
                      <a:pt x="447766" y="49202"/>
                    </a:lnTo>
                    <a:lnTo>
                      <a:pt x="447097" y="36679"/>
                    </a:lnTo>
                    <a:lnTo>
                      <a:pt x="445619" y="24279"/>
                    </a:lnTo>
                    <a:lnTo>
                      <a:pt x="443349" y="12040"/>
                    </a:lnTo>
                    <a:lnTo>
                      <a:pt x="44030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304" name="Google Shape;304;p40"/>
              <p:cNvSpPr/>
              <p:nvPr/>
            </p:nvSpPr>
            <p:spPr>
              <a:xfrm>
                <a:off x="17272040" y="10775656"/>
                <a:ext cx="444500" cy="55245"/>
              </a:xfrm>
              <a:custGeom>
                <a:rect b="b" l="l" r="r" t="t"/>
                <a:pathLst>
                  <a:path extrusionOk="0" h="55245" w="444500">
                    <a:moveTo>
                      <a:pt x="443965" y="0"/>
                    </a:moveTo>
                    <a:lnTo>
                      <a:pt x="0" y="0"/>
                    </a:lnTo>
                    <a:lnTo>
                      <a:pt x="2328" y="14230"/>
                    </a:lnTo>
                    <a:lnTo>
                      <a:pt x="5540" y="28145"/>
                    </a:lnTo>
                    <a:lnTo>
                      <a:pt x="9601" y="41715"/>
                    </a:lnTo>
                    <a:lnTo>
                      <a:pt x="14481" y="54909"/>
                    </a:lnTo>
                    <a:lnTo>
                      <a:pt x="429484" y="54909"/>
                    </a:lnTo>
                    <a:lnTo>
                      <a:pt x="434362" y="41715"/>
                    </a:lnTo>
                    <a:lnTo>
                      <a:pt x="438421" y="28145"/>
                    </a:lnTo>
                    <a:lnTo>
                      <a:pt x="441632" y="14230"/>
                    </a:lnTo>
                    <a:lnTo>
                      <a:pt x="443965"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305" name="Google Shape;305;p40"/>
              <p:cNvSpPr/>
              <p:nvPr/>
            </p:nvSpPr>
            <p:spPr>
              <a:xfrm>
                <a:off x="17294201" y="10851088"/>
                <a:ext cx="400050" cy="123190"/>
              </a:xfrm>
              <a:custGeom>
                <a:rect b="b" l="l" r="r" t="t"/>
                <a:pathLst>
                  <a:path extrusionOk="0" h="123190" w="400050">
                    <a:moveTo>
                      <a:pt x="399631" y="0"/>
                    </a:moveTo>
                    <a:lnTo>
                      <a:pt x="0" y="0"/>
                    </a:lnTo>
                    <a:lnTo>
                      <a:pt x="26578" y="40754"/>
                    </a:lnTo>
                    <a:lnTo>
                      <a:pt x="61146" y="74712"/>
                    </a:lnTo>
                    <a:lnTo>
                      <a:pt x="102406" y="100575"/>
                    </a:lnTo>
                    <a:lnTo>
                      <a:pt x="149061" y="117045"/>
                    </a:lnTo>
                    <a:lnTo>
                      <a:pt x="199815" y="122823"/>
                    </a:lnTo>
                    <a:lnTo>
                      <a:pt x="250569" y="117045"/>
                    </a:lnTo>
                    <a:lnTo>
                      <a:pt x="297225" y="100575"/>
                    </a:lnTo>
                    <a:lnTo>
                      <a:pt x="338485" y="74712"/>
                    </a:lnTo>
                    <a:lnTo>
                      <a:pt x="373052" y="40754"/>
                    </a:lnTo>
                    <a:lnTo>
                      <a:pt x="399631"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pic>
          <p:nvPicPr>
            <p:cNvPr id="306" name="Google Shape;306;p40"/>
            <p:cNvPicPr preferRelativeResize="0"/>
            <p:nvPr/>
          </p:nvPicPr>
          <p:blipFill rotWithShape="1">
            <a:blip r:embed="rId3">
              <a:alphaModFix/>
            </a:blip>
            <a:srcRect b="0" l="0" r="0" t="0"/>
            <a:stretch/>
          </p:blipFill>
          <p:spPr>
            <a:xfrm>
              <a:off x="17298399" y="10392506"/>
              <a:ext cx="391240" cy="257497"/>
            </a:xfrm>
            <a:prstGeom prst="rect">
              <a:avLst/>
            </a:prstGeom>
            <a:noFill/>
            <a:ln>
              <a:noFill/>
            </a:ln>
          </p:spPr>
        </p:pic>
      </p:grpSp>
    </p:spTree>
  </p:cSld>
  <p:clrMapOvr>
    <a:masterClrMapping/>
  </p:clrMapOvr>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ummary 4 points">
  <p:cSld name="Two Content_1_1">
    <p:spTree>
      <p:nvGrpSpPr>
        <p:cNvPr id="307" name="Shape 307"/>
        <p:cNvGrpSpPr/>
        <p:nvPr/>
      </p:nvGrpSpPr>
      <p:grpSpPr>
        <a:xfrm>
          <a:off x="0" y="0"/>
          <a:ext cx="0" cy="0"/>
          <a:chOff x="0" y="0"/>
          <a:chExt cx="0" cy="0"/>
        </a:xfrm>
      </p:grpSpPr>
      <p:graphicFrame>
        <p:nvGraphicFramePr>
          <p:cNvPr id="308" name="Google Shape;308;p41"/>
          <p:cNvGraphicFramePr/>
          <p:nvPr/>
        </p:nvGraphicFramePr>
        <p:xfrm>
          <a:off x="0" y="0"/>
          <a:ext cx="3000000" cy="3000000"/>
        </p:xfrm>
        <a:graphic>
          <a:graphicData uri="http://schemas.openxmlformats.org/drawingml/2006/table">
            <a:tbl>
              <a:tblPr>
                <a:noFill/>
                <a:tableStyleId>{3D06AAFA-E253-4BB4-9266-608201C8B59D}</a:tableStyleId>
              </a:tblPr>
              <a:tblGrid>
                <a:gridCol w="762000"/>
                <a:gridCol w="762000"/>
                <a:gridCol w="762000"/>
                <a:gridCol w="762000"/>
                <a:gridCol w="762000"/>
                <a:gridCol w="762000"/>
                <a:gridCol w="762000"/>
                <a:gridCol w="762000"/>
                <a:gridCol w="762000"/>
                <a:gridCol w="762000"/>
                <a:gridCol w="762000"/>
                <a:gridCol w="762000"/>
                <a:gridCol w="762000"/>
                <a:gridCol w="762000"/>
                <a:gridCol w="762000"/>
                <a:gridCol w="762000"/>
              </a:tblGrid>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US" sz="1800">
                          <a:solidFill>
                            <a:srgbClr val="FFFFFF"/>
                          </a:solidFill>
                          <a:latin typeface="Muli"/>
                          <a:ea typeface="Muli"/>
                          <a:cs typeface="Muli"/>
                          <a:sym typeface="Muli"/>
                        </a:rPr>
                        <a:t>1</a:t>
                      </a:r>
                      <a:endParaRPr sz="1800">
                        <a:solidFill>
                          <a:srgbClr val="FFFFFF"/>
                        </a:solidFill>
                        <a:latin typeface="Muli"/>
                        <a:ea typeface="Muli"/>
                        <a:cs typeface="Muli"/>
                        <a:sym typeface="Muli"/>
                      </a:endParaRPr>
                    </a:p>
                  </a:txBody>
                  <a:tcPr marT="91425" marB="91425" marR="91425" marL="91425" anchor="ctr">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chemeClr val="dk1"/>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US" sz="1800">
                          <a:solidFill>
                            <a:srgbClr val="FFFFFF"/>
                          </a:solidFill>
                          <a:latin typeface="Muli"/>
                          <a:ea typeface="Muli"/>
                          <a:cs typeface="Muli"/>
                          <a:sym typeface="Muli"/>
                        </a:rPr>
                        <a:t>3</a:t>
                      </a:r>
                      <a:endParaRPr sz="1800">
                        <a:solidFill>
                          <a:srgbClr val="FFFFFF"/>
                        </a:solidFill>
                        <a:latin typeface="Muli"/>
                        <a:ea typeface="Muli"/>
                        <a:cs typeface="Muli"/>
                        <a:sym typeface="Muli"/>
                      </a:endParaRPr>
                    </a:p>
                  </a:txBody>
                  <a:tcPr marT="91425" marB="91425" marR="91425" marL="91425" anchor="ctr">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chemeClr val="dk1"/>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ctr">
                        <a:spcBef>
                          <a:spcPts val="0"/>
                        </a:spcBef>
                        <a:spcAft>
                          <a:spcPts val="0"/>
                        </a:spcAft>
                        <a:buNone/>
                      </a:pPr>
                      <a:r>
                        <a:t/>
                      </a:r>
                      <a:endParaRPr sz="1800">
                        <a:solidFill>
                          <a:srgbClr val="FFFFFF"/>
                        </a:solidFill>
                        <a:latin typeface="Muli"/>
                        <a:ea typeface="Muli"/>
                        <a:cs typeface="Muli"/>
                        <a:sym typeface="Muli"/>
                      </a:endParaRPr>
                    </a:p>
                  </a:txBody>
                  <a:tcPr marT="91425" marB="91425" marR="91425" marL="91425" anchor="ctr">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ctr">
                        <a:spcBef>
                          <a:spcPts val="0"/>
                        </a:spcBef>
                        <a:spcAft>
                          <a:spcPts val="0"/>
                        </a:spcAft>
                        <a:buNone/>
                      </a:pPr>
                      <a:r>
                        <a:t/>
                      </a:r>
                      <a:endParaRPr sz="1800">
                        <a:solidFill>
                          <a:srgbClr val="FFFFFF"/>
                        </a:solidFill>
                        <a:latin typeface="Muli"/>
                        <a:ea typeface="Muli"/>
                        <a:cs typeface="Muli"/>
                        <a:sym typeface="Muli"/>
                      </a:endParaRPr>
                    </a:p>
                  </a:txBody>
                  <a:tcPr marT="91425" marB="91425" marR="91425" marL="91425" anchor="ctr">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ctr">
                        <a:spcBef>
                          <a:spcPts val="0"/>
                        </a:spcBef>
                        <a:spcAft>
                          <a:spcPts val="0"/>
                        </a:spcAft>
                        <a:buNone/>
                      </a:pPr>
                      <a:r>
                        <a:t/>
                      </a:r>
                      <a:endParaRPr sz="1800">
                        <a:solidFill>
                          <a:srgbClr val="FFFFFF"/>
                        </a:solidFill>
                        <a:latin typeface="Muli"/>
                        <a:ea typeface="Muli"/>
                        <a:cs typeface="Muli"/>
                        <a:sym typeface="Muli"/>
                      </a:endParaRPr>
                    </a:p>
                  </a:txBody>
                  <a:tcPr marT="91425" marB="91425" marR="91425" marL="91425" anchor="ctr">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ctr">
                        <a:spcBef>
                          <a:spcPts val="0"/>
                        </a:spcBef>
                        <a:spcAft>
                          <a:spcPts val="0"/>
                        </a:spcAft>
                        <a:buNone/>
                      </a:pPr>
                      <a:r>
                        <a:t/>
                      </a:r>
                      <a:endParaRPr sz="1800">
                        <a:solidFill>
                          <a:srgbClr val="FFFFFF"/>
                        </a:solidFill>
                        <a:latin typeface="Muli"/>
                        <a:ea typeface="Muli"/>
                        <a:cs typeface="Muli"/>
                        <a:sym typeface="Muli"/>
                      </a:endParaRPr>
                    </a:p>
                  </a:txBody>
                  <a:tcPr marT="91425" marB="91425" marR="91425" marL="91425" anchor="ctr">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US" sz="1800">
                          <a:solidFill>
                            <a:srgbClr val="FFFFFF"/>
                          </a:solidFill>
                          <a:latin typeface="Muli"/>
                          <a:ea typeface="Muli"/>
                          <a:cs typeface="Muli"/>
                          <a:sym typeface="Muli"/>
                        </a:rPr>
                        <a:t>2</a:t>
                      </a:r>
                      <a:endParaRPr sz="1800">
                        <a:solidFill>
                          <a:srgbClr val="FFFFFF"/>
                        </a:solidFill>
                        <a:latin typeface="Muli"/>
                        <a:ea typeface="Muli"/>
                        <a:cs typeface="Muli"/>
                        <a:sym typeface="Muli"/>
                      </a:endParaRPr>
                    </a:p>
                  </a:txBody>
                  <a:tcPr marT="91425" marB="91425" marR="91425" marL="91425" anchor="ctr">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chemeClr val="dk1"/>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US" sz="1800">
                          <a:solidFill>
                            <a:srgbClr val="FFFFFF"/>
                          </a:solidFill>
                          <a:latin typeface="Muli"/>
                          <a:ea typeface="Muli"/>
                          <a:cs typeface="Muli"/>
                          <a:sym typeface="Muli"/>
                        </a:rPr>
                        <a:t>4</a:t>
                      </a:r>
                      <a:endParaRPr sz="1800">
                        <a:solidFill>
                          <a:srgbClr val="FFFFFF"/>
                        </a:solidFill>
                        <a:latin typeface="Muli"/>
                        <a:ea typeface="Muli"/>
                        <a:cs typeface="Muli"/>
                        <a:sym typeface="Muli"/>
                      </a:endParaRPr>
                    </a:p>
                  </a:txBody>
                  <a:tcPr marT="91425" marB="91425" marR="91425" marL="91425" anchor="ctr">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chemeClr val="dk1"/>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nchor="ctr">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fld id="{00000000-1234-1234-1234-123412341234}" type="slidenum">
                        <a:rPr lang="en-US">
                          <a:solidFill>
                            <a:srgbClr val="FFFFFF"/>
                          </a:solidFill>
                        </a:rPr>
                        <a:t>‹#›</a:t>
                      </a:fld>
                      <a:endParaRPr>
                        <a:solidFill>
                          <a:srgbClr val="FFFFFF"/>
                        </a:solidFill>
                      </a:endParaRPr>
                    </a:p>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bl>
          </a:graphicData>
        </a:graphic>
      </p:graphicFrame>
      <p:sp>
        <p:nvSpPr>
          <p:cNvPr id="309" name="Google Shape;309;p41"/>
          <p:cNvSpPr txBox="1"/>
          <p:nvPr>
            <p:ph idx="1" type="body"/>
          </p:nvPr>
        </p:nvSpPr>
        <p:spPr>
          <a:xfrm>
            <a:off x="2360150" y="1552400"/>
            <a:ext cx="2966100" cy="15018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42900" lvl="1" marL="914400">
              <a:spcBef>
                <a:spcPts val="0"/>
              </a:spcBef>
              <a:spcAft>
                <a:spcPts val="0"/>
              </a:spcAft>
              <a:buSzPts val="1800"/>
              <a:buChar char="□"/>
              <a:defRPr/>
            </a:lvl2pPr>
            <a:lvl3pPr indent="-342900" lvl="2" marL="1371600">
              <a:spcBef>
                <a:spcPts val="0"/>
              </a:spcBef>
              <a:spcAft>
                <a:spcPts val="0"/>
              </a:spcAft>
              <a:buSzPts val="1800"/>
              <a:buChar char="■"/>
              <a:defRPr/>
            </a:lvl3pPr>
            <a:lvl4pPr indent="-342900" lvl="3" marL="1828800">
              <a:spcBef>
                <a:spcPts val="0"/>
              </a:spcBef>
              <a:spcAft>
                <a:spcPts val="0"/>
              </a:spcAft>
              <a:buSzPts val="1800"/>
              <a:buChar char="■"/>
              <a:defRPr/>
            </a:lvl4pPr>
            <a:lvl5pPr indent="-342900" lvl="4" marL="2286000">
              <a:spcBef>
                <a:spcPts val="0"/>
              </a:spcBef>
              <a:spcAft>
                <a:spcPts val="0"/>
              </a:spcAft>
              <a:buSzPts val="1800"/>
              <a:buChar char="□"/>
              <a:defRPr/>
            </a:lvl5pPr>
            <a:lvl6pPr indent="-342900" lvl="5" marL="2743200">
              <a:spcBef>
                <a:spcPts val="0"/>
              </a:spcBef>
              <a:spcAft>
                <a:spcPts val="0"/>
              </a:spcAft>
              <a:buSzPts val="1800"/>
              <a:buChar char="■"/>
              <a:defRPr/>
            </a:lvl6pPr>
            <a:lvl7pPr indent="-342900" lvl="6" marL="3200400">
              <a:spcBef>
                <a:spcPts val="0"/>
              </a:spcBef>
              <a:spcAft>
                <a:spcPts val="0"/>
              </a:spcAft>
              <a:buSzPts val="1800"/>
              <a:buChar char="■"/>
              <a:defRPr/>
            </a:lvl7pPr>
            <a:lvl8pPr indent="-342900" lvl="7" marL="3657600">
              <a:spcBef>
                <a:spcPts val="0"/>
              </a:spcBef>
              <a:spcAft>
                <a:spcPts val="0"/>
              </a:spcAft>
              <a:buSzPts val="1800"/>
              <a:buChar char="□"/>
              <a:defRPr/>
            </a:lvl8pPr>
            <a:lvl9pPr indent="-342900" lvl="8" marL="4114800">
              <a:spcBef>
                <a:spcPts val="0"/>
              </a:spcBef>
              <a:spcAft>
                <a:spcPts val="0"/>
              </a:spcAft>
              <a:buSzPts val="1800"/>
              <a:buChar char="■"/>
              <a:defRPr/>
            </a:lvl9pPr>
          </a:lstStyle>
          <a:p/>
        </p:txBody>
      </p:sp>
      <p:sp>
        <p:nvSpPr>
          <p:cNvPr id="310" name="Google Shape;310;p41"/>
          <p:cNvSpPr txBox="1"/>
          <p:nvPr>
            <p:ph idx="2" type="body"/>
          </p:nvPr>
        </p:nvSpPr>
        <p:spPr>
          <a:xfrm>
            <a:off x="2360150" y="3810000"/>
            <a:ext cx="2966100" cy="1501800"/>
          </a:xfrm>
          <a:prstGeom prst="rect">
            <a:avLst/>
          </a:prstGeom>
        </p:spPr>
        <p:txBody>
          <a:bodyPr anchorCtr="0" anchor="t" bIns="91425" lIns="91425" spcFirstLastPara="1" rIns="91425" wrap="square" tIns="91425">
            <a:noAutofit/>
          </a:bodyPr>
          <a:lstStyle>
            <a:lvl1pPr indent="-342900" lvl="0" marL="457200" rtl="0">
              <a:spcBef>
                <a:spcPts val="0"/>
              </a:spcBef>
              <a:spcAft>
                <a:spcPts val="0"/>
              </a:spcAft>
              <a:buSzPts val="1800"/>
              <a:buChar char="■"/>
              <a:defRPr/>
            </a:lvl1pPr>
            <a:lvl2pPr indent="-342900" lvl="1" marL="914400" rtl="0">
              <a:spcBef>
                <a:spcPts val="0"/>
              </a:spcBef>
              <a:spcAft>
                <a:spcPts val="0"/>
              </a:spcAft>
              <a:buSzPts val="1800"/>
              <a:buChar char="□"/>
              <a:defRPr/>
            </a:lvl2pPr>
            <a:lvl3pPr indent="-342900" lvl="2" marL="1371600" rtl="0">
              <a:spcBef>
                <a:spcPts val="0"/>
              </a:spcBef>
              <a:spcAft>
                <a:spcPts val="0"/>
              </a:spcAft>
              <a:buSzPts val="1800"/>
              <a:buChar char="■"/>
              <a:defRPr/>
            </a:lvl3pPr>
            <a:lvl4pPr indent="-342900" lvl="3" marL="1828800" rtl="0">
              <a:spcBef>
                <a:spcPts val="0"/>
              </a:spcBef>
              <a:spcAft>
                <a:spcPts val="0"/>
              </a:spcAft>
              <a:buSzPts val="1800"/>
              <a:buChar char="■"/>
              <a:defRPr/>
            </a:lvl4pPr>
            <a:lvl5pPr indent="-342900" lvl="4" marL="2286000" rtl="0">
              <a:spcBef>
                <a:spcPts val="0"/>
              </a:spcBef>
              <a:spcAft>
                <a:spcPts val="0"/>
              </a:spcAft>
              <a:buSzPts val="1800"/>
              <a:buChar char="□"/>
              <a:defRPr/>
            </a:lvl5pPr>
            <a:lvl6pPr indent="-342900" lvl="5" marL="2743200" rtl="0">
              <a:spcBef>
                <a:spcPts val="0"/>
              </a:spcBef>
              <a:spcAft>
                <a:spcPts val="0"/>
              </a:spcAft>
              <a:buSzPts val="1800"/>
              <a:buChar char="■"/>
              <a:defRPr/>
            </a:lvl6pPr>
            <a:lvl7pPr indent="-342900" lvl="6" marL="3200400" rtl="0">
              <a:spcBef>
                <a:spcPts val="0"/>
              </a:spcBef>
              <a:spcAft>
                <a:spcPts val="0"/>
              </a:spcAft>
              <a:buSzPts val="1800"/>
              <a:buChar char="■"/>
              <a:defRPr/>
            </a:lvl7pPr>
            <a:lvl8pPr indent="-342900" lvl="7" marL="3657600" rtl="0">
              <a:spcBef>
                <a:spcPts val="0"/>
              </a:spcBef>
              <a:spcAft>
                <a:spcPts val="0"/>
              </a:spcAft>
              <a:buSzPts val="1800"/>
              <a:buChar char="□"/>
              <a:defRPr/>
            </a:lvl8pPr>
            <a:lvl9pPr indent="-342900" lvl="8" marL="4114800" rtl="0">
              <a:spcBef>
                <a:spcPts val="0"/>
              </a:spcBef>
              <a:spcAft>
                <a:spcPts val="0"/>
              </a:spcAft>
              <a:buSzPts val="1800"/>
              <a:buChar char="■"/>
              <a:defRPr/>
            </a:lvl9pPr>
          </a:lstStyle>
          <a:p/>
        </p:txBody>
      </p:sp>
      <p:sp>
        <p:nvSpPr>
          <p:cNvPr id="311" name="Google Shape;311;p41"/>
          <p:cNvSpPr txBox="1"/>
          <p:nvPr>
            <p:ph idx="3" type="body"/>
          </p:nvPr>
        </p:nvSpPr>
        <p:spPr>
          <a:xfrm>
            <a:off x="6939900" y="1552400"/>
            <a:ext cx="2966100" cy="1501800"/>
          </a:xfrm>
          <a:prstGeom prst="rect">
            <a:avLst/>
          </a:prstGeom>
        </p:spPr>
        <p:txBody>
          <a:bodyPr anchorCtr="0" anchor="t" bIns="91425" lIns="91425" spcFirstLastPara="1" rIns="91425" wrap="square" tIns="91425">
            <a:noAutofit/>
          </a:bodyPr>
          <a:lstStyle>
            <a:lvl1pPr indent="-342900" lvl="0" marL="457200" rtl="0">
              <a:spcBef>
                <a:spcPts val="0"/>
              </a:spcBef>
              <a:spcAft>
                <a:spcPts val="0"/>
              </a:spcAft>
              <a:buSzPts val="1800"/>
              <a:buChar char="■"/>
              <a:defRPr/>
            </a:lvl1pPr>
            <a:lvl2pPr indent="-342900" lvl="1" marL="914400" rtl="0">
              <a:spcBef>
                <a:spcPts val="0"/>
              </a:spcBef>
              <a:spcAft>
                <a:spcPts val="0"/>
              </a:spcAft>
              <a:buSzPts val="1800"/>
              <a:buChar char="□"/>
              <a:defRPr/>
            </a:lvl2pPr>
            <a:lvl3pPr indent="-342900" lvl="2" marL="1371600" rtl="0">
              <a:spcBef>
                <a:spcPts val="0"/>
              </a:spcBef>
              <a:spcAft>
                <a:spcPts val="0"/>
              </a:spcAft>
              <a:buSzPts val="1800"/>
              <a:buChar char="■"/>
              <a:defRPr/>
            </a:lvl3pPr>
            <a:lvl4pPr indent="-342900" lvl="3" marL="1828800" rtl="0">
              <a:spcBef>
                <a:spcPts val="0"/>
              </a:spcBef>
              <a:spcAft>
                <a:spcPts val="0"/>
              </a:spcAft>
              <a:buSzPts val="1800"/>
              <a:buChar char="■"/>
              <a:defRPr/>
            </a:lvl4pPr>
            <a:lvl5pPr indent="-342900" lvl="4" marL="2286000" rtl="0">
              <a:spcBef>
                <a:spcPts val="0"/>
              </a:spcBef>
              <a:spcAft>
                <a:spcPts val="0"/>
              </a:spcAft>
              <a:buSzPts val="1800"/>
              <a:buChar char="□"/>
              <a:defRPr/>
            </a:lvl5pPr>
            <a:lvl6pPr indent="-342900" lvl="5" marL="2743200" rtl="0">
              <a:spcBef>
                <a:spcPts val="0"/>
              </a:spcBef>
              <a:spcAft>
                <a:spcPts val="0"/>
              </a:spcAft>
              <a:buSzPts val="1800"/>
              <a:buChar char="■"/>
              <a:defRPr/>
            </a:lvl6pPr>
            <a:lvl7pPr indent="-342900" lvl="6" marL="3200400" rtl="0">
              <a:spcBef>
                <a:spcPts val="0"/>
              </a:spcBef>
              <a:spcAft>
                <a:spcPts val="0"/>
              </a:spcAft>
              <a:buSzPts val="1800"/>
              <a:buChar char="■"/>
              <a:defRPr/>
            </a:lvl7pPr>
            <a:lvl8pPr indent="-342900" lvl="7" marL="3657600" rtl="0">
              <a:spcBef>
                <a:spcPts val="0"/>
              </a:spcBef>
              <a:spcAft>
                <a:spcPts val="0"/>
              </a:spcAft>
              <a:buSzPts val="1800"/>
              <a:buChar char="□"/>
              <a:defRPr/>
            </a:lvl8pPr>
            <a:lvl9pPr indent="-342900" lvl="8" marL="4114800" rtl="0">
              <a:spcBef>
                <a:spcPts val="0"/>
              </a:spcBef>
              <a:spcAft>
                <a:spcPts val="0"/>
              </a:spcAft>
              <a:buSzPts val="1800"/>
              <a:buChar char="■"/>
              <a:defRPr/>
            </a:lvl9pPr>
          </a:lstStyle>
          <a:p/>
        </p:txBody>
      </p:sp>
      <p:sp>
        <p:nvSpPr>
          <p:cNvPr id="312" name="Google Shape;312;p41"/>
          <p:cNvSpPr txBox="1"/>
          <p:nvPr>
            <p:ph idx="4" type="body"/>
          </p:nvPr>
        </p:nvSpPr>
        <p:spPr>
          <a:xfrm>
            <a:off x="6939900" y="3810000"/>
            <a:ext cx="2966100" cy="1501800"/>
          </a:xfrm>
          <a:prstGeom prst="rect">
            <a:avLst/>
          </a:prstGeom>
        </p:spPr>
        <p:txBody>
          <a:bodyPr anchorCtr="0" anchor="t" bIns="91425" lIns="91425" spcFirstLastPara="1" rIns="91425" wrap="square" tIns="91425">
            <a:noAutofit/>
          </a:bodyPr>
          <a:lstStyle>
            <a:lvl1pPr indent="-342900" lvl="0" marL="457200" rtl="0">
              <a:spcBef>
                <a:spcPts val="0"/>
              </a:spcBef>
              <a:spcAft>
                <a:spcPts val="0"/>
              </a:spcAft>
              <a:buSzPts val="1800"/>
              <a:buChar char="■"/>
              <a:defRPr/>
            </a:lvl1pPr>
            <a:lvl2pPr indent="-342900" lvl="1" marL="914400" rtl="0">
              <a:spcBef>
                <a:spcPts val="0"/>
              </a:spcBef>
              <a:spcAft>
                <a:spcPts val="0"/>
              </a:spcAft>
              <a:buSzPts val="1800"/>
              <a:buChar char="□"/>
              <a:defRPr/>
            </a:lvl2pPr>
            <a:lvl3pPr indent="-342900" lvl="2" marL="1371600" rtl="0">
              <a:spcBef>
                <a:spcPts val="0"/>
              </a:spcBef>
              <a:spcAft>
                <a:spcPts val="0"/>
              </a:spcAft>
              <a:buSzPts val="1800"/>
              <a:buChar char="■"/>
              <a:defRPr/>
            </a:lvl3pPr>
            <a:lvl4pPr indent="-342900" lvl="3" marL="1828800" rtl="0">
              <a:spcBef>
                <a:spcPts val="0"/>
              </a:spcBef>
              <a:spcAft>
                <a:spcPts val="0"/>
              </a:spcAft>
              <a:buSzPts val="1800"/>
              <a:buChar char="■"/>
              <a:defRPr/>
            </a:lvl4pPr>
            <a:lvl5pPr indent="-342900" lvl="4" marL="2286000" rtl="0">
              <a:spcBef>
                <a:spcPts val="0"/>
              </a:spcBef>
              <a:spcAft>
                <a:spcPts val="0"/>
              </a:spcAft>
              <a:buSzPts val="1800"/>
              <a:buChar char="□"/>
              <a:defRPr/>
            </a:lvl5pPr>
            <a:lvl6pPr indent="-342900" lvl="5" marL="2743200" rtl="0">
              <a:spcBef>
                <a:spcPts val="0"/>
              </a:spcBef>
              <a:spcAft>
                <a:spcPts val="0"/>
              </a:spcAft>
              <a:buSzPts val="1800"/>
              <a:buChar char="■"/>
              <a:defRPr/>
            </a:lvl6pPr>
            <a:lvl7pPr indent="-342900" lvl="6" marL="3200400" rtl="0">
              <a:spcBef>
                <a:spcPts val="0"/>
              </a:spcBef>
              <a:spcAft>
                <a:spcPts val="0"/>
              </a:spcAft>
              <a:buSzPts val="1800"/>
              <a:buChar char="■"/>
              <a:defRPr/>
            </a:lvl7pPr>
            <a:lvl8pPr indent="-342900" lvl="7" marL="3657600" rtl="0">
              <a:spcBef>
                <a:spcPts val="0"/>
              </a:spcBef>
              <a:spcAft>
                <a:spcPts val="0"/>
              </a:spcAft>
              <a:buSzPts val="1800"/>
              <a:buChar char="□"/>
              <a:defRPr/>
            </a:lvl8pPr>
            <a:lvl9pPr indent="-342900" lvl="8" marL="4114800" rtl="0">
              <a:spcBef>
                <a:spcPts val="0"/>
              </a:spcBef>
              <a:spcAft>
                <a:spcPts val="0"/>
              </a:spcAft>
              <a:buSzPts val="1800"/>
              <a:buChar char="■"/>
              <a:defRPr/>
            </a:lvl9pPr>
          </a:lstStyle>
          <a:p/>
        </p:txBody>
      </p:sp>
      <p:sp>
        <p:nvSpPr>
          <p:cNvPr id="313" name="Google Shape;313;p41"/>
          <p:cNvSpPr txBox="1"/>
          <p:nvPr>
            <p:ph idx="12" type="sldNum"/>
          </p:nvPr>
        </p:nvSpPr>
        <p:spPr>
          <a:xfrm>
            <a:off x="10668000" y="6295225"/>
            <a:ext cx="762000" cy="280500"/>
          </a:xfrm>
          <a:prstGeom prst="rect">
            <a:avLst/>
          </a:prstGeom>
        </p:spPr>
        <p:txBody>
          <a:bodyPr anchorCtr="0" anchor="t" bIns="91425" lIns="91425" spcFirstLastPara="1" rIns="91425" wrap="square" tIns="91425">
            <a:noAutofit/>
          </a:bodyPr>
          <a:lstStyle>
            <a:lvl1pPr lvl="0" rtl="0">
              <a:buNone/>
              <a:defRPr>
                <a:solidFill>
                  <a:srgbClr val="FFFFFF"/>
                </a:solidFill>
              </a:defRPr>
            </a:lvl1pPr>
            <a:lvl2pPr lvl="1" rtl="0">
              <a:buNone/>
              <a:defRPr>
                <a:solidFill>
                  <a:srgbClr val="FFFFFF"/>
                </a:solidFill>
              </a:defRPr>
            </a:lvl2pPr>
            <a:lvl3pPr lvl="2" rtl="0">
              <a:buNone/>
              <a:defRPr>
                <a:solidFill>
                  <a:srgbClr val="FFFFFF"/>
                </a:solidFill>
              </a:defRPr>
            </a:lvl3pPr>
            <a:lvl4pPr lvl="3" rtl="0">
              <a:buNone/>
              <a:defRPr>
                <a:solidFill>
                  <a:srgbClr val="FFFFFF"/>
                </a:solidFill>
              </a:defRPr>
            </a:lvl4pPr>
            <a:lvl5pPr lvl="4" rtl="0">
              <a:buNone/>
              <a:defRPr>
                <a:solidFill>
                  <a:srgbClr val="FFFFFF"/>
                </a:solidFill>
              </a:defRPr>
            </a:lvl5pPr>
            <a:lvl6pPr lvl="5" rtl="0">
              <a:buNone/>
              <a:defRPr>
                <a:solidFill>
                  <a:srgbClr val="FFFFFF"/>
                </a:solidFill>
              </a:defRPr>
            </a:lvl6pPr>
            <a:lvl7pPr lvl="6" rtl="0">
              <a:buNone/>
              <a:defRPr>
                <a:solidFill>
                  <a:srgbClr val="FFFFFF"/>
                </a:solidFill>
              </a:defRPr>
            </a:lvl7pPr>
            <a:lvl8pPr lvl="7" rtl="0">
              <a:buNone/>
              <a:defRPr>
                <a:solidFill>
                  <a:srgbClr val="FFFFFF"/>
                </a:solidFill>
              </a:defRPr>
            </a:lvl8pPr>
            <a:lvl9pPr lvl="8" rtl="0">
              <a:buNone/>
              <a:defRPr>
                <a:solidFill>
                  <a:srgbClr val="FFFFFF"/>
                </a:solidFill>
              </a:defRPr>
            </a:lvl9pPr>
          </a:lstStyle>
          <a:p>
            <a:pPr indent="0" lvl="0" marL="0" rtl="0" algn="ctr">
              <a:spcBef>
                <a:spcPts val="0"/>
              </a:spcBef>
              <a:spcAft>
                <a:spcPts val="0"/>
              </a:spcAft>
              <a:buNone/>
            </a:pPr>
            <a:fld id="{00000000-1234-1234-1234-123412341234}" type="slidenum">
              <a:rPr lang="en-US"/>
              <a:t>‹#›</a:t>
            </a:fld>
            <a:endParaRPr/>
          </a:p>
        </p:txBody>
      </p:sp>
      <p:sp>
        <p:nvSpPr>
          <p:cNvPr id="314" name="Google Shape;314;p41"/>
          <p:cNvSpPr txBox="1"/>
          <p:nvPr>
            <p:ph type="title"/>
          </p:nvPr>
        </p:nvSpPr>
        <p:spPr>
          <a:xfrm>
            <a:off x="685800" y="533400"/>
            <a:ext cx="10845900" cy="609600"/>
          </a:xfrm>
          <a:prstGeom prst="rect">
            <a:avLst/>
          </a:prstGeom>
          <a:noFill/>
          <a:ln>
            <a:noFill/>
          </a:ln>
        </p:spPr>
        <p:txBody>
          <a:bodyPr anchorCtr="0" anchor="t" bIns="91425" lIns="91425" spcFirstLastPara="1" rIns="91425" wrap="square" tIns="91425">
            <a:noAutofit/>
          </a:bodyPr>
          <a:lstStyle>
            <a:lvl1pPr lvl="0" marR="0" rtl="0" algn="l">
              <a:spcBef>
                <a:spcPts val="0"/>
              </a:spcBef>
              <a:spcAft>
                <a:spcPts val="0"/>
              </a:spcAft>
              <a:buClr>
                <a:schemeClr val="dk2"/>
              </a:buClr>
              <a:buSzPts val="1400"/>
              <a:buFont typeface="Muli"/>
              <a:buNone/>
              <a:defRPr i="0" sz="3000" u="none" cap="none" strike="noStrike">
                <a:solidFill>
                  <a:schemeClr val="dk2"/>
                </a:solidFill>
                <a:latin typeface="Muli"/>
                <a:ea typeface="Muli"/>
                <a:cs typeface="Muli"/>
                <a:sym typeface="Muli"/>
              </a:defRPr>
            </a:lvl1pPr>
            <a:lvl2pPr lvl="1" rtl="0">
              <a:spcBef>
                <a:spcPts val="0"/>
              </a:spcBef>
              <a:spcAft>
                <a:spcPts val="0"/>
              </a:spcAft>
              <a:buSzPts val="1400"/>
              <a:buFont typeface="Muli"/>
              <a:buNone/>
              <a:defRPr sz="1800">
                <a:latin typeface="Muli"/>
                <a:ea typeface="Muli"/>
                <a:cs typeface="Muli"/>
                <a:sym typeface="Muli"/>
              </a:defRPr>
            </a:lvl2pPr>
            <a:lvl3pPr lvl="2" rtl="0">
              <a:spcBef>
                <a:spcPts val="0"/>
              </a:spcBef>
              <a:spcAft>
                <a:spcPts val="0"/>
              </a:spcAft>
              <a:buSzPts val="1400"/>
              <a:buFont typeface="Muli"/>
              <a:buNone/>
              <a:defRPr sz="1800">
                <a:latin typeface="Muli"/>
                <a:ea typeface="Muli"/>
                <a:cs typeface="Muli"/>
                <a:sym typeface="Muli"/>
              </a:defRPr>
            </a:lvl3pPr>
            <a:lvl4pPr lvl="3" rtl="0">
              <a:spcBef>
                <a:spcPts val="0"/>
              </a:spcBef>
              <a:spcAft>
                <a:spcPts val="0"/>
              </a:spcAft>
              <a:buSzPts val="1400"/>
              <a:buFont typeface="Muli"/>
              <a:buNone/>
              <a:defRPr sz="1800">
                <a:latin typeface="Muli"/>
                <a:ea typeface="Muli"/>
                <a:cs typeface="Muli"/>
                <a:sym typeface="Muli"/>
              </a:defRPr>
            </a:lvl4pPr>
            <a:lvl5pPr lvl="4" rtl="0">
              <a:spcBef>
                <a:spcPts val="0"/>
              </a:spcBef>
              <a:spcAft>
                <a:spcPts val="0"/>
              </a:spcAft>
              <a:buSzPts val="1400"/>
              <a:buFont typeface="Muli"/>
              <a:buNone/>
              <a:defRPr sz="1800">
                <a:latin typeface="Muli"/>
                <a:ea typeface="Muli"/>
                <a:cs typeface="Muli"/>
                <a:sym typeface="Muli"/>
              </a:defRPr>
            </a:lvl5pPr>
            <a:lvl6pPr lvl="5" rtl="0">
              <a:spcBef>
                <a:spcPts val="0"/>
              </a:spcBef>
              <a:spcAft>
                <a:spcPts val="0"/>
              </a:spcAft>
              <a:buSzPts val="1400"/>
              <a:buFont typeface="Muli"/>
              <a:buNone/>
              <a:defRPr sz="1800">
                <a:latin typeface="Muli"/>
                <a:ea typeface="Muli"/>
                <a:cs typeface="Muli"/>
                <a:sym typeface="Muli"/>
              </a:defRPr>
            </a:lvl6pPr>
            <a:lvl7pPr lvl="6" rtl="0">
              <a:spcBef>
                <a:spcPts val="0"/>
              </a:spcBef>
              <a:spcAft>
                <a:spcPts val="0"/>
              </a:spcAft>
              <a:buSzPts val="1400"/>
              <a:buFont typeface="Muli"/>
              <a:buNone/>
              <a:defRPr sz="1800">
                <a:latin typeface="Muli"/>
                <a:ea typeface="Muli"/>
                <a:cs typeface="Muli"/>
                <a:sym typeface="Muli"/>
              </a:defRPr>
            </a:lvl7pPr>
            <a:lvl8pPr lvl="7" rtl="0">
              <a:spcBef>
                <a:spcPts val="0"/>
              </a:spcBef>
              <a:spcAft>
                <a:spcPts val="0"/>
              </a:spcAft>
              <a:buSzPts val="1400"/>
              <a:buFont typeface="Muli"/>
              <a:buNone/>
              <a:defRPr sz="1800">
                <a:latin typeface="Muli"/>
                <a:ea typeface="Muli"/>
                <a:cs typeface="Muli"/>
                <a:sym typeface="Muli"/>
              </a:defRPr>
            </a:lvl8pPr>
            <a:lvl9pPr lvl="8" rtl="0">
              <a:spcBef>
                <a:spcPts val="0"/>
              </a:spcBef>
              <a:spcAft>
                <a:spcPts val="0"/>
              </a:spcAft>
              <a:buSzPts val="1400"/>
              <a:buFont typeface="Muli"/>
              <a:buNone/>
              <a:defRPr sz="1800">
                <a:latin typeface="Muli"/>
                <a:ea typeface="Muli"/>
                <a:cs typeface="Muli"/>
                <a:sym typeface="Muli"/>
              </a:defRPr>
            </a:lvl9pPr>
          </a:lstStyle>
          <a:p/>
        </p:txBody>
      </p:sp>
      <p:sp>
        <p:nvSpPr>
          <p:cNvPr id="315" name="Google Shape;315;p41"/>
          <p:cNvSpPr/>
          <p:nvPr/>
        </p:nvSpPr>
        <p:spPr>
          <a:xfrm>
            <a:off x="10585800" y="6058050"/>
            <a:ext cx="945900" cy="800100"/>
          </a:xfrm>
          <a:prstGeom prst="roundRect">
            <a:avLst>
              <a:gd fmla="val 16667" name="adj"/>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uli"/>
              <a:ea typeface="Muli"/>
              <a:cs typeface="Muli"/>
              <a:sym typeface="Muli"/>
            </a:endParaRPr>
          </a:p>
        </p:txBody>
      </p:sp>
      <p:grpSp>
        <p:nvGrpSpPr>
          <p:cNvPr id="316" name="Google Shape;316;p41"/>
          <p:cNvGrpSpPr/>
          <p:nvPr/>
        </p:nvGrpSpPr>
        <p:grpSpPr>
          <a:xfrm>
            <a:off x="0" y="5980278"/>
            <a:ext cx="12191479" cy="127050"/>
            <a:chOff x="0" y="9863563"/>
            <a:chExt cx="20104682" cy="209550"/>
          </a:xfrm>
        </p:grpSpPr>
        <p:sp>
          <p:nvSpPr>
            <p:cNvPr id="317" name="Google Shape;317;p41"/>
            <p:cNvSpPr/>
            <p:nvPr/>
          </p:nvSpPr>
          <p:spPr>
            <a:xfrm>
              <a:off x="9568127" y="9863563"/>
              <a:ext cx="10536555" cy="209550"/>
            </a:xfrm>
            <a:custGeom>
              <a:rect b="b" l="l" r="r" t="t"/>
              <a:pathLst>
                <a:path extrusionOk="0" h="209550" w="10536555">
                  <a:moveTo>
                    <a:pt x="10535972" y="0"/>
                  </a:moveTo>
                  <a:lnTo>
                    <a:pt x="0" y="0"/>
                  </a:lnTo>
                  <a:lnTo>
                    <a:pt x="0" y="209417"/>
                  </a:lnTo>
                  <a:lnTo>
                    <a:pt x="10535972" y="209417"/>
                  </a:lnTo>
                  <a:lnTo>
                    <a:pt x="10535972" y="0"/>
                  </a:lnTo>
                  <a:close/>
                </a:path>
              </a:pathLst>
            </a:custGeom>
            <a:solidFill>
              <a:srgbClr val="479AC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318" name="Google Shape;318;p41"/>
            <p:cNvSpPr/>
            <p:nvPr/>
          </p:nvSpPr>
          <p:spPr>
            <a:xfrm>
              <a:off x="6861916" y="9863563"/>
              <a:ext cx="2706370" cy="209550"/>
            </a:xfrm>
            <a:custGeom>
              <a:rect b="b" l="l" r="r" t="t"/>
              <a:pathLst>
                <a:path extrusionOk="0" h="209550" w="2706370">
                  <a:moveTo>
                    <a:pt x="2706210" y="0"/>
                  </a:moveTo>
                  <a:lnTo>
                    <a:pt x="0" y="0"/>
                  </a:lnTo>
                  <a:lnTo>
                    <a:pt x="0" y="209417"/>
                  </a:lnTo>
                  <a:lnTo>
                    <a:pt x="2706210" y="209417"/>
                  </a:lnTo>
                  <a:lnTo>
                    <a:pt x="270621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319" name="Google Shape;319;p41"/>
            <p:cNvSpPr/>
            <p:nvPr/>
          </p:nvSpPr>
          <p:spPr>
            <a:xfrm>
              <a:off x="0" y="9863563"/>
              <a:ext cx="4956810" cy="209550"/>
            </a:xfrm>
            <a:custGeom>
              <a:rect b="b" l="l" r="r" t="t"/>
              <a:pathLst>
                <a:path extrusionOk="0" h="209550" w="4956810">
                  <a:moveTo>
                    <a:pt x="4956623" y="0"/>
                  </a:moveTo>
                  <a:lnTo>
                    <a:pt x="0" y="0"/>
                  </a:lnTo>
                  <a:lnTo>
                    <a:pt x="0" y="209417"/>
                  </a:lnTo>
                  <a:lnTo>
                    <a:pt x="4956623" y="209417"/>
                  </a:lnTo>
                  <a:lnTo>
                    <a:pt x="4956623"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320" name="Google Shape;320;p41"/>
            <p:cNvSpPr/>
            <p:nvPr/>
          </p:nvSpPr>
          <p:spPr>
            <a:xfrm>
              <a:off x="4956623" y="9863563"/>
              <a:ext cx="1905634" cy="209550"/>
            </a:xfrm>
            <a:custGeom>
              <a:rect b="b" l="l" r="r" t="t"/>
              <a:pathLst>
                <a:path extrusionOk="0" h="209550" w="1905634">
                  <a:moveTo>
                    <a:pt x="1905292" y="0"/>
                  </a:moveTo>
                  <a:lnTo>
                    <a:pt x="0" y="0"/>
                  </a:lnTo>
                  <a:lnTo>
                    <a:pt x="0" y="209417"/>
                  </a:lnTo>
                  <a:lnTo>
                    <a:pt x="1905292" y="209417"/>
                  </a:lnTo>
                  <a:lnTo>
                    <a:pt x="1905292"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grpSp>
        <p:nvGrpSpPr>
          <p:cNvPr id="321" name="Google Shape;321;p41"/>
          <p:cNvGrpSpPr/>
          <p:nvPr/>
        </p:nvGrpSpPr>
        <p:grpSpPr>
          <a:xfrm>
            <a:off x="10472612" y="6300976"/>
            <a:ext cx="1450594" cy="352728"/>
            <a:chOff x="17270138" y="10392506"/>
            <a:chExt cx="2392141" cy="581772"/>
          </a:xfrm>
        </p:grpSpPr>
        <p:grpSp>
          <p:nvGrpSpPr>
            <p:cNvPr id="322" name="Google Shape;322;p41"/>
            <p:cNvGrpSpPr/>
            <p:nvPr/>
          </p:nvGrpSpPr>
          <p:grpSpPr>
            <a:xfrm>
              <a:off x="17879688" y="10615449"/>
              <a:ext cx="479402" cy="221678"/>
              <a:chOff x="17879688" y="10615449"/>
              <a:chExt cx="479402" cy="221678"/>
            </a:xfrm>
          </p:grpSpPr>
          <p:pic>
            <p:nvPicPr>
              <p:cNvPr id="323" name="Google Shape;323;p41"/>
              <p:cNvPicPr preferRelativeResize="0"/>
              <p:nvPr/>
            </p:nvPicPr>
            <p:blipFill rotWithShape="1">
              <a:blip r:embed="rId2">
                <a:alphaModFix/>
              </a:blip>
              <a:srcRect b="0" l="0" r="0" t="0"/>
              <a:stretch/>
            </p:blipFill>
            <p:spPr>
              <a:xfrm>
                <a:off x="17879688" y="10624359"/>
                <a:ext cx="165691" cy="212768"/>
              </a:xfrm>
              <a:prstGeom prst="rect">
                <a:avLst/>
              </a:prstGeom>
              <a:noFill/>
              <a:ln>
                <a:noFill/>
              </a:ln>
            </p:spPr>
          </p:pic>
          <p:sp>
            <p:nvSpPr>
              <p:cNvPr id="324" name="Google Shape;324;p41"/>
              <p:cNvSpPr/>
              <p:nvPr/>
            </p:nvSpPr>
            <p:spPr>
              <a:xfrm>
                <a:off x="18087310" y="10615449"/>
                <a:ext cx="271780" cy="221615"/>
              </a:xfrm>
              <a:custGeom>
                <a:rect b="b" l="l" r="r" t="t"/>
                <a:pathLst>
                  <a:path extrusionOk="0" h="221615" w="271780">
                    <a:moveTo>
                      <a:pt x="137189" y="0"/>
                    </a:moveTo>
                    <a:lnTo>
                      <a:pt x="98004" y="3605"/>
                    </a:lnTo>
                    <a:lnTo>
                      <a:pt x="36808" y="31434"/>
                    </a:lnTo>
                    <a:lnTo>
                      <a:pt x="9099" y="68863"/>
                    </a:lnTo>
                    <a:lnTo>
                      <a:pt x="0" y="113954"/>
                    </a:lnTo>
                    <a:lnTo>
                      <a:pt x="3551" y="145640"/>
                    </a:lnTo>
                    <a:lnTo>
                      <a:pt x="32269" y="192733"/>
                    </a:lnTo>
                    <a:lnTo>
                      <a:pt x="73580" y="214194"/>
                    </a:lnTo>
                    <a:lnTo>
                      <a:pt x="111437" y="220668"/>
                    </a:lnTo>
                    <a:lnTo>
                      <a:pt x="133618" y="221469"/>
                    </a:lnTo>
                    <a:lnTo>
                      <a:pt x="181804" y="217606"/>
                    </a:lnTo>
                    <a:lnTo>
                      <a:pt x="219554" y="205709"/>
                    </a:lnTo>
                    <a:lnTo>
                      <a:pt x="247804" y="185322"/>
                    </a:lnTo>
                    <a:lnTo>
                      <a:pt x="248779" y="183868"/>
                    </a:lnTo>
                    <a:lnTo>
                      <a:pt x="137189" y="183868"/>
                    </a:lnTo>
                    <a:lnTo>
                      <a:pt x="100110" y="180475"/>
                    </a:lnTo>
                    <a:lnTo>
                      <a:pt x="72483" y="170233"/>
                    </a:lnTo>
                    <a:lnTo>
                      <a:pt x="54152" y="153044"/>
                    </a:lnTo>
                    <a:lnTo>
                      <a:pt x="44961" y="128812"/>
                    </a:lnTo>
                    <a:lnTo>
                      <a:pt x="271174" y="128812"/>
                    </a:lnTo>
                    <a:lnTo>
                      <a:pt x="271174" y="109661"/>
                    </a:lnTo>
                    <a:lnTo>
                      <a:pt x="269153" y="93724"/>
                    </a:lnTo>
                    <a:lnTo>
                      <a:pt x="45736" y="93724"/>
                    </a:lnTo>
                    <a:lnTo>
                      <a:pt x="56104" y="69304"/>
                    </a:lnTo>
                    <a:lnTo>
                      <a:pt x="75188" y="51618"/>
                    </a:lnTo>
                    <a:lnTo>
                      <a:pt x="102680" y="40863"/>
                    </a:lnTo>
                    <a:lnTo>
                      <a:pt x="138268" y="37234"/>
                    </a:lnTo>
                    <a:lnTo>
                      <a:pt x="242644" y="37234"/>
                    </a:lnTo>
                    <a:lnTo>
                      <a:pt x="236021" y="29799"/>
                    </a:lnTo>
                    <a:lnTo>
                      <a:pt x="209260" y="13350"/>
                    </a:lnTo>
                    <a:lnTo>
                      <a:pt x="193505" y="7474"/>
                    </a:lnTo>
                    <a:lnTo>
                      <a:pt x="176327" y="3306"/>
                    </a:lnTo>
                    <a:lnTo>
                      <a:pt x="157597" y="822"/>
                    </a:lnTo>
                    <a:lnTo>
                      <a:pt x="137189" y="0"/>
                    </a:lnTo>
                    <a:close/>
                  </a:path>
                  <a:path extrusionOk="0" h="221615" w="271780">
                    <a:moveTo>
                      <a:pt x="268326" y="154183"/>
                    </a:moveTo>
                    <a:lnTo>
                      <a:pt x="216265" y="154183"/>
                    </a:lnTo>
                    <a:lnTo>
                      <a:pt x="215899" y="154780"/>
                    </a:lnTo>
                    <a:lnTo>
                      <a:pt x="204180" y="167811"/>
                    </a:lnTo>
                    <a:lnTo>
                      <a:pt x="187523" y="176867"/>
                    </a:lnTo>
                    <a:lnTo>
                      <a:pt x="165375" y="182152"/>
                    </a:lnTo>
                    <a:lnTo>
                      <a:pt x="137189" y="183868"/>
                    </a:lnTo>
                    <a:lnTo>
                      <a:pt x="248779" y="183868"/>
                    </a:lnTo>
                    <a:lnTo>
                      <a:pt x="267489" y="155984"/>
                    </a:lnTo>
                    <a:lnTo>
                      <a:pt x="268326" y="154183"/>
                    </a:lnTo>
                    <a:close/>
                  </a:path>
                  <a:path extrusionOk="0" h="221615" w="271780">
                    <a:moveTo>
                      <a:pt x="242644" y="37234"/>
                    </a:moveTo>
                    <a:lnTo>
                      <a:pt x="138268" y="37234"/>
                    </a:lnTo>
                    <a:lnTo>
                      <a:pt x="172911" y="40716"/>
                    </a:lnTo>
                    <a:lnTo>
                      <a:pt x="198783" y="51226"/>
                    </a:lnTo>
                    <a:lnTo>
                      <a:pt x="216030" y="68863"/>
                    </a:lnTo>
                    <a:lnTo>
                      <a:pt x="224799" y="93724"/>
                    </a:lnTo>
                    <a:lnTo>
                      <a:pt x="269153" y="93724"/>
                    </a:lnTo>
                    <a:lnTo>
                      <a:pt x="267196" y="78293"/>
                    </a:lnTo>
                    <a:lnTo>
                      <a:pt x="255405" y="51559"/>
                    </a:lnTo>
                    <a:lnTo>
                      <a:pt x="242644" y="3723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sp>
          <p:nvSpPr>
            <p:cNvPr id="325" name="Google Shape;325;p41"/>
            <p:cNvSpPr/>
            <p:nvPr/>
          </p:nvSpPr>
          <p:spPr>
            <a:xfrm>
              <a:off x="18426135" y="10620492"/>
              <a:ext cx="269875" cy="211454"/>
            </a:xfrm>
            <a:custGeom>
              <a:rect b="b" l="l" r="r" t="t"/>
              <a:pathLst>
                <a:path extrusionOk="0" h="211454" w="269875">
                  <a:moveTo>
                    <a:pt x="269468" y="0"/>
                  </a:moveTo>
                  <a:lnTo>
                    <a:pt x="221836" y="0"/>
                  </a:lnTo>
                  <a:lnTo>
                    <a:pt x="221836" y="154298"/>
                  </a:lnTo>
                  <a:lnTo>
                    <a:pt x="49705" y="0"/>
                  </a:lnTo>
                  <a:lnTo>
                    <a:pt x="0" y="0"/>
                  </a:lnTo>
                  <a:lnTo>
                    <a:pt x="0" y="210925"/>
                  </a:lnTo>
                  <a:lnTo>
                    <a:pt x="47935" y="210925"/>
                  </a:lnTo>
                  <a:lnTo>
                    <a:pt x="47935" y="54856"/>
                  </a:lnTo>
                  <a:lnTo>
                    <a:pt x="221836" y="210925"/>
                  </a:lnTo>
                  <a:lnTo>
                    <a:pt x="269468" y="210925"/>
                  </a:lnTo>
                  <a:lnTo>
                    <a:pt x="269468" y="0"/>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326" name="Google Shape;326;p41"/>
            <p:cNvSpPr/>
            <p:nvPr/>
          </p:nvSpPr>
          <p:spPr>
            <a:xfrm>
              <a:off x="18756563" y="10610134"/>
              <a:ext cx="281305" cy="227329"/>
            </a:xfrm>
            <a:custGeom>
              <a:rect b="b" l="l" r="r" t="t"/>
              <a:pathLst>
                <a:path extrusionOk="0" h="227329" w="281305">
                  <a:moveTo>
                    <a:pt x="140131" y="0"/>
                  </a:moveTo>
                  <a:lnTo>
                    <a:pt x="100945" y="3402"/>
                  </a:lnTo>
                  <a:lnTo>
                    <a:pt x="39362" y="30060"/>
                  </a:lnTo>
                  <a:lnTo>
                    <a:pt x="9978" y="66450"/>
                  </a:lnTo>
                  <a:lnTo>
                    <a:pt x="0" y="114855"/>
                  </a:lnTo>
                  <a:lnTo>
                    <a:pt x="8728" y="163675"/>
                  </a:lnTo>
                  <a:lnTo>
                    <a:pt x="34831" y="198668"/>
                  </a:lnTo>
                  <a:lnTo>
                    <a:pt x="78188" y="219734"/>
                  </a:lnTo>
                  <a:lnTo>
                    <a:pt x="138676" y="226778"/>
                  </a:lnTo>
                  <a:lnTo>
                    <a:pt x="199632" y="219440"/>
                  </a:lnTo>
                  <a:lnTo>
                    <a:pt x="244253" y="197882"/>
                  </a:lnTo>
                  <a:lnTo>
                    <a:pt x="253425" y="186140"/>
                  </a:lnTo>
                  <a:lnTo>
                    <a:pt x="139765" y="186140"/>
                  </a:lnTo>
                  <a:lnTo>
                    <a:pt x="99849" y="181747"/>
                  </a:lnTo>
                  <a:lnTo>
                    <a:pt x="71531" y="168485"/>
                  </a:lnTo>
                  <a:lnTo>
                    <a:pt x="54656" y="146229"/>
                  </a:lnTo>
                  <a:lnTo>
                    <a:pt x="49066" y="114855"/>
                  </a:lnTo>
                  <a:lnTo>
                    <a:pt x="55084" y="82600"/>
                  </a:lnTo>
                  <a:lnTo>
                    <a:pt x="72764" y="58990"/>
                  </a:lnTo>
                  <a:lnTo>
                    <a:pt x="101545" y="44485"/>
                  </a:lnTo>
                  <a:lnTo>
                    <a:pt x="140864" y="39548"/>
                  </a:lnTo>
                  <a:lnTo>
                    <a:pt x="251382" y="39548"/>
                  </a:lnTo>
                  <a:lnTo>
                    <a:pt x="242697" y="30174"/>
                  </a:lnTo>
                  <a:lnTo>
                    <a:pt x="213532" y="13287"/>
                  </a:lnTo>
                  <a:lnTo>
                    <a:pt x="196852" y="7438"/>
                  </a:lnTo>
                  <a:lnTo>
                    <a:pt x="179145" y="3290"/>
                  </a:lnTo>
                  <a:lnTo>
                    <a:pt x="160280" y="818"/>
                  </a:lnTo>
                  <a:lnTo>
                    <a:pt x="140131" y="0"/>
                  </a:lnTo>
                  <a:close/>
                </a:path>
                <a:path extrusionOk="0" h="227329" w="281305">
                  <a:moveTo>
                    <a:pt x="251382" y="39548"/>
                  </a:moveTo>
                  <a:lnTo>
                    <a:pt x="140864" y="39548"/>
                  </a:lnTo>
                  <a:lnTo>
                    <a:pt x="179872" y="44485"/>
                  </a:lnTo>
                  <a:lnTo>
                    <a:pt x="208426" y="58990"/>
                  </a:lnTo>
                  <a:lnTo>
                    <a:pt x="225969" y="82600"/>
                  </a:lnTo>
                  <a:lnTo>
                    <a:pt x="231940" y="114855"/>
                  </a:lnTo>
                  <a:lnTo>
                    <a:pt x="226259" y="146229"/>
                  </a:lnTo>
                  <a:lnTo>
                    <a:pt x="209110" y="168485"/>
                  </a:lnTo>
                  <a:lnTo>
                    <a:pt x="180332" y="181747"/>
                  </a:lnTo>
                  <a:lnTo>
                    <a:pt x="139765" y="186140"/>
                  </a:lnTo>
                  <a:lnTo>
                    <a:pt x="253425" y="186140"/>
                  </a:lnTo>
                  <a:lnTo>
                    <a:pt x="271665" y="162792"/>
                  </a:lnTo>
                  <a:lnTo>
                    <a:pt x="280996" y="114855"/>
                  </a:lnTo>
                  <a:lnTo>
                    <a:pt x="276663" y="81317"/>
                  </a:lnTo>
                  <a:lnTo>
                    <a:pt x="263819" y="52970"/>
                  </a:lnTo>
                  <a:lnTo>
                    <a:pt x="251382" y="39548"/>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327" name="Google Shape;327;p41"/>
            <p:cNvSpPr/>
            <p:nvPr/>
          </p:nvSpPr>
          <p:spPr>
            <a:xfrm>
              <a:off x="19099035" y="10610132"/>
              <a:ext cx="563244" cy="227329"/>
            </a:xfrm>
            <a:custGeom>
              <a:rect b="b" l="l" r="r" t="t"/>
              <a:pathLst>
                <a:path extrusionOk="0" h="227329" w="563244">
                  <a:moveTo>
                    <a:pt x="266001" y="226796"/>
                  </a:moveTo>
                  <a:lnTo>
                    <a:pt x="157340" y="99275"/>
                  </a:lnTo>
                  <a:lnTo>
                    <a:pt x="260578" y="15341"/>
                  </a:lnTo>
                  <a:lnTo>
                    <a:pt x="194271" y="15341"/>
                  </a:lnTo>
                  <a:lnTo>
                    <a:pt x="46875" y="136359"/>
                  </a:lnTo>
                  <a:lnTo>
                    <a:pt x="46875" y="15341"/>
                  </a:lnTo>
                  <a:lnTo>
                    <a:pt x="0" y="15341"/>
                  </a:lnTo>
                  <a:lnTo>
                    <a:pt x="0" y="226796"/>
                  </a:lnTo>
                  <a:lnTo>
                    <a:pt x="46875" y="226796"/>
                  </a:lnTo>
                  <a:lnTo>
                    <a:pt x="46875" y="182537"/>
                  </a:lnTo>
                  <a:lnTo>
                    <a:pt x="120548" y="124307"/>
                  </a:lnTo>
                  <a:lnTo>
                    <a:pt x="207327" y="226796"/>
                  </a:lnTo>
                  <a:lnTo>
                    <a:pt x="266001" y="226796"/>
                  </a:lnTo>
                  <a:close/>
                </a:path>
                <a:path extrusionOk="0" h="227329" w="563244">
                  <a:moveTo>
                    <a:pt x="563219" y="80784"/>
                  </a:moveTo>
                  <a:lnTo>
                    <a:pt x="556120" y="44602"/>
                  </a:lnTo>
                  <a:lnTo>
                    <a:pt x="548868" y="36258"/>
                  </a:lnTo>
                  <a:lnTo>
                    <a:pt x="534250" y="19443"/>
                  </a:lnTo>
                  <a:lnTo>
                    <a:pt x="517817" y="13017"/>
                  </a:lnTo>
                  <a:lnTo>
                    <a:pt x="517817" y="109728"/>
                  </a:lnTo>
                  <a:lnTo>
                    <a:pt x="517715" y="115951"/>
                  </a:lnTo>
                  <a:lnTo>
                    <a:pt x="500291" y="154762"/>
                  </a:lnTo>
                  <a:lnTo>
                    <a:pt x="450342" y="185000"/>
                  </a:lnTo>
                  <a:lnTo>
                    <a:pt x="404761" y="191274"/>
                  </a:lnTo>
                  <a:lnTo>
                    <a:pt x="382905" y="189572"/>
                  </a:lnTo>
                  <a:lnTo>
                    <a:pt x="367411" y="184416"/>
                  </a:lnTo>
                  <a:lnTo>
                    <a:pt x="358165" y="175780"/>
                  </a:lnTo>
                  <a:lnTo>
                    <a:pt x="355104" y="163601"/>
                  </a:lnTo>
                  <a:lnTo>
                    <a:pt x="355104" y="163233"/>
                  </a:lnTo>
                  <a:lnTo>
                    <a:pt x="380695" y="134302"/>
                  </a:lnTo>
                  <a:lnTo>
                    <a:pt x="420522" y="127152"/>
                  </a:lnTo>
                  <a:lnTo>
                    <a:pt x="451739" y="124929"/>
                  </a:lnTo>
                  <a:lnTo>
                    <a:pt x="476529" y="122809"/>
                  </a:lnTo>
                  <a:lnTo>
                    <a:pt x="495388" y="119672"/>
                  </a:lnTo>
                  <a:lnTo>
                    <a:pt x="508939" y="115366"/>
                  </a:lnTo>
                  <a:lnTo>
                    <a:pt x="517817" y="109728"/>
                  </a:lnTo>
                  <a:lnTo>
                    <a:pt x="517817" y="13017"/>
                  </a:lnTo>
                  <a:lnTo>
                    <a:pt x="496785" y="4775"/>
                  </a:lnTo>
                  <a:lnTo>
                    <a:pt x="442874" y="0"/>
                  </a:lnTo>
                  <a:lnTo>
                    <a:pt x="387819" y="5156"/>
                  </a:lnTo>
                  <a:lnTo>
                    <a:pt x="347306" y="20701"/>
                  </a:lnTo>
                  <a:lnTo>
                    <a:pt x="321094" y="46786"/>
                  </a:lnTo>
                  <a:lnTo>
                    <a:pt x="308978" y="83566"/>
                  </a:lnTo>
                  <a:lnTo>
                    <a:pt x="308800" y="84988"/>
                  </a:lnTo>
                  <a:lnTo>
                    <a:pt x="358254" y="84988"/>
                  </a:lnTo>
                  <a:lnTo>
                    <a:pt x="358381" y="83883"/>
                  </a:lnTo>
                  <a:lnTo>
                    <a:pt x="365785" y="61988"/>
                  </a:lnTo>
                  <a:lnTo>
                    <a:pt x="382066" y="47218"/>
                  </a:lnTo>
                  <a:lnTo>
                    <a:pt x="408546" y="38874"/>
                  </a:lnTo>
                  <a:lnTo>
                    <a:pt x="446532" y="36258"/>
                  </a:lnTo>
                  <a:lnTo>
                    <a:pt x="472998" y="37934"/>
                  </a:lnTo>
                  <a:lnTo>
                    <a:pt x="510755" y="54457"/>
                  </a:lnTo>
                  <a:lnTo>
                    <a:pt x="517093" y="65036"/>
                  </a:lnTo>
                  <a:lnTo>
                    <a:pt x="517093" y="70904"/>
                  </a:lnTo>
                  <a:lnTo>
                    <a:pt x="480644" y="91363"/>
                  </a:lnTo>
                  <a:lnTo>
                    <a:pt x="417677" y="96291"/>
                  </a:lnTo>
                  <a:lnTo>
                    <a:pt x="393242" y="98894"/>
                  </a:lnTo>
                  <a:lnTo>
                    <a:pt x="351866" y="108013"/>
                  </a:lnTo>
                  <a:lnTo>
                    <a:pt x="311823" y="136855"/>
                  </a:lnTo>
                  <a:lnTo>
                    <a:pt x="304203" y="167259"/>
                  </a:lnTo>
                  <a:lnTo>
                    <a:pt x="309740" y="193230"/>
                  </a:lnTo>
                  <a:lnTo>
                    <a:pt x="326326" y="211836"/>
                  </a:lnTo>
                  <a:lnTo>
                    <a:pt x="353872" y="223050"/>
                  </a:lnTo>
                  <a:lnTo>
                    <a:pt x="392315" y="226796"/>
                  </a:lnTo>
                  <a:lnTo>
                    <a:pt x="423240" y="224764"/>
                  </a:lnTo>
                  <a:lnTo>
                    <a:pt x="474853" y="208648"/>
                  </a:lnTo>
                  <a:lnTo>
                    <a:pt x="509028" y="180670"/>
                  </a:lnTo>
                  <a:lnTo>
                    <a:pt x="519264" y="165595"/>
                  </a:lnTo>
                  <a:lnTo>
                    <a:pt x="523392" y="219824"/>
                  </a:lnTo>
                  <a:lnTo>
                    <a:pt x="563219" y="219824"/>
                  </a:lnTo>
                  <a:lnTo>
                    <a:pt x="563219" y="165595"/>
                  </a:lnTo>
                  <a:lnTo>
                    <a:pt x="563219" y="109728"/>
                  </a:lnTo>
                  <a:lnTo>
                    <a:pt x="563219" y="8078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nvGrpSpPr>
            <p:cNvPr id="328" name="Google Shape;328;p41"/>
            <p:cNvGrpSpPr/>
            <p:nvPr/>
          </p:nvGrpSpPr>
          <p:grpSpPr>
            <a:xfrm>
              <a:off x="17270138" y="10697205"/>
              <a:ext cx="448309" cy="277073"/>
              <a:chOff x="17270138" y="10697205"/>
              <a:chExt cx="448309" cy="277073"/>
            </a:xfrm>
          </p:grpSpPr>
          <p:sp>
            <p:nvSpPr>
              <p:cNvPr id="329" name="Google Shape;329;p41"/>
              <p:cNvSpPr/>
              <p:nvPr/>
            </p:nvSpPr>
            <p:spPr>
              <a:xfrm>
                <a:off x="17270138" y="10697205"/>
                <a:ext cx="448309" cy="55245"/>
              </a:xfrm>
              <a:custGeom>
                <a:rect b="b" l="l" r="r" t="t"/>
                <a:pathLst>
                  <a:path extrusionOk="0" h="55245" w="448309">
                    <a:moveTo>
                      <a:pt x="440300" y="0"/>
                    </a:moveTo>
                    <a:lnTo>
                      <a:pt x="7455" y="0"/>
                    </a:lnTo>
                    <a:lnTo>
                      <a:pt x="4412" y="12040"/>
                    </a:lnTo>
                    <a:lnTo>
                      <a:pt x="2145" y="24279"/>
                    </a:lnTo>
                    <a:lnTo>
                      <a:pt x="668" y="36679"/>
                    </a:lnTo>
                    <a:lnTo>
                      <a:pt x="0" y="51087"/>
                    </a:lnTo>
                    <a:lnTo>
                      <a:pt x="73" y="54846"/>
                    </a:lnTo>
                    <a:lnTo>
                      <a:pt x="447693" y="54846"/>
                    </a:lnTo>
                    <a:lnTo>
                      <a:pt x="447766" y="49202"/>
                    </a:lnTo>
                    <a:lnTo>
                      <a:pt x="447097" y="36679"/>
                    </a:lnTo>
                    <a:lnTo>
                      <a:pt x="445619" y="24279"/>
                    </a:lnTo>
                    <a:lnTo>
                      <a:pt x="443349" y="12040"/>
                    </a:lnTo>
                    <a:lnTo>
                      <a:pt x="44030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330" name="Google Shape;330;p41"/>
              <p:cNvSpPr/>
              <p:nvPr/>
            </p:nvSpPr>
            <p:spPr>
              <a:xfrm>
                <a:off x="17272040" y="10775656"/>
                <a:ext cx="444500" cy="55245"/>
              </a:xfrm>
              <a:custGeom>
                <a:rect b="b" l="l" r="r" t="t"/>
                <a:pathLst>
                  <a:path extrusionOk="0" h="55245" w="444500">
                    <a:moveTo>
                      <a:pt x="443965" y="0"/>
                    </a:moveTo>
                    <a:lnTo>
                      <a:pt x="0" y="0"/>
                    </a:lnTo>
                    <a:lnTo>
                      <a:pt x="2328" y="14230"/>
                    </a:lnTo>
                    <a:lnTo>
                      <a:pt x="5540" y="28145"/>
                    </a:lnTo>
                    <a:lnTo>
                      <a:pt x="9601" y="41715"/>
                    </a:lnTo>
                    <a:lnTo>
                      <a:pt x="14481" y="54909"/>
                    </a:lnTo>
                    <a:lnTo>
                      <a:pt x="429484" y="54909"/>
                    </a:lnTo>
                    <a:lnTo>
                      <a:pt x="434362" y="41715"/>
                    </a:lnTo>
                    <a:lnTo>
                      <a:pt x="438421" y="28145"/>
                    </a:lnTo>
                    <a:lnTo>
                      <a:pt x="441632" y="14230"/>
                    </a:lnTo>
                    <a:lnTo>
                      <a:pt x="443965"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331" name="Google Shape;331;p41"/>
              <p:cNvSpPr/>
              <p:nvPr/>
            </p:nvSpPr>
            <p:spPr>
              <a:xfrm>
                <a:off x="17294201" y="10851088"/>
                <a:ext cx="400050" cy="123190"/>
              </a:xfrm>
              <a:custGeom>
                <a:rect b="b" l="l" r="r" t="t"/>
                <a:pathLst>
                  <a:path extrusionOk="0" h="123190" w="400050">
                    <a:moveTo>
                      <a:pt x="399631" y="0"/>
                    </a:moveTo>
                    <a:lnTo>
                      <a:pt x="0" y="0"/>
                    </a:lnTo>
                    <a:lnTo>
                      <a:pt x="26578" y="40754"/>
                    </a:lnTo>
                    <a:lnTo>
                      <a:pt x="61146" y="74712"/>
                    </a:lnTo>
                    <a:lnTo>
                      <a:pt x="102406" y="100575"/>
                    </a:lnTo>
                    <a:lnTo>
                      <a:pt x="149061" y="117045"/>
                    </a:lnTo>
                    <a:lnTo>
                      <a:pt x="199815" y="122823"/>
                    </a:lnTo>
                    <a:lnTo>
                      <a:pt x="250569" y="117045"/>
                    </a:lnTo>
                    <a:lnTo>
                      <a:pt x="297225" y="100575"/>
                    </a:lnTo>
                    <a:lnTo>
                      <a:pt x="338485" y="74712"/>
                    </a:lnTo>
                    <a:lnTo>
                      <a:pt x="373052" y="40754"/>
                    </a:lnTo>
                    <a:lnTo>
                      <a:pt x="399631"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pic>
          <p:nvPicPr>
            <p:cNvPr id="332" name="Google Shape;332;p41"/>
            <p:cNvPicPr preferRelativeResize="0"/>
            <p:nvPr/>
          </p:nvPicPr>
          <p:blipFill rotWithShape="1">
            <a:blip r:embed="rId3">
              <a:alphaModFix/>
            </a:blip>
            <a:srcRect b="0" l="0" r="0" t="0"/>
            <a:stretch/>
          </p:blipFill>
          <p:spPr>
            <a:xfrm>
              <a:off x="17298399" y="10392506"/>
              <a:ext cx="391240" cy="257497"/>
            </a:xfrm>
            <a:prstGeom prst="rect">
              <a:avLst/>
            </a:prstGeom>
            <a:noFill/>
            <a:ln>
              <a:noFill/>
            </a:ln>
          </p:spPr>
        </p:pic>
      </p:grpSp>
    </p:spTree>
  </p:cSld>
  <p:clrMapOvr>
    <a:masterClrMapping/>
  </p:clrMapOvr>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Explain 4 points ">
  <p:cSld name="Title and Content">
    <p:spTree>
      <p:nvGrpSpPr>
        <p:cNvPr id="333" name="Shape 333"/>
        <p:cNvGrpSpPr/>
        <p:nvPr/>
      </p:nvGrpSpPr>
      <p:grpSpPr>
        <a:xfrm>
          <a:off x="0" y="0"/>
          <a:ext cx="0" cy="0"/>
          <a:chOff x="0" y="0"/>
          <a:chExt cx="0" cy="0"/>
        </a:xfrm>
      </p:grpSpPr>
      <p:graphicFrame>
        <p:nvGraphicFramePr>
          <p:cNvPr id="334" name="Google Shape;334;p42"/>
          <p:cNvGraphicFramePr/>
          <p:nvPr/>
        </p:nvGraphicFramePr>
        <p:xfrm>
          <a:off x="0" y="0"/>
          <a:ext cx="3000000" cy="3000000"/>
        </p:xfrm>
        <a:graphic>
          <a:graphicData uri="http://schemas.openxmlformats.org/drawingml/2006/table">
            <a:tbl>
              <a:tblPr>
                <a:noFill/>
                <a:tableStyleId>{3D06AAFA-E253-4BB4-9266-608201C8B59D}</a:tableStyleId>
              </a:tblPr>
              <a:tblGrid>
                <a:gridCol w="762000"/>
                <a:gridCol w="762000"/>
                <a:gridCol w="762000"/>
                <a:gridCol w="762000"/>
                <a:gridCol w="762000"/>
                <a:gridCol w="762000"/>
                <a:gridCol w="762000"/>
                <a:gridCol w="762000"/>
                <a:gridCol w="762000"/>
                <a:gridCol w="762000"/>
                <a:gridCol w="762000"/>
                <a:gridCol w="762000"/>
                <a:gridCol w="762000"/>
                <a:gridCol w="762000"/>
                <a:gridCol w="762000"/>
                <a:gridCol w="762000"/>
              </a:tblGrid>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chemeClr val="dk2">
                          <a:alpha val="0"/>
                        </a:scheme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chemeClr val="dk2">
                          <a:alpha val="0"/>
                        </a:scheme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chemeClr val="dk2">
                          <a:alpha val="0"/>
                        </a:schemeClr>
                      </a:solidFill>
                      <a:prstDash val="solid"/>
                      <a:round/>
                      <a:headEnd len="sm" w="sm" type="none"/>
                      <a:tailEnd len="sm" w="sm" type="none"/>
                    </a:lnL>
                    <a:lnR cap="flat" cmpd="sng" w="9525">
                      <a:solidFill>
                        <a:schemeClr val="dk2">
                          <a:alpha val="0"/>
                        </a:schemeClr>
                      </a:solidFill>
                      <a:prstDash val="solid"/>
                      <a:round/>
                      <a:headEnd len="sm" w="sm" type="none"/>
                      <a:tailEnd len="sm" w="sm" type="none"/>
                    </a:lnR>
                    <a:lnT cap="flat" cmpd="sng" w="9525">
                      <a:solidFill>
                        <a:schemeClr val="dk2">
                          <a:alpha val="0"/>
                        </a:schemeClr>
                      </a:solidFill>
                      <a:prstDash val="solid"/>
                      <a:round/>
                      <a:headEnd len="sm" w="sm" type="none"/>
                      <a:tailEnd len="sm" w="sm" type="none"/>
                    </a:lnT>
                    <a:lnB cap="flat" cmpd="sng" w="9525">
                      <a:solidFill>
                        <a:schemeClr val="dk2">
                          <a:alpha val="0"/>
                        </a:scheme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chemeClr val="dk2">
                          <a:alpha val="0"/>
                        </a:scheme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bl>
          </a:graphicData>
        </a:graphic>
      </p:graphicFrame>
      <p:sp>
        <p:nvSpPr>
          <p:cNvPr id="335" name="Google Shape;335;p42"/>
          <p:cNvSpPr txBox="1"/>
          <p:nvPr>
            <p:ph idx="1" type="subTitle"/>
          </p:nvPr>
        </p:nvSpPr>
        <p:spPr>
          <a:xfrm>
            <a:off x="1399360" y="1710821"/>
            <a:ext cx="4170900" cy="402900"/>
          </a:xfrm>
          <a:prstGeom prst="rect">
            <a:avLst/>
          </a:prstGeom>
        </p:spPr>
        <p:txBody>
          <a:bodyPr anchorCtr="0" anchor="t" bIns="91425" lIns="91425" spcFirstLastPara="1" rIns="91425" wrap="square" tIns="91425">
            <a:noAutofit/>
          </a:bodyPr>
          <a:lstStyle>
            <a:lvl1pPr lvl="0">
              <a:spcBef>
                <a:spcPts val="0"/>
              </a:spcBef>
              <a:spcAft>
                <a:spcPts val="0"/>
              </a:spcAft>
              <a:buNone/>
              <a:defRPr sz="2000">
                <a:solidFill>
                  <a:srgbClr val="353535"/>
                </a:solidFill>
                <a:latin typeface="Muli"/>
                <a:ea typeface="Muli"/>
                <a:cs typeface="Muli"/>
                <a:sym typeface="Muli"/>
              </a:defRPr>
            </a:lvl1pPr>
            <a:lvl2pPr lvl="1">
              <a:spcBef>
                <a:spcPts val="0"/>
              </a:spcBef>
              <a:spcAft>
                <a:spcPts val="0"/>
              </a:spcAft>
              <a:buNone/>
              <a:defRPr/>
            </a:lvl2pPr>
            <a:lvl3pPr lvl="2">
              <a:spcBef>
                <a:spcPts val="0"/>
              </a:spcBef>
              <a:spcAft>
                <a:spcPts val="0"/>
              </a:spcAft>
              <a:buNone/>
              <a:defRPr/>
            </a:lvl3pPr>
            <a:lvl4pPr lvl="3">
              <a:spcBef>
                <a:spcPts val="0"/>
              </a:spcBef>
              <a:spcAft>
                <a:spcPts val="0"/>
              </a:spcAft>
              <a:buNone/>
              <a:defRPr/>
            </a:lvl4pPr>
            <a:lvl5pPr lvl="4">
              <a:spcBef>
                <a:spcPts val="0"/>
              </a:spcBef>
              <a:spcAft>
                <a:spcPts val="0"/>
              </a:spcAft>
              <a:buNone/>
              <a:defRPr/>
            </a:lvl5pPr>
            <a:lvl6pPr lvl="5">
              <a:spcBef>
                <a:spcPts val="0"/>
              </a:spcBef>
              <a:spcAft>
                <a:spcPts val="0"/>
              </a:spcAft>
              <a:buNone/>
              <a:defRPr/>
            </a:lvl6pPr>
            <a:lvl7pPr lvl="6">
              <a:spcBef>
                <a:spcPts val="0"/>
              </a:spcBef>
              <a:spcAft>
                <a:spcPts val="0"/>
              </a:spcAft>
              <a:buNone/>
              <a:defRPr/>
            </a:lvl7pPr>
            <a:lvl8pPr lvl="7">
              <a:spcBef>
                <a:spcPts val="0"/>
              </a:spcBef>
              <a:spcAft>
                <a:spcPts val="0"/>
              </a:spcAft>
              <a:buNone/>
              <a:defRPr/>
            </a:lvl8pPr>
            <a:lvl9pPr lvl="8">
              <a:spcBef>
                <a:spcPts val="0"/>
              </a:spcBef>
              <a:spcAft>
                <a:spcPts val="0"/>
              </a:spcAft>
              <a:buNone/>
              <a:defRPr/>
            </a:lvl9pPr>
          </a:lstStyle>
          <a:p/>
        </p:txBody>
      </p:sp>
      <p:sp>
        <p:nvSpPr>
          <p:cNvPr id="336" name="Google Shape;336;p42"/>
          <p:cNvSpPr txBox="1"/>
          <p:nvPr>
            <p:ph idx="2" type="body"/>
          </p:nvPr>
        </p:nvSpPr>
        <p:spPr>
          <a:xfrm>
            <a:off x="1399360" y="2169821"/>
            <a:ext cx="4240800" cy="11922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solidFill>
                  <a:srgbClr val="353535"/>
                </a:solidFill>
              </a:defRPr>
            </a:lvl1pPr>
            <a:lvl2pPr indent="-342900" lvl="1" marL="914400">
              <a:spcBef>
                <a:spcPts val="0"/>
              </a:spcBef>
              <a:spcAft>
                <a:spcPts val="0"/>
              </a:spcAft>
              <a:buSzPts val="1800"/>
              <a:buChar char="□"/>
              <a:defRPr/>
            </a:lvl2pPr>
            <a:lvl3pPr indent="-342900" lvl="2" marL="1371600">
              <a:spcBef>
                <a:spcPts val="0"/>
              </a:spcBef>
              <a:spcAft>
                <a:spcPts val="0"/>
              </a:spcAft>
              <a:buSzPts val="1800"/>
              <a:buChar char="■"/>
              <a:defRPr/>
            </a:lvl3pPr>
            <a:lvl4pPr indent="-342900" lvl="3" marL="1828800">
              <a:spcBef>
                <a:spcPts val="0"/>
              </a:spcBef>
              <a:spcAft>
                <a:spcPts val="0"/>
              </a:spcAft>
              <a:buSzPts val="1800"/>
              <a:buChar char="■"/>
              <a:defRPr/>
            </a:lvl4pPr>
            <a:lvl5pPr indent="-342900" lvl="4" marL="2286000">
              <a:spcBef>
                <a:spcPts val="0"/>
              </a:spcBef>
              <a:spcAft>
                <a:spcPts val="0"/>
              </a:spcAft>
              <a:buSzPts val="1800"/>
              <a:buChar char="□"/>
              <a:defRPr/>
            </a:lvl5pPr>
            <a:lvl6pPr indent="-342900" lvl="5" marL="2743200">
              <a:spcBef>
                <a:spcPts val="0"/>
              </a:spcBef>
              <a:spcAft>
                <a:spcPts val="0"/>
              </a:spcAft>
              <a:buSzPts val="1800"/>
              <a:buChar char="■"/>
              <a:defRPr/>
            </a:lvl6pPr>
            <a:lvl7pPr indent="-342900" lvl="6" marL="3200400">
              <a:spcBef>
                <a:spcPts val="0"/>
              </a:spcBef>
              <a:spcAft>
                <a:spcPts val="0"/>
              </a:spcAft>
              <a:buSzPts val="1800"/>
              <a:buChar char="■"/>
              <a:defRPr/>
            </a:lvl7pPr>
            <a:lvl8pPr indent="-342900" lvl="7" marL="3657600">
              <a:spcBef>
                <a:spcPts val="0"/>
              </a:spcBef>
              <a:spcAft>
                <a:spcPts val="0"/>
              </a:spcAft>
              <a:buSzPts val="1800"/>
              <a:buChar char="□"/>
              <a:defRPr/>
            </a:lvl8pPr>
            <a:lvl9pPr indent="-342900" lvl="8" marL="4114800">
              <a:spcBef>
                <a:spcPts val="0"/>
              </a:spcBef>
              <a:spcAft>
                <a:spcPts val="0"/>
              </a:spcAft>
              <a:buSzPts val="1800"/>
              <a:buChar char="■"/>
              <a:defRPr/>
            </a:lvl9pPr>
          </a:lstStyle>
          <a:p/>
        </p:txBody>
      </p:sp>
      <p:cxnSp>
        <p:nvCxnSpPr>
          <p:cNvPr id="337" name="Google Shape;337;p42"/>
          <p:cNvCxnSpPr/>
          <p:nvPr/>
        </p:nvCxnSpPr>
        <p:spPr>
          <a:xfrm>
            <a:off x="1148533" y="1792207"/>
            <a:ext cx="0" cy="1678500"/>
          </a:xfrm>
          <a:prstGeom prst="straightConnector1">
            <a:avLst/>
          </a:prstGeom>
          <a:noFill/>
          <a:ln cap="flat" cmpd="sng" w="38100">
            <a:solidFill>
              <a:schemeClr val="dk1"/>
            </a:solidFill>
            <a:prstDash val="solid"/>
            <a:round/>
            <a:headEnd len="med" w="med" type="none"/>
            <a:tailEnd len="med" w="med" type="none"/>
          </a:ln>
        </p:spPr>
      </p:cxnSp>
      <p:sp>
        <p:nvSpPr>
          <p:cNvPr id="338" name="Google Shape;338;p42"/>
          <p:cNvSpPr txBox="1"/>
          <p:nvPr>
            <p:ph idx="3" type="subTitle"/>
          </p:nvPr>
        </p:nvSpPr>
        <p:spPr>
          <a:xfrm>
            <a:off x="1399360" y="3869021"/>
            <a:ext cx="4170900" cy="402900"/>
          </a:xfrm>
          <a:prstGeom prst="rect">
            <a:avLst/>
          </a:prstGeom>
        </p:spPr>
        <p:txBody>
          <a:bodyPr anchorCtr="0" anchor="t" bIns="91425" lIns="91425" spcFirstLastPara="1" rIns="91425" wrap="square" tIns="91425">
            <a:noAutofit/>
          </a:bodyPr>
          <a:lstStyle>
            <a:lvl1pPr lvl="0" rtl="0">
              <a:spcBef>
                <a:spcPts val="0"/>
              </a:spcBef>
              <a:spcAft>
                <a:spcPts val="0"/>
              </a:spcAft>
              <a:buNone/>
              <a:defRPr sz="2000">
                <a:solidFill>
                  <a:srgbClr val="353535"/>
                </a:solidFill>
                <a:latin typeface="Muli"/>
                <a:ea typeface="Muli"/>
                <a:cs typeface="Muli"/>
                <a:sym typeface="Muli"/>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sp>
        <p:nvSpPr>
          <p:cNvPr id="339" name="Google Shape;339;p42"/>
          <p:cNvSpPr txBox="1"/>
          <p:nvPr>
            <p:ph idx="4" type="body"/>
          </p:nvPr>
        </p:nvSpPr>
        <p:spPr>
          <a:xfrm>
            <a:off x="1399360" y="4328021"/>
            <a:ext cx="4240800" cy="1192200"/>
          </a:xfrm>
          <a:prstGeom prst="rect">
            <a:avLst/>
          </a:prstGeom>
        </p:spPr>
        <p:txBody>
          <a:bodyPr anchorCtr="0" anchor="t" bIns="91425" lIns="91425" spcFirstLastPara="1" rIns="91425" wrap="square" tIns="91425">
            <a:noAutofit/>
          </a:bodyPr>
          <a:lstStyle>
            <a:lvl1pPr indent="-342900" lvl="0" marL="457200" rtl="0">
              <a:spcBef>
                <a:spcPts val="0"/>
              </a:spcBef>
              <a:spcAft>
                <a:spcPts val="0"/>
              </a:spcAft>
              <a:buSzPts val="1800"/>
              <a:buChar char="■"/>
              <a:defRPr>
                <a:solidFill>
                  <a:srgbClr val="353535"/>
                </a:solidFill>
              </a:defRPr>
            </a:lvl1pPr>
            <a:lvl2pPr indent="-342900" lvl="1" marL="914400" rtl="0">
              <a:spcBef>
                <a:spcPts val="0"/>
              </a:spcBef>
              <a:spcAft>
                <a:spcPts val="0"/>
              </a:spcAft>
              <a:buSzPts val="1800"/>
              <a:buChar char="□"/>
              <a:defRPr/>
            </a:lvl2pPr>
            <a:lvl3pPr indent="-342900" lvl="2" marL="1371600" rtl="0">
              <a:spcBef>
                <a:spcPts val="0"/>
              </a:spcBef>
              <a:spcAft>
                <a:spcPts val="0"/>
              </a:spcAft>
              <a:buSzPts val="1800"/>
              <a:buChar char="■"/>
              <a:defRPr/>
            </a:lvl3pPr>
            <a:lvl4pPr indent="-342900" lvl="3" marL="1828800" rtl="0">
              <a:spcBef>
                <a:spcPts val="0"/>
              </a:spcBef>
              <a:spcAft>
                <a:spcPts val="0"/>
              </a:spcAft>
              <a:buSzPts val="1800"/>
              <a:buChar char="■"/>
              <a:defRPr/>
            </a:lvl4pPr>
            <a:lvl5pPr indent="-342900" lvl="4" marL="2286000" rtl="0">
              <a:spcBef>
                <a:spcPts val="0"/>
              </a:spcBef>
              <a:spcAft>
                <a:spcPts val="0"/>
              </a:spcAft>
              <a:buSzPts val="1800"/>
              <a:buChar char="□"/>
              <a:defRPr/>
            </a:lvl5pPr>
            <a:lvl6pPr indent="-342900" lvl="5" marL="2743200" rtl="0">
              <a:spcBef>
                <a:spcPts val="0"/>
              </a:spcBef>
              <a:spcAft>
                <a:spcPts val="0"/>
              </a:spcAft>
              <a:buSzPts val="1800"/>
              <a:buChar char="■"/>
              <a:defRPr/>
            </a:lvl6pPr>
            <a:lvl7pPr indent="-342900" lvl="6" marL="3200400" rtl="0">
              <a:spcBef>
                <a:spcPts val="0"/>
              </a:spcBef>
              <a:spcAft>
                <a:spcPts val="0"/>
              </a:spcAft>
              <a:buSzPts val="1800"/>
              <a:buChar char="■"/>
              <a:defRPr/>
            </a:lvl7pPr>
            <a:lvl8pPr indent="-342900" lvl="7" marL="3657600" rtl="0">
              <a:spcBef>
                <a:spcPts val="0"/>
              </a:spcBef>
              <a:spcAft>
                <a:spcPts val="0"/>
              </a:spcAft>
              <a:buSzPts val="1800"/>
              <a:buChar char="□"/>
              <a:defRPr/>
            </a:lvl8pPr>
            <a:lvl9pPr indent="-342900" lvl="8" marL="4114800" rtl="0">
              <a:spcBef>
                <a:spcPts val="0"/>
              </a:spcBef>
              <a:spcAft>
                <a:spcPts val="0"/>
              </a:spcAft>
              <a:buSzPts val="1800"/>
              <a:buChar char="■"/>
              <a:defRPr/>
            </a:lvl9pPr>
          </a:lstStyle>
          <a:p/>
        </p:txBody>
      </p:sp>
      <p:cxnSp>
        <p:nvCxnSpPr>
          <p:cNvPr id="340" name="Google Shape;340;p42"/>
          <p:cNvCxnSpPr/>
          <p:nvPr/>
        </p:nvCxnSpPr>
        <p:spPr>
          <a:xfrm>
            <a:off x="1148533" y="3950407"/>
            <a:ext cx="0" cy="1678500"/>
          </a:xfrm>
          <a:prstGeom prst="straightConnector1">
            <a:avLst/>
          </a:prstGeom>
          <a:noFill/>
          <a:ln cap="flat" cmpd="sng" w="38100">
            <a:solidFill>
              <a:schemeClr val="dk1"/>
            </a:solidFill>
            <a:prstDash val="solid"/>
            <a:round/>
            <a:headEnd len="med" w="med" type="none"/>
            <a:tailEnd len="med" w="med" type="none"/>
          </a:ln>
        </p:spPr>
      </p:cxnSp>
      <p:sp>
        <p:nvSpPr>
          <p:cNvPr id="341" name="Google Shape;341;p42"/>
          <p:cNvSpPr txBox="1"/>
          <p:nvPr>
            <p:ph idx="5" type="subTitle"/>
          </p:nvPr>
        </p:nvSpPr>
        <p:spPr>
          <a:xfrm>
            <a:off x="6409960" y="1710821"/>
            <a:ext cx="4170900" cy="402900"/>
          </a:xfrm>
          <a:prstGeom prst="rect">
            <a:avLst/>
          </a:prstGeom>
        </p:spPr>
        <p:txBody>
          <a:bodyPr anchorCtr="0" anchor="t" bIns="91425" lIns="91425" spcFirstLastPara="1" rIns="91425" wrap="square" tIns="91425">
            <a:noAutofit/>
          </a:bodyPr>
          <a:lstStyle>
            <a:lvl1pPr lvl="0" rtl="0">
              <a:spcBef>
                <a:spcPts val="0"/>
              </a:spcBef>
              <a:spcAft>
                <a:spcPts val="0"/>
              </a:spcAft>
              <a:buNone/>
              <a:defRPr sz="2000">
                <a:solidFill>
                  <a:srgbClr val="353535"/>
                </a:solidFill>
                <a:latin typeface="Muli"/>
                <a:ea typeface="Muli"/>
                <a:cs typeface="Muli"/>
                <a:sym typeface="Muli"/>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sp>
        <p:nvSpPr>
          <p:cNvPr id="342" name="Google Shape;342;p42"/>
          <p:cNvSpPr txBox="1"/>
          <p:nvPr>
            <p:ph idx="6" type="body"/>
          </p:nvPr>
        </p:nvSpPr>
        <p:spPr>
          <a:xfrm>
            <a:off x="6409960" y="2169821"/>
            <a:ext cx="4240800" cy="1192200"/>
          </a:xfrm>
          <a:prstGeom prst="rect">
            <a:avLst/>
          </a:prstGeom>
        </p:spPr>
        <p:txBody>
          <a:bodyPr anchorCtr="0" anchor="t" bIns="91425" lIns="91425" spcFirstLastPara="1" rIns="91425" wrap="square" tIns="91425">
            <a:noAutofit/>
          </a:bodyPr>
          <a:lstStyle>
            <a:lvl1pPr indent="-342900" lvl="0" marL="457200" rtl="0">
              <a:spcBef>
                <a:spcPts val="0"/>
              </a:spcBef>
              <a:spcAft>
                <a:spcPts val="0"/>
              </a:spcAft>
              <a:buSzPts val="1800"/>
              <a:buChar char="■"/>
              <a:defRPr>
                <a:solidFill>
                  <a:srgbClr val="353535"/>
                </a:solidFill>
              </a:defRPr>
            </a:lvl1pPr>
            <a:lvl2pPr indent="-342900" lvl="1" marL="914400" rtl="0">
              <a:spcBef>
                <a:spcPts val="0"/>
              </a:spcBef>
              <a:spcAft>
                <a:spcPts val="0"/>
              </a:spcAft>
              <a:buSzPts val="1800"/>
              <a:buChar char="□"/>
              <a:defRPr/>
            </a:lvl2pPr>
            <a:lvl3pPr indent="-342900" lvl="2" marL="1371600" rtl="0">
              <a:spcBef>
                <a:spcPts val="0"/>
              </a:spcBef>
              <a:spcAft>
                <a:spcPts val="0"/>
              </a:spcAft>
              <a:buSzPts val="1800"/>
              <a:buChar char="■"/>
              <a:defRPr/>
            </a:lvl3pPr>
            <a:lvl4pPr indent="-342900" lvl="3" marL="1828800" rtl="0">
              <a:spcBef>
                <a:spcPts val="0"/>
              </a:spcBef>
              <a:spcAft>
                <a:spcPts val="0"/>
              </a:spcAft>
              <a:buSzPts val="1800"/>
              <a:buChar char="■"/>
              <a:defRPr/>
            </a:lvl4pPr>
            <a:lvl5pPr indent="-342900" lvl="4" marL="2286000" rtl="0">
              <a:spcBef>
                <a:spcPts val="0"/>
              </a:spcBef>
              <a:spcAft>
                <a:spcPts val="0"/>
              </a:spcAft>
              <a:buSzPts val="1800"/>
              <a:buChar char="□"/>
              <a:defRPr/>
            </a:lvl5pPr>
            <a:lvl6pPr indent="-342900" lvl="5" marL="2743200" rtl="0">
              <a:spcBef>
                <a:spcPts val="0"/>
              </a:spcBef>
              <a:spcAft>
                <a:spcPts val="0"/>
              </a:spcAft>
              <a:buSzPts val="1800"/>
              <a:buChar char="■"/>
              <a:defRPr/>
            </a:lvl6pPr>
            <a:lvl7pPr indent="-342900" lvl="6" marL="3200400" rtl="0">
              <a:spcBef>
                <a:spcPts val="0"/>
              </a:spcBef>
              <a:spcAft>
                <a:spcPts val="0"/>
              </a:spcAft>
              <a:buSzPts val="1800"/>
              <a:buChar char="■"/>
              <a:defRPr/>
            </a:lvl7pPr>
            <a:lvl8pPr indent="-342900" lvl="7" marL="3657600" rtl="0">
              <a:spcBef>
                <a:spcPts val="0"/>
              </a:spcBef>
              <a:spcAft>
                <a:spcPts val="0"/>
              </a:spcAft>
              <a:buSzPts val="1800"/>
              <a:buChar char="□"/>
              <a:defRPr/>
            </a:lvl8pPr>
            <a:lvl9pPr indent="-342900" lvl="8" marL="4114800" rtl="0">
              <a:spcBef>
                <a:spcPts val="0"/>
              </a:spcBef>
              <a:spcAft>
                <a:spcPts val="0"/>
              </a:spcAft>
              <a:buSzPts val="1800"/>
              <a:buChar char="■"/>
              <a:defRPr/>
            </a:lvl9pPr>
          </a:lstStyle>
          <a:p/>
        </p:txBody>
      </p:sp>
      <p:cxnSp>
        <p:nvCxnSpPr>
          <p:cNvPr id="343" name="Google Shape;343;p42"/>
          <p:cNvCxnSpPr/>
          <p:nvPr/>
        </p:nvCxnSpPr>
        <p:spPr>
          <a:xfrm>
            <a:off x="6159133" y="1792207"/>
            <a:ext cx="0" cy="1678500"/>
          </a:xfrm>
          <a:prstGeom prst="straightConnector1">
            <a:avLst/>
          </a:prstGeom>
          <a:noFill/>
          <a:ln cap="flat" cmpd="sng" w="38100">
            <a:solidFill>
              <a:schemeClr val="dk1"/>
            </a:solidFill>
            <a:prstDash val="solid"/>
            <a:round/>
            <a:headEnd len="med" w="med" type="none"/>
            <a:tailEnd len="med" w="med" type="none"/>
          </a:ln>
        </p:spPr>
      </p:cxnSp>
      <p:sp>
        <p:nvSpPr>
          <p:cNvPr id="344" name="Google Shape;344;p42"/>
          <p:cNvSpPr txBox="1"/>
          <p:nvPr>
            <p:ph idx="7" type="subTitle"/>
          </p:nvPr>
        </p:nvSpPr>
        <p:spPr>
          <a:xfrm>
            <a:off x="6409960" y="3869021"/>
            <a:ext cx="4170900" cy="402900"/>
          </a:xfrm>
          <a:prstGeom prst="rect">
            <a:avLst/>
          </a:prstGeom>
        </p:spPr>
        <p:txBody>
          <a:bodyPr anchorCtr="0" anchor="t" bIns="91425" lIns="91425" spcFirstLastPara="1" rIns="91425" wrap="square" tIns="91425">
            <a:noAutofit/>
          </a:bodyPr>
          <a:lstStyle>
            <a:lvl1pPr lvl="0" rtl="0">
              <a:spcBef>
                <a:spcPts val="0"/>
              </a:spcBef>
              <a:spcAft>
                <a:spcPts val="0"/>
              </a:spcAft>
              <a:buNone/>
              <a:defRPr sz="2000">
                <a:solidFill>
                  <a:srgbClr val="353535"/>
                </a:solidFill>
                <a:latin typeface="Muli"/>
                <a:ea typeface="Muli"/>
                <a:cs typeface="Muli"/>
                <a:sym typeface="Muli"/>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sp>
        <p:nvSpPr>
          <p:cNvPr id="345" name="Google Shape;345;p42"/>
          <p:cNvSpPr txBox="1"/>
          <p:nvPr>
            <p:ph idx="8" type="body"/>
          </p:nvPr>
        </p:nvSpPr>
        <p:spPr>
          <a:xfrm>
            <a:off x="6409960" y="4328021"/>
            <a:ext cx="4240800" cy="1192200"/>
          </a:xfrm>
          <a:prstGeom prst="rect">
            <a:avLst/>
          </a:prstGeom>
        </p:spPr>
        <p:txBody>
          <a:bodyPr anchorCtr="0" anchor="t" bIns="91425" lIns="91425" spcFirstLastPara="1" rIns="91425" wrap="square" tIns="91425">
            <a:noAutofit/>
          </a:bodyPr>
          <a:lstStyle>
            <a:lvl1pPr indent="-342900" lvl="0" marL="457200" rtl="0">
              <a:spcBef>
                <a:spcPts val="0"/>
              </a:spcBef>
              <a:spcAft>
                <a:spcPts val="0"/>
              </a:spcAft>
              <a:buSzPts val="1800"/>
              <a:buChar char="■"/>
              <a:defRPr>
                <a:solidFill>
                  <a:srgbClr val="353535"/>
                </a:solidFill>
              </a:defRPr>
            </a:lvl1pPr>
            <a:lvl2pPr indent="-342900" lvl="1" marL="914400" rtl="0">
              <a:spcBef>
                <a:spcPts val="0"/>
              </a:spcBef>
              <a:spcAft>
                <a:spcPts val="0"/>
              </a:spcAft>
              <a:buSzPts val="1800"/>
              <a:buChar char="□"/>
              <a:defRPr/>
            </a:lvl2pPr>
            <a:lvl3pPr indent="-342900" lvl="2" marL="1371600" rtl="0">
              <a:spcBef>
                <a:spcPts val="0"/>
              </a:spcBef>
              <a:spcAft>
                <a:spcPts val="0"/>
              </a:spcAft>
              <a:buSzPts val="1800"/>
              <a:buChar char="■"/>
              <a:defRPr/>
            </a:lvl3pPr>
            <a:lvl4pPr indent="-342900" lvl="3" marL="1828800" rtl="0">
              <a:spcBef>
                <a:spcPts val="0"/>
              </a:spcBef>
              <a:spcAft>
                <a:spcPts val="0"/>
              </a:spcAft>
              <a:buSzPts val="1800"/>
              <a:buChar char="■"/>
              <a:defRPr/>
            </a:lvl4pPr>
            <a:lvl5pPr indent="-342900" lvl="4" marL="2286000" rtl="0">
              <a:spcBef>
                <a:spcPts val="0"/>
              </a:spcBef>
              <a:spcAft>
                <a:spcPts val="0"/>
              </a:spcAft>
              <a:buSzPts val="1800"/>
              <a:buChar char="□"/>
              <a:defRPr/>
            </a:lvl5pPr>
            <a:lvl6pPr indent="-342900" lvl="5" marL="2743200" rtl="0">
              <a:spcBef>
                <a:spcPts val="0"/>
              </a:spcBef>
              <a:spcAft>
                <a:spcPts val="0"/>
              </a:spcAft>
              <a:buSzPts val="1800"/>
              <a:buChar char="■"/>
              <a:defRPr/>
            </a:lvl6pPr>
            <a:lvl7pPr indent="-342900" lvl="6" marL="3200400" rtl="0">
              <a:spcBef>
                <a:spcPts val="0"/>
              </a:spcBef>
              <a:spcAft>
                <a:spcPts val="0"/>
              </a:spcAft>
              <a:buSzPts val="1800"/>
              <a:buChar char="■"/>
              <a:defRPr/>
            </a:lvl7pPr>
            <a:lvl8pPr indent="-342900" lvl="7" marL="3657600" rtl="0">
              <a:spcBef>
                <a:spcPts val="0"/>
              </a:spcBef>
              <a:spcAft>
                <a:spcPts val="0"/>
              </a:spcAft>
              <a:buSzPts val="1800"/>
              <a:buChar char="□"/>
              <a:defRPr/>
            </a:lvl8pPr>
            <a:lvl9pPr indent="-342900" lvl="8" marL="4114800" rtl="0">
              <a:spcBef>
                <a:spcPts val="0"/>
              </a:spcBef>
              <a:spcAft>
                <a:spcPts val="0"/>
              </a:spcAft>
              <a:buSzPts val="1800"/>
              <a:buChar char="■"/>
              <a:defRPr/>
            </a:lvl9pPr>
          </a:lstStyle>
          <a:p/>
        </p:txBody>
      </p:sp>
      <p:cxnSp>
        <p:nvCxnSpPr>
          <p:cNvPr id="346" name="Google Shape;346;p42"/>
          <p:cNvCxnSpPr/>
          <p:nvPr/>
        </p:nvCxnSpPr>
        <p:spPr>
          <a:xfrm>
            <a:off x="6159133" y="3950407"/>
            <a:ext cx="0" cy="1678500"/>
          </a:xfrm>
          <a:prstGeom prst="straightConnector1">
            <a:avLst/>
          </a:prstGeom>
          <a:noFill/>
          <a:ln cap="flat" cmpd="sng" w="38100">
            <a:solidFill>
              <a:schemeClr val="dk1"/>
            </a:solidFill>
            <a:prstDash val="solid"/>
            <a:round/>
            <a:headEnd len="med" w="med" type="none"/>
            <a:tailEnd len="med" w="med" type="none"/>
          </a:ln>
        </p:spPr>
      </p:cxnSp>
      <p:sp>
        <p:nvSpPr>
          <p:cNvPr id="347" name="Google Shape;347;p42"/>
          <p:cNvSpPr txBox="1"/>
          <p:nvPr>
            <p:ph type="title"/>
          </p:nvPr>
        </p:nvSpPr>
        <p:spPr>
          <a:xfrm>
            <a:off x="685800" y="533400"/>
            <a:ext cx="10845900" cy="609600"/>
          </a:xfrm>
          <a:prstGeom prst="rect">
            <a:avLst/>
          </a:prstGeom>
          <a:noFill/>
          <a:ln>
            <a:noFill/>
          </a:ln>
        </p:spPr>
        <p:txBody>
          <a:bodyPr anchorCtr="0" anchor="t" bIns="91425" lIns="91425" spcFirstLastPara="1" rIns="91425" wrap="square" tIns="91425">
            <a:noAutofit/>
          </a:bodyPr>
          <a:lstStyle>
            <a:lvl1pPr lvl="0" marR="0" rtl="0" algn="l">
              <a:spcBef>
                <a:spcPts val="0"/>
              </a:spcBef>
              <a:spcAft>
                <a:spcPts val="0"/>
              </a:spcAft>
              <a:buClr>
                <a:schemeClr val="dk2"/>
              </a:buClr>
              <a:buSzPts val="1400"/>
              <a:buFont typeface="Muli"/>
              <a:buNone/>
              <a:defRPr i="0" sz="3000" u="none" cap="none" strike="noStrike">
                <a:solidFill>
                  <a:schemeClr val="dk2"/>
                </a:solidFill>
                <a:latin typeface="Muli"/>
                <a:ea typeface="Muli"/>
                <a:cs typeface="Muli"/>
                <a:sym typeface="Muli"/>
              </a:defRPr>
            </a:lvl1pPr>
            <a:lvl2pPr lvl="1" rtl="0">
              <a:spcBef>
                <a:spcPts val="0"/>
              </a:spcBef>
              <a:spcAft>
                <a:spcPts val="0"/>
              </a:spcAft>
              <a:buSzPts val="1400"/>
              <a:buFont typeface="Muli"/>
              <a:buNone/>
              <a:defRPr sz="1800">
                <a:latin typeface="Muli"/>
                <a:ea typeface="Muli"/>
                <a:cs typeface="Muli"/>
                <a:sym typeface="Muli"/>
              </a:defRPr>
            </a:lvl2pPr>
            <a:lvl3pPr lvl="2" rtl="0">
              <a:spcBef>
                <a:spcPts val="0"/>
              </a:spcBef>
              <a:spcAft>
                <a:spcPts val="0"/>
              </a:spcAft>
              <a:buSzPts val="1400"/>
              <a:buFont typeface="Muli"/>
              <a:buNone/>
              <a:defRPr sz="1800">
                <a:latin typeface="Muli"/>
                <a:ea typeface="Muli"/>
                <a:cs typeface="Muli"/>
                <a:sym typeface="Muli"/>
              </a:defRPr>
            </a:lvl3pPr>
            <a:lvl4pPr lvl="3" rtl="0">
              <a:spcBef>
                <a:spcPts val="0"/>
              </a:spcBef>
              <a:spcAft>
                <a:spcPts val="0"/>
              </a:spcAft>
              <a:buSzPts val="1400"/>
              <a:buFont typeface="Muli"/>
              <a:buNone/>
              <a:defRPr sz="1800">
                <a:latin typeface="Muli"/>
                <a:ea typeface="Muli"/>
                <a:cs typeface="Muli"/>
                <a:sym typeface="Muli"/>
              </a:defRPr>
            </a:lvl4pPr>
            <a:lvl5pPr lvl="4" rtl="0">
              <a:spcBef>
                <a:spcPts val="0"/>
              </a:spcBef>
              <a:spcAft>
                <a:spcPts val="0"/>
              </a:spcAft>
              <a:buSzPts val="1400"/>
              <a:buFont typeface="Muli"/>
              <a:buNone/>
              <a:defRPr sz="1800">
                <a:latin typeface="Muli"/>
                <a:ea typeface="Muli"/>
                <a:cs typeface="Muli"/>
                <a:sym typeface="Muli"/>
              </a:defRPr>
            </a:lvl5pPr>
            <a:lvl6pPr lvl="5" rtl="0">
              <a:spcBef>
                <a:spcPts val="0"/>
              </a:spcBef>
              <a:spcAft>
                <a:spcPts val="0"/>
              </a:spcAft>
              <a:buSzPts val="1400"/>
              <a:buFont typeface="Muli"/>
              <a:buNone/>
              <a:defRPr sz="1800">
                <a:latin typeface="Muli"/>
                <a:ea typeface="Muli"/>
                <a:cs typeface="Muli"/>
                <a:sym typeface="Muli"/>
              </a:defRPr>
            </a:lvl6pPr>
            <a:lvl7pPr lvl="6" rtl="0">
              <a:spcBef>
                <a:spcPts val="0"/>
              </a:spcBef>
              <a:spcAft>
                <a:spcPts val="0"/>
              </a:spcAft>
              <a:buSzPts val="1400"/>
              <a:buFont typeface="Muli"/>
              <a:buNone/>
              <a:defRPr sz="1800">
                <a:latin typeface="Muli"/>
                <a:ea typeface="Muli"/>
                <a:cs typeface="Muli"/>
                <a:sym typeface="Muli"/>
              </a:defRPr>
            </a:lvl7pPr>
            <a:lvl8pPr lvl="7" rtl="0">
              <a:spcBef>
                <a:spcPts val="0"/>
              </a:spcBef>
              <a:spcAft>
                <a:spcPts val="0"/>
              </a:spcAft>
              <a:buSzPts val="1400"/>
              <a:buFont typeface="Muli"/>
              <a:buNone/>
              <a:defRPr sz="1800">
                <a:latin typeface="Muli"/>
                <a:ea typeface="Muli"/>
                <a:cs typeface="Muli"/>
                <a:sym typeface="Muli"/>
              </a:defRPr>
            </a:lvl8pPr>
            <a:lvl9pPr lvl="8" rtl="0">
              <a:spcBef>
                <a:spcPts val="0"/>
              </a:spcBef>
              <a:spcAft>
                <a:spcPts val="0"/>
              </a:spcAft>
              <a:buSzPts val="1400"/>
              <a:buFont typeface="Muli"/>
              <a:buNone/>
              <a:defRPr sz="1800">
                <a:latin typeface="Muli"/>
                <a:ea typeface="Muli"/>
                <a:cs typeface="Muli"/>
                <a:sym typeface="Muli"/>
              </a:defRPr>
            </a:lvl9pPr>
          </a:lstStyle>
          <a:p/>
        </p:txBody>
      </p:sp>
      <p:sp>
        <p:nvSpPr>
          <p:cNvPr id="348" name="Google Shape;348;p42"/>
          <p:cNvSpPr txBox="1"/>
          <p:nvPr>
            <p:ph idx="12" type="sldNum"/>
          </p:nvPr>
        </p:nvSpPr>
        <p:spPr>
          <a:xfrm>
            <a:off x="10668000" y="6295225"/>
            <a:ext cx="762000" cy="280500"/>
          </a:xfrm>
          <a:prstGeom prst="rect">
            <a:avLst/>
          </a:prstGeom>
        </p:spPr>
        <p:txBody>
          <a:bodyPr anchorCtr="0" anchor="t" bIns="91425" lIns="91425" spcFirstLastPara="1" rIns="91425" wrap="square" tIns="91425">
            <a:noAutofit/>
          </a:bodyPr>
          <a:lstStyle>
            <a:lvl1pPr lvl="0" rtl="0">
              <a:buNone/>
              <a:defRPr>
                <a:solidFill>
                  <a:srgbClr val="FFFFFF"/>
                </a:solidFill>
              </a:defRPr>
            </a:lvl1pPr>
            <a:lvl2pPr lvl="1" rtl="0">
              <a:buNone/>
              <a:defRPr>
                <a:solidFill>
                  <a:srgbClr val="FFFFFF"/>
                </a:solidFill>
              </a:defRPr>
            </a:lvl2pPr>
            <a:lvl3pPr lvl="2" rtl="0">
              <a:buNone/>
              <a:defRPr>
                <a:solidFill>
                  <a:srgbClr val="FFFFFF"/>
                </a:solidFill>
              </a:defRPr>
            </a:lvl3pPr>
            <a:lvl4pPr lvl="3" rtl="0">
              <a:buNone/>
              <a:defRPr>
                <a:solidFill>
                  <a:srgbClr val="FFFFFF"/>
                </a:solidFill>
              </a:defRPr>
            </a:lvl4pPr>
            <a:lvl5pPr lvl="4" rtl="0">
              <a:buNone/>
              <a:defRPr>
                <a:solidFill>
                  <a:srgbClr val="FFFFFF"/>
                </a:solidFill>
              </a:defRPr>
            </a:lvl5pPr>
            <a:lvl6pPr lvl="5" rtl="0">
              <a:buNone/>
              <a:defRPr>
                <a:solidFill>
                  <a:srgbClr val="FFFFFF"/>
                </a:solidFill>
              </a:defRPr>
            </a:lvl6pPr>
            <a:lvl7pPr lvl="6" rtl="0">
              <a:buNone/>
              <a:defRPr>
                <a:solidFill>
                  <a:srgbClr val="FFFFFF"/>
                </a:solidFill>
              </a:defRPr>
            </a:lvl7pPr>
            <a:lvl8pPr lvl="7" rtl="0">
              <a:buNone/>
              <a:defRPr>
                <a:solidFill>
                  <a:srgbClr val="FFFFFF"/>
                </a:solidFill>
              </a:defRPr>
            </a:lvl8pPr>
            <a:lvl9pPr lvl="8" rtl="0">
              <a:buNone/>
              <a:defRPr>
                <a:solidFill>
                  <a:srgbClr val="FFFFFF"/>
                </a:solidFill>
              </a:defRPr>
            </a:lvl9pPr>
          </a:lstStyle>
          <a:p>
            <a:pPr indent="0" lvl="0" marL="0" rtl="0" algn="ctr">
              <a:spcBef>
                <a:spcPts val="0"/>
              </a:spcBef>
              <a:spcAft>
                <a:spcPts val="0"/>
              </a:spcAft>
              <a:buNone/>
            </a:pPr>
            <a:fld id="{00000000-1234-1234-1234-123412341234}" type="slidenum">
              <a:rPr lang="en-US"/>
              <a:t>‹#›</a:t>
            </a:fld>
            <a:endParaRPr/>
          </a:p>
        </p:txBody>
      </p:sp>
      <p:sp>
        <p:nvSpPr>
          <p:cNvPr id="349" name="Google Shape;349;p42"/>
          <p:cNvSpPr/>
          <p:nvPr/>
        </p:nvSpPr>
        <p:spPr>
          <a:xfrm>
            <a:off x="10471975" y="6083350"/>
            <a:ext cx="1201500" cy="774600"/>
          </a:xfrm>
          <a:prstGeom prst="roundRect">
            <a:avLst>
              <a:gd fmla="val 16667" name="adj"/>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uli"/>
              <a:ea typeface="Muli"/>
              <a:cs typeface="Muli"/>
              <a:sym typeface="Muli"/>
            </a:endParaRPr>
          </a:p>
        </p:txBody>
      </p:sp>
      <p:grpSp>
        <p:nvGrpSpPr>
          <p:cNvPr id="350" name="Google Shape;350;p42"/>
          <p:cNvGrpSpPr/>
          <p:nvPr/>
        </p:nvGrpSpPr>
        <p:grpSpPr>
          <a:xfrm>
            <a:off x="0" y="5980278"/>
            <a:ext cx="12191479" cy="127050"/>
            <a:chOff x="0" y="9863563"/>
            <a:chExt cx="20104682" cy="209550"/>
          </a:xfrm>
        </p:grpSpPr>
        <p:sp>
          <p:nvSpPr>
            <p:cNvPr id="351" name="Google Shape;351;p42"/>
            <p:cNvSpPr/>
            <p:nvPr/>
          </p:nvSpPr>
          <p:spPr>
            <a:xfrm>
              <a:off x="9568127" y="9863563"/>
              <a:ext cx="10536555" cy="209550"/>
            </a:xfrm>
            <a:custGeom>
              <a:rect b="b" l="l" r="r" t="t"/>
              <a:pathLst>
                <a:path extrusionOk="0" h="209550" w="10536555">
                  <a:moveTo>
                    <a:pt x="10535972" y="0"/>
                  </a:moveTo>
                  <a:lnTo>
                    <a:pt x="0" y="0"/>
                  </a:lnTo>
                  <a:lnTo>
                    <a:pt x="0" y="209417"/>
                  </a:lnTo>
                  <a:lnTo>
                    <a:pt x="10535972" y="209417"/>
                  </a:lnTo>
                  <a:lnTo>
                    <a:pt x="10535972" y="0"/>
                  </a:lnTo>
                  <a:close/>
                </a:path>
              </a:pathLst>
            </a:custGeom>
            <a:solidFill>
              <a:srgbClr val="479AC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352" name="Google Shape;352;p42"/>
            <p:cNvSpPr/>
            <p:nvPr/>
          </p:nvSpPr>
          <p:spPr>
            <a:xfrm>
              <a:off x="6861916" y="9863563"/>
              <a:ext cx="2706370" cy="209550"/>
            </a:xfrm>
            <a:custGeom>
              <a:rect b="b" l="l" r="r" t="t"/>
              <a:pathLst>
                <a:path extrusionOk="0" h="209550" w="2706370">
                  <a:moveTo>
                    <a:pt x="2706210" y="0"/>
                  </a:moveTo>
                  <a:lnTo>
                    <a:pt x="0" y="0"/>
                  </a:lnTo>
                  <a:lnTo>
                    <a:pt x="0" y="209417"/>
                  </a:lnTo>
                  <a:lnTo>
                    <a:pt x="2706210" y="209417"/>
                  </a:lnTo>
                  <a:lnTo>
                    <a:pt x="270621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353" name="Google Shape;353;p42"/>
            <p:cNvSpPr/>
            <p:nvPr/>
          </p:nvSpPr>
          <p:spPr>
            <a:xfrm>
              <a:off x="0" y="9863563"/>
              <a:ext cx="4956810" cy="209550"/>
            </a:xfrm>
            <a:custGeom>
              <a:rect b="b" l="l" r="r" t="t"/>
              <a:pathLst>
                <a:path extrusionOk="0" h="209550" w="4956810">
                  <a:moveTo>
                    <a:pt x="4956623" y="0"/>
                  </a:moveTo>
                  <a:lnTo>
                    <a:pt x="0" y="0"/>
                  </a:lnTo>
                  <a:lnTo>
                    <a:pt x="0" y="209417"/>
                  </a:lnTo>
                  <a:lnTo>
                    <a:pt x="4956623" y="209417"/>
                  </a:lnTo>
                  <a:lnTo>
                    <a:pt x="4956623"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354" name="Google Shape;354;p42"/>
            <p:cNvSpPr/>
            <p:nvPr/>
          </p:nvSpPr>
          <p:spPr>
            <a:xfrm>
              <a:off x="4956623" y="9863563"/>
              <a:ext cx="1905634" cy="209550"/>
            </a:xfrm>
            <a:custGeom>
              <a:rect b="b" l="l" r="r" t="t"/>
              <a:pathLst>
                <a:path extrusionOk="0" h="209550" w="1905634">
                  <a:moveTo>
                    <a:pt x="1905292" y="0"/>
                  </a:moveTo>
                  <a:lnTo>
                    <a:pt x="0" y="0"/>
                  </a:lnTo>
                  <a:lnTo>
                    <a:pt x="0" y="209417"/>
                  </a:lnTo>
                  <a:lnTo>
                    <a:pt x="1905292" y="209417"/>
                  </a:lnTo>
                  <a:lnTo>
                    <a:pt x="1905292"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grpSp>
        <p:nvGrpSpPr>
          <p:cNvPr id="355" name="Google Shape;355;p42"/>
          <p:cNvGrpSpPr/>
          <p:nvPr/>
        </p:nvGrpSpPr>
        <p:grpSpPr>
          <a:xfrm>
            <a:off x="10472612" y="6300976"/>
            <a:ext cx="1450594" cy="352728"/>
            <a:chOff x="17270138" y="10392506"/>
            <a:chExt cx="2392141" cy="581772"/>
          </a:xfrm>
        </p:grpSpPr>
        <p:grpSp>
          <p:nvGrpSpPr>
            <p:cNvPr id="356" name="Google Shape;356;p42"/>
            <p:cNvGrpSpPr/>
            <p:nvPr/>
          </p:nvGrpSpPr>
          <p:grpSpPr>
            <a:xfrm>
              <a:off x="17879688" y="10615449"/>
              <a:ext cx="479402" cy="221678"/>
              <a:chOff x="17879688" y="10615449"/>
              <a:chExt cx="479402" cy="221678"/>
            </a:xfrm>
          </p:grpSpPr>
          <p:pic>
            <p:nvPicPr>
              <p:cNvPr id="357" name="Google Shape;357;p42"/>
              <p:cNvPicPr preferRelativeResize="0"/>
              <p:nvPr/>
            </p:nvPicPr>
            <p:blipFill rotWithShape="1">
              <a:blip r:embed="rId2">
                <a:alphaModFix/>
              </a:blip>
              <a:srcRect b="0" l="0" r="0" t="0"/>
              <a:stretch/>
            </p:blipFill>
            <p:spPr>
              <a:xfrm>
                <a:off x="17879688" y="10624359"/>
                <a:ext cx="165691" cy="212768"/>
              </a:xfrm>
              <a:prstGeom prst="rect">
                <a:avLst/>
              </a:prstGeom>
              <a:noFill/>
              <a:ln>
                <a:noFill/>
              </a:ln>
            </p:spPr>
          </p:pic>
          <p:sp>
            <p:nvSpPr>
              <p:cNvPr id="358" name="Google Shape;358;p42"/>
              <p:cNvSpPr/>
              <p:nvPr/>
            </p:nvSpPr>
            <p:spPr>
              <a:xfrm>
                <a:off x="18087310" y="10615449"/>
                <a:ext cx="271780" cy="221615"/>
              </a:xfrm>
              <a:custGeom>
                <a:rect b="b" l="l" r="r" t="t"/>
                <a:pathLst>
                  <a:path extrusionOk="0" h="221615" w="271780">
                    <a:moveTo>
                      <a:pt x="137189" y="0"/>
                    </a:moveTo>
                    <a:lnTo>
                      <a:pt x="98004" y="3605"/>
                    </a:lnTo>
                    <a:lnTo>
                      <a:pt x="36808" y="31434"/>
                    </a:lnTo>
                    <a:lnTo>
                      <a:pt x="9099" y="68863"/>
                    </a:lnTo>
                    <a:lnTo>
                      <a:pt x="0" y="113954"/>
                    </a:lnTo>
                    <a:lnTo>
                      <a:pt x="3551" y="145640"/>
                    </a:lnTo>
                    <a:lnTo>
                      <a:pt x="32269" y="192733"/>
                    </a:lnTo>
                    <a:lnTo>
                      <a:pt x="73580" y="214194"/>
                    </a:lnTo>
                    <a:lnTo>
                      <a:pt x="111437" y="220668"/>
                    </a:lnTo>
                    <a:lnTo>
                      <a:pt x="133618" y="221469"/>
                    </a:lnTo>
                    <a:lnTo>
                      <a:pt x="181804" y="217606"/>
                    </a:lnTo>
                    <a:lnTo>
                      <a:pt x="219554" y="205709"/>
                    </a:lnTo>
                    <a:lnTo>
                      <a:pt x="247804" y="185322"/>
                    </a:lnTo>
                    <a:lnTo>
                      <a:pt x="248779" y="183868"/>
                    </a:lnTo>
                    <a:lnTo>
                      <a:pt x="137189" y="183868"/>
                    </a:lnTo>
                    <a:lnTo>
                      <a:pt x="100110" y="180475"/>
                    </a:lnTo>
                    <a:lnTo>
                      <a:pt x="72483" y="170233"/>
                    </a:lnTo>
                    <a:lnTo>
                      <a:pt x="54152" y="153044"/>
                    </a:lnTo>
                    <a:lnTo>
                      <a:pt x="44961" y="128812"/>
                    </a:lnTo>
                    <a:lnTo>
                      <a:pt x="271174" y="128812"/>
                    </a:lnTo>
                    <a:lnTo>
                      <a:pt x="271174" y="109661"/>
                    </a:lnTo>
                    <a:lnTo>
                      <a:pt x="269153" y="93724"/>
                    </a:lnTo>
                    <a:lnTo>
                      <a:pt x="45736" y="93724"/>
                    </a:lnTo>
                    <a:lnTo>
                      <a:pt x="56104" y="69304"/>
                    </a:lnTo>
                    <a:lnTo>
                      <a:pt x="75188" y="51618"/>
                    </a:lnTo>
                    <a:lnTo>
                      <a:pt x="102680" y="40863"/>
                    </a:lnTo>
                    <a:lnTo>
                      <a:pt x="138268" y="37234"/>
                    </a:lnTo>
                    <a:lnTo>
                      <a:pt x="242644" y="37234"/>
                    </a:lnTo>
                    <a:lnTo>
                      <a:pt x="236021" y="29799"/>
                    </a:lnTo>
                    <a:lnTo>
                      <a:pt x="209260" y="13350"/>
                    </a:lnTo>
                    <a:lnTo>
                      <a:pt x="193505" y="7474"/>
                    </a:lnTo>
                    <a:lnTo>
                      <a:pt x="176327" y="3306"/>
                    </a:lnTo>
                    <a:lnTo>
                      <a:pt x="157597" y="822"/>
                    </a:lnTo>
                    <a:lnTo>
                      <a:pt x="137189" y="0"/>
                    </a:lnTo>
                    <a:close/>
                  </a:path>
                  <a:path extrusionOk="0" h="221615" w="271780">
                    <a:moveTo>
                      <a:pt x="268326" y="154183"/>
                    </a:moveTo>
                    <a:lnTo>
                      <a:pt x="216265" y="154183"/>
                    </a:lnTo>
                    <a:lnTo>
                      <a:pt x="215899" y="154780"/>
                    </a:lnTo>
                    <a:lnTo>
                      <a:pt x="204180" y="167811"/>
                    </a:lnTo>
                    <a:lnTo>
                      <a:pt x="187523" y="176867"/>
                    </a:lnTo>
                    <a:lnTo>
                      <a:pt x="165375" y="182152"/>
                    </a:lnTo>
                    <a:lnTo>
                      <a:pt x="137189" y="183868"/>
                    </a:lnTo>
                    <a:lnTo>
                      <a:pt x="248779" y="183868"/>
                    </a:lnTo>
                    <a:lnTo>
                      <a:pt x="267489" y="155984"/>
                    </a:lnTo>
                    <a:lnTo>
                      <a:pt x="268326" y="154183"/>
                    </a:lnTo>
                    <a:close/>
                  </a:path>
                  <a:path extrusionOk="0" h="221615" w="271780">
                    <a:moveTo>
                      <a:pt x="242644" y="37234"/>
                    </a:moveTo>
                    <a:lnTo>
                      <a:pt x="138268" y="37234"/>
                    </a:lnTo>
                    <a:lnTo>
                      <a:pt x="172911" y="40716"/>
                    </a:lnTo>
                    <a:lnTo>
                      <a:pt x="198783" y="51226"/>
                    </a:lnTo>
                    <a:lnTo>
                      <a:pt x="216030" y="68863"/>
                    </a:lnTo>
                    <a:lnTo>
                      <a:pt x="224799" y="93724"/>
                    </a:lnTo>
                    <a:lnTo>
                      <a:pt x="269153" y="93724"/>
                    </a:lnTo>
                    <a:lnTo>
                      <a:pt x="267196" y="78293"/>
                    </a:lnTo>
                    <a:lnTo>
                      <a:pt x="255405" y="51559"/>
                    </a:lnTo>
                    <a:lnTo>
                      <a:pt x="242644" y="3723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sp>
          <p:nvSpPr>
            <p:cNvPr id="359" name="Google Shape;359;p42"/>
            <p:cNvSpPr/>
            <p:nvPr/>
          </p:nvSpPr>
          <p:spPr>
            <a:xfrm>
              <a:off x="18426135" y="10620492"/>
              <a:ext cx="269875" cy="211454"/>
            </a:xfrm>
            <a:custGeom>
              <a:rect b="b" l="l" r="r" t="t"/>
              <a:pathLst>
                <a:path extrusionOk="0" h="211454" w="269875">
                  <a:moveTo>
                    <a:pt x="269468" y="0"/>
                  </a:moveTo>
                  <a:lnTo>
                    <a:pt x="221836" y="0"/>
                  </a:lnTo>
                  <a:lnTo>
                    <a:pt x="221836" y="154298"/>
                  </a:lnTo>
                  <a:lnTo>
                    <a:pt x="49705" y="0"/>
                  </a:lnTo>
                  <a:lnTo>
                    <a:pt x="0" y="0"/>
                  </a:lnTo>
                  <a:lnTo>
                    <a:pt x="0" y="210925"/>
                  </a:lnTo>
                  <a:lnTo>
                    <a:pt x="47935" y="210925"/>
                  </a:lnTo>
                  <a:lnTo>
                    <a:pt x="47935" y="54856"/>
                  </a:lnTo>
                  <a:lnTo>
                    <a:pt x="221836" y="210925"/>
                  </a:lnTo>
                  <a:lnTo>
                    <a:pt x="269468" y="210925"/>
                  </a:lnTo>
                  <a:lnTo>
                    <a:pt x="269468" y="0"/>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360" name="Google Shape;360;p42"/>
            <p:cNvSpPr/>
            <p:nvPr/>
          </p:nvSpPr>
          <p:spPr>
            <a:xfrm>
              <a:off x="18756563" y="10610134"/>
              <a:ext cx="281305" cy="227329"/>
            </a:xfrm>
            <a:custGeom>
              <a:rect b="b" l="l" r="r" t="t"/>
              <a:pathLst>
                <a:path extrusionOk="0" h="227329" w="281305">
                  <a:moveTo>
                    <a:pt x="140131" y="0"/>
                  </a:moveTo>
                  <a:lnTo>
                    <a:pt x="100945" y="3402"/>
                  </a:lnTo>
                  <a:lnTo>
                    <a:pt x="39362" y="30060"/>
                  </a:lnTo>
                  <a:lnTo>
                    <a:pt x="9978" y="66450"/>
                  </a:lnTo>
                  <a:lnTo>
                    <a:pt x="0" y="114855"/>
                  </a:lnTo>
                  <a:lnTo>
                    <a:pt x="8728" y="163675"/>
                  </a:lnTo>
                  <a:lnTo>
                    <a:pt x="34831" y="198668"/>
                  </a:lnTo>
                  <a:lnTo>
                    <a:pt x="78188" y="219734"/>
                  </a:lnTo>
                  <a:lnTo>
                    <a:pt x="138676" y="226778"/>
                  </a:lnTo>
                  <a:lnTo>
                    <a:pt x="199632" y="219440"/>
                  </a:lnTo>
                  <a:lnTo>
                    <a:pt x="244253" y="197882"/>
                  </a:lnTo>
                  <a:lnTo>
                    <a:pt x="253425" y="186140"/>
                  </a:lnTo>
                  <a:lnTo>
                    <a:pt x="139765" y="186140"/>
                  </a:lnTo>
                  <a:lnTo>
                    <a:pt x="99849" y="181747"/>
                  </a:lnTo>
                  <a:lnTo>
                    <a:pt x="71531" y="168485"/>
                  </a:lnTo>
                  <a:lnTo>
                    <a:pt x="54656" y="146229"/>
                  </a:lnTo>
                  <a:lnTo>
                    <a:pt x="49066" y="114855"/>
                  </a:lnTo>
                  <a:lnTo>
                    <a:pt x="55084" y="82600"/>
                  </a:lnTo>
                  <a:lnTo>
                    <a:pt x="72764" y="58990"/>
                  </a:lnTo>
                  <a:lnTo>
                    <a:pt x="101545" y="44485"/>
                  </a:lnTo>
                  <a:lnTo>
                    <a:pt x="140864" y="39548"/>
                  </a:lnTo>
                  <a:lnTo>
                    <a:pt x="251382" y="39548"/>
                  </a:lnTo>
                  <a:lnTo>
                    <a:pt x="242697" y="30174"/>
                  </a:lnTo>
                  <a:lnTo>
                    <a:pt x="213532" y="13287"/>
                  </a:lnTo>
                  <a:lnTo>
                    <a:pt x="196852" y="7438"/>
                  </a:lnTo>
                  <a:lnTo>
                    <a:pt x="179145" y="3290"/>
                  </a:lnTo>
                  <a:lnTo>
                    <a:pt x="160280" y="818"/>
                  </a:lnTo>
                  <a:lnTo>
                    <a:pt x="140131" y="0"/>
                  </a:lnTo>
                  <a:close/>
                </a:path>
                <a:path extrusionOk="0" h="227329" w="281305">
                  <a:moveTo>
                    <a:pt x="251382" y="39548"/>
                  </a:moveTo>
                  <a:lnTo>
                    <a:pt x="140864" y="39548"/>
                  </a:lnTo>
                  <a:lnTo>
                    <a:pt x="179872" y="44485"/>
                  </a:lnTo>
                  <a:lnTo>
                    <a:pt x="208426" y="58990"/>
                  </a:lnTo>
                  <a:lnTo>
                    <a:pt x="225969" y="82600"/>
                  </a:lnTo>
                  <a:lnTo>
                    <a:pt x="231940" y="114855"/>
                  </a:lnTo>
                  <a:lnTo>
                    <a:pt x="226259" y="146229"/>
                  </a:lnTo>
                  <a:lnTo>
                    <a:pt x="209110" y="168485"/>
                  </a:lnTo>
                  <a:lnTo>
                    <a:pt x="180332" y="181747"/>
                  </a:lnTo>
                  <a:lnTo>
                    <a:pt x="139765" y="186140"/>
                  </a:lnTo>
                  <a:lnTo>
                    <a:pt x="253425" y="186140"/>
                  </a:lnTo>
                  <a:lnTo>
                    <a:pt x="271665" y="162792"/>
                  </a:lnTo>
                  <a:lnTo>
                    <a:pt x="280996" y="114855"/>
                  </a:lnTo>
                  <a:lnTo>
                    <a:pt x="276663" y="81317"/>
                  </a:lnTo>
                  <a:lnTo>
                    <a:pt x="263819" y="52970"/>
                  </a:lnTo>
                  <a:lnTo>
                    <a:pt x="251382" y="39548"/>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361" name="Google Shape;361;p42"/>
            <p:cNvSpPr/>
            <p:nvPr/>
          </p:nvSpPr>
          <p:spPr>
            <a:xfrm>
              <a:off x="19099035" y="10610132"/>
              <a:ext cx="563244" cy="227329"/>
            </a:xfrm>
            <a:custGeom>
              <a:rect b="b" l="l" r="r" t="t"/>
              <a:pathLst>
                <a:path extrusionOk="0" h="227329" w="563244">
                  <a:moveTo>
                    <a:pt x="266001" y="226796"/>
                  </a:moveTo>
                  <a:lnTo>
                    <a:pt x="157340" y="99275"/>
                  </a:lnTo>
                  <a:lnTo>
                    <a:pt x="260578" y="15341"/>
                  </a:lnTo>
                  <a:lnTo>
                    <a:pt x="194271" y="15341"/>
                  </a:lnTo>
                  <a:lnTo>
                    <a:pt x="46875" y="136359"/>
                  </a:lnTo>
                  <a:lnTo>
                    <a:pt x="46875" y="15341"/>
                  </a:lnTo>
                  <a:lnTo>
                    <a:pt x="0" y="15341"/>
                  </a:lnTo>
                  <a:lnTo>
                    <a:pt x="0" y="226796"/>
                  </a:lnTo>
                  <a:lnTo>
                    <a:pt x="46875" y="226796"/>
                  </a:lnTo>
                  <a:lnTo>
                    <a:pt x="46875" y="182537"/>
                  </a:lnTo>
                  <a:lnTo>
                    <a:pt x="120548" y="124307"/>
                  </a:lnTo>
                  <a:lnTo>
                    <a:pt x="207327" y="226796"/>
                  </a:lnTo>
                  <a:lnTo>
                    <a:pt x="266001" y="226796"/>
                  </a:lnTo>
                  <a:close/>
                </a:path>
                <a:path extrusionOk="0" h="227329" w="563244">
                  <a:moveTo>
                    <a:pt x="563219" y="80784"/>
                  </a:moveTo>
                  <a:lnTo>
                    <a:pt x="556120" y="44602"/>
                  </a:lnTo>
                  <a:lnTo>
                    <a:pt x="548868" y="36258"/>
                  </a:lnTo>
                  <a:lnTo>
                    <a:pt x="534250" y="19443"/>
                  </a:lnTo>
                  <a:lnTo>
                    <a:pt x="517817" y="13017"/>
                  </a:lnTo>
                  <a:lnTo>
                    <a:pt x="517817" y="109728"/>
                  </a:lnTo>
                  <a:lnTo>
                    <a:pt x="517715" y="115951"/>
                  </a:lnTo>
                  <a:lnTo>
                    <a:pt x="500291" y="154762"/>
                  </a:lnTo>
                  <a:lnTo>
                    <a:pt x="450342" y="185000"/>
                  </a:lnTo>
                  <a:lnTo>
                    <a:pt x="404761" y="191274"/>
                  </a:lnTo>
                  <a:lnTo>
                    <a:pt x="382905" y="189572"/>
                  </a:lnTo>
                  <a:lnTo>
                    <a:pt x="367411" y="184416"/>
                  </a:lnTo>
                  <a:lnTo>
                    <a:pt x="358165" y="175780"/>
                  </a:lnTo>
                  <a:lnTo>
                    <a:pt x="355104" y="163601"/>
                  </a:lnTo>
                  <a:lnTo>
                    <a:pt x="355104" y="163233"/>
                  </a:lnTo>
                  <a:lnTo>
                    <a:pt x="380695" y="134302"/>
                  </a:lnTo>
                  <a:lnTo>
                    <a:pt x="420522" y="127152"/>
                  </a:lnTo>
                  <a:lnTo>
                    <a:pt x="451739" y="124929"/>
                  </a:lnTo>
                  <a:lnTo>
                    <a:pt x="476529" y="122809"/>
                  </a:lnTo>
                  <a:lnTo>
                    <a:pt x="495388" y="119672"/>
                  </a:lnTo>
                  <a:lnTo>
                    <a:pt x="508939" y="115366"/>
                  </a:lnTo>
                  <a:lnTo>
                    <a:pt x="517817" y="109728"/>
                  </a:lnTo>
                  <a:lnTo>
                    <a:pt x="517817" y="13017"/>
                  </a:lnTo>
                  <a:lnTo>
                    <a:pt x="496785" y="4775"/>
                  </a:lnTo>
                  <a:lnTo>
                    <a:pt x="442874" y="0"/>
                  </a:lnTo>
                  <a:lnTo>
                    <a:pt x="387819" y="5156"/>
                  </a:lnTo>
                  <a:lnTo>
                    <a:pt x="347306" y="20701"/>
                  </a:lnTo>
                  <a:lnTo>
                    <a:pt x="321094" y="46786"/>
                  </a:lnTo>
                  <a:lnTo>
                    <a:pt x="308978" y="83566"/>
                  </a:lnTo>
                  <a:lnTo>
                    <a:pt x="308800" y="84988"/>
                  </a:lnTo>
                  <a:lnTo>
                    <a:pt x="358254" y="84988"/>
                  </a:lnTo>
                  <a:lnTo>
                    <a:pt x="358381" y="83883"/>
                  </a:lnTo>
                  <a:lnTo>
                    <a:pt x="365785" y="61988"/>
                  </a:lnTo>
                  <a:lnTo>
                    <a:pt x="382066" y="47218"/>
                  </a:lnTo>
                  <a:lnTo>
                    <a:pt x="408546" y="38874"/>
                  </a:lnTo>
                  <a:lnTo>
                    <a:pt x="446532" y="36258"/>
                  </a:lnTo>
                  <a:lnTo>
                    <a:pt x="472998" y="37934"/>
                  </a:lnTo>
                  <a:lnTo>
                    <a:pt x="510755" y="54457"/>
                  </a:lnTo>
                  <a:lnTo>
                    <a:pt x="517093" y="65036"/>
                  </a:lnTo>
                  <a:lnTo>
                    <a:pt x="517093" y="70904"/>
                  </a:lnTo>
                  <a:lnTo>
                    <a:pt x="480644" y="91363"/>
                  </a:lnTo>
                  <a:lnTo>
                    <a:pt x="417677" y="96291"/>
                  </a:lnTo>
                  <a:lnTo>
                    <a:pt x="393242" y="98894"/>
                  </a:lnTo>
                  <a:lnTo>
                    <a:pt x="351866" y="108013"/>
                  </a:lnTo>
                  <a:lnTo>
                    <a:pt x="311823" y="136855"/>
                  </a:lnTo>
                  <a:lnTo>
                    <a:pt x="304203" y="167259"/>
                  </a:lnTo>
                  <a:lnTo>
                    <a:pt x="309740" y="193230"/>
                  </a:lnTo>
                  <a:lnTo>
                    <a:pt x="326326" y="211836"/>
                  </a:lnTo>
                  <a:lnTo>
                    <a:pt x="353872" y="223050"/>
                  </a:lnTo>
                  <a:lnTo>
                    <a:pt x="392315" y="226796"/>
                  </a:lnTo>
                  <a:lnTo>
                    <a:pt x="423240" y="224764"/>
                  </a:lnTo>
                  <a:lnTo>
                    <a:pt x="474853" y="208648"/>
                  </a:lnTo>
                  <a:lnTo>
                    <a:pt x="509028" y="180670"/>
                  </a:lnTo>
                  <a:lnTo>
                    <a:pt x="519264" y="165595"/>
                  </a:lnTo>
                  <a:lnTo>
                    <a:pt x="523392" y="219824"/>
                  </a:lnTo>
                  <a:lnTo>
                    <a:pt x="563219" y="219824"/>
                  </a:lnTo>
                  <a:lnTo>
                    <a:pt x="563219" y="165595"/>
                  </a:lnTo>
                  <a:lnTo>
                    <a:pt x="563219" y="109728"/>
                  </a:lnTo>
                  <a:lnTo>
                    <a:pt x="563219" y="8078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nvGrpSpPr>
            <p:cNvPr id="362" name="Google Shape;362;p42"/>
            <p:cNvGrpSpPr/>
            <p:nvPr/>
          </p:nvGrpSpPr>
          <p:grpSpPr>
            <a:xfrm>
              <a:off x="17270138" y="10697205"/>
              <a:ext cx="448309" cy="277073"/>
              <a:chOff x="17270138" y="10697205"/>
              <a:chExt cx="448309" cy="277073"/>
            </a:xfrm>
          </p:grpSpPr>
          <p:sp>
            <p:nvSpPr>
              <p:cNvPr id="363" name="Google Shape;363;p42"/>
              <p:cNvSpPr/>
              <p:nvPr/>
            </p:nvSpPr>
            <p:spPr>
              <a:xfrm>
                <a:off x="17270138" y="10697205"/>
                <a:ext cx="448309" cy="55245"/>
              </a:xfrm>
              <a:custGeom>
                <a:rect b="b" l="l" r="r" t="t"/>
                <a:pathLst>
                  <a:path extrusionOk="0" h="55245" w="448309">
                    <a:moveTo>
                      <a:pt x="440300" y="0"/>
                    </a:moveTo>
                    <a:lnTo>
                      <a:pt x="7455" y="0"/>
                    </a:lnTo>
                    <a:lnTo>
                      <a:pt x="4412" y="12040"/>
                    </a:lnTo>
                    <a:lnTo>
                      <a:pt x="2145" y="24279"/>
                    </a:lnTo>
                    <a:lnTo>
                      <a:pt x="668" y="36679"/>
                    </a:lnTo>
                    <a:lnTo>
                      <a:pt x="0" y="51087"/>
                    </a:lnTo>
                    <a:lnTo>
                      <a:pt x="73" y="54846"/>
                    </a:lnTo>
                    <a:lnTo>
                      <a:pt x="447693" y="54846"/>
                    </a:lnTo>
                    <a:lnTo>
                      <a:pt x="447766" y="49202"/>
                    </a:lnTo>
                    <a:lnTo>
                      <a:pt x="447097" y="36679"/>
                    </a:lnTo>
                    <a:lnTo>
                      <a:pt x="445619" y="24279"/>
                    </a:lnTo>
                    <a:lnTo>
                      <a:pt x="443349" y="12040"/>
                    </a:lnTo>
                    <a:lnTo>
                      <a:pt x="44030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364" name="Google Shape;364;p42"/>
              <p:cNvSpPr/>
              <p:nvPr/>
            </p:nvSpPr>
            <p:spPr>
              <a:xfrm>
                <a:off x="17272040" y="10775656"/>
                <a:ext cx="444500" cy="55245"/>
              </a:xfrm>
              <a:custGeom>
                <a:rect b="b" l="l" r="r" t="t"/>
                <a:pathLst>
                  <a:path extrusionOk="0" h="55245" w="444500">
                    <a:moveTo>
                      <a:pt x="443965" y="0"/>
                    </a:moveTo>
                    <a:lnTo>
                      <a:pt x="0" y="0"/>
                    </a:lnTo>
                    <a:lnTo>
                      <a:pt x="2328" y="14230"/>
                    </a:lnTo>
                    <a:lnTo>
                      <a:pt x="5540" y="28145"/>
                    </a:lnTo>
                    <a:lnTo>
                      <a:pt x="9601" y="41715"/>
                    </a:lnTo>
                    <a:lnTo>
                      <a:pt x="14481" y="54909"/>
                    </a:lnTo>
                    <a:lnTo>
                      <a:pt x="429484" y="54909"/>
                    </a:lnTo>
                    <a:lnTo>
                      <a:pt x="434362" y="41715"/>
                    </a:lnTo>
                    <a:lnTo>
                      <a:pt x="438421" y="28145"/>
                    </a:lnTo>
                    <a:lnTo>
                      <a:pt x="441632" y="14230"/>
                    </a:lnTo>
                    <a:lnTo>
                      <a:pt x="443965"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365" name="Google Shape;365;p42"/>
              <p:cNvSpPr/>
              <p:nvPr/>
            </p:nvSpPr>
            <p:spPr>
              <a:xfrm>
                <a:off x="17294201" y="10851088"/>
                <a:ext cx="400050" cy="123190"/>
              </a:xfrm>
              <a:custGeom>
                <a:rect b="b" l="l" r="r" t="t"/>
                <a:pathLst>
                  <a:path extrusionOk="0" h="123190" w="400050">
                    <a:moveTo>
                      <a:pt x="399631" y="0"/>
                    </a:moveTo>
                    <a:lnTo>
                      <a:pt x="0" y="0"/>
                    </a:lnTo>
                    <a:lnTo>
                      <a:pt x="26578" y="40754"/>
                    </a:lnTo>
                    <a:lnTo>
                      <a:pt x="61146" y="74712"/>
                    </a:lnTo>
                    <a:lnTo>
                      <a:pt x="102406" y="100575"/>
                    </a:lnTo>
                    <a:lnTo>
                      <a:pt x="149061" y="117045"/>
                    </a:lnTo>
                    <a:lnTo>
                      <a:pt x="199815" y="122823"/>
                    </a:lnTo>
                    <a:lnTo>
                      <a:pt x="250569" y="117045"/>
                    </a:lnTo>
                    <a:lnTo>
                      <a:pt x="297225" y="100575"/>
                    </a:lnTo>
                    <a:lnTo>
                      <a:pt x="338485" y="74712"/>
                    </a:lnTo>
                    <a:lnTo>
                      <a:pt x="373052" y="40754"/>
                    </a:lnTo>
                    <a:lnTo>
                      <a:pt x="399631"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pic>
          <p:nvPicPr>
            <p:cNvPr id="366" name="Google Shape;366;p42"/>
            <p:cNvPicPr preferRelativeResize="0"/>
            <p:nvPr/>
          </p:nvPicPr>
          <p:blipFill rotWithShape="1">
            <a:blip r:embed="rId3">
              <a:alphaModFix/>
            </a:blip>
            <a:srcRect b="0" l="0" r="0" t="0"/>
            <a:stretch/>
          </p:blipFill>
          <p:spPr>
            <a:xfrm>
              <a:off x="17298399" y="10392506"/>
              <a:ext cx="391240" cy="257497"/>
            </a:xfrm>
            <a:prstGeom prst="rect">
              <a:avLst/>
            </a:prstGeom>
            <a:noFill/>
            <a:ln>
              <a:noFill/>
            </a:ln>
          </p:spPr>
        </p:pic>
      </p:grpSp>
    </p:spTree>
  </p:cSld>
  <p:clrMapOvr>
    <a:masterClrMapping/>
  </p:clrMapOvr>
</p:sldLayout>
</file>

<file path=ppt/slideLayouts/slideLayout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strast &amp; Compare">
  <p:cSld name="Title and Content_1">
    <p:spTree>
      <p:nvGrpSpPr>
        <p:cNvPr id="367" name="Shape 367"/>
        <p:cNvGrpSpPr/>
        <p:nvPr/>
      </p:nvGrpSpPr>
      <p:grpSpPr>
        <a:xfrm>
          <a:off x="0" y="0"/>
          <a:ext cx="0" cy="0"/>
          <a:chOff x="0" y="0"/>
          <a:chExt cx="0" cy="0"/>
        </a:xfrm>
      </p:grpSpPr>
      <p:sp>
        <p:nvSpPr>
          <p:cNvPr id="368" name="Google Shape;368;p43"/>
          <p:cNvSpPr/>
          <p:nvPr/>
        </p:nvSpPr>
        <p:spPr>
          <a:xfrm>
            <a:off x="5986150" y="12725"/>
            <a:ext cx="6205800" cy="68580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9" name="Google Shape;369;p43"/>
          <p:cNvSpPr txBox="1"/>
          <p:nvPr>
            <p:ph idx="1" type="subTitle"/>
          </p:nvPr>
        </p:nvSpPr>
        <p:spPr>
          <a:xfrm>
            <a:off x="1003810" y="2149031"/>
            <a:ext cx="4170900" cy="402900"/>
          </a:xfrm>
          <a:prstGeom prst="rect">
            <a:avLst/>
          </a:prstGeom>
        </p:spPr>
        <p:txBody>
          <a:bodyPr anchorCtr="0" anchor="t" bIns="91425" lIns="91425" spcFirstLastPara="1" rIns="91425" wrap="square" tIns="91425">
            <a:noAutofit/>
          </a:bodyPr>
          <a:lstStyle>
            <a:lvl1pPr lvl="0" rtl="0">
              <a:spcBef>
                <a:spcPts val="0"/>
              </a:spcBef>
              <a:spcAft>
                <a:spcPts val="0"/>
              </a:spcAft>
              <a:buNone/>
              <a:defRPr sz="2000">
                <a:solidFill>
                  <a:srgbClr val="353535"/>
                </a:solidFill>
                <a:latin typeface="Muli"/>
                <a:ea typeface="Muli"/>
                <a:cs typeface="Muli"/>
                <a:sym typeface="Muli"/>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sp>
        <p:nvSpPr>
          <p:cNvPr id="370" name="Google Shape;370;p43"/>
          <p:cNvSpPr txBox="1"/>
          <p:nvPr>
            <p:ph idx="2" type="body"/>
          </p:nvPr>
        </p:nvSpPr>
        <p:spPr>
          <a:xfrm>
            <a:off x="1003810" y="2608031"/>
            <a:ext cx="4240800" cy="1192200"/>
          </a:xfrm>
          <a:prstGeom prst="rect">
            <a:avLst/>
          </a:prstGeom>
        </p:spPr>
        <p:txBody>
          <a:bodyPr anchorCtr="0" anchor="t" bIns="91425" lIns="91425" spcFirstLastPara="1" rIns="91425" wrap="square" tIns="91425">
            <a:noAutofit/>
          </a:bodyPr>
          <a:lstStyle>
            <a:lvl1pPr indent="-342900" lvl="0" marL="457200" rtl="0">
              <a:spcBef>
                <a:spcPts val="0"/>
              </a:spcBef>
              <a:spcAft>
                <a:spcPts val="0"/>
              </a:spcAft>
              <a:buClr>
                <a:srgbClr val="363636"/>
              </a:buClr>
              <a:buSzPts val="1800"/>
              <a:buChar char="■"/>
              <a:defRPr>
                <a:solidFill>
                  <a:srgbClr val="363636"/>
                </a:solidFill>
              </a:defRPr>
            </a:lvl1pPr>
            <a:lvl2pPr indent="-342900" lvl="1" marL="914400" rtl="0">
              <a:spcBef>
                <a:spcPts val="0"/>
              </a:spcBef>
              <a:spcAft>
                <a:spcPts val="0"/>
              </a:spcAft>
              <a:buClr>
                <a:srgbClr val="363636"/>
              </a:buClr>
              <a:buSzPts val="1800"/>
              <a:buChar char="□"/>
              <a:defRPr>
                <a:solidFill>
                  <a:srgbClr val="363636"/>
                </a:solidFill>
              </a:defRPr>
            </a:lvl2pPr>
            <a:lvl3pPr indent="-342900" lvl="2" marL="1371600" rtl="0">
              <a:spcBef>
                <a:spcPts val="0"/>
              </a:spcBef>
              <a:spcAft>
                <a:spcPts val="0"/>
              </a:spcAft>
              <a:buClr>
                <a:srgbClr val="363636"/>
              </a:buClr>
              <a:buSzPts val="1800"/>
              <a:buChar char="■"/>
              <a:defRPr>
                <a:solidFill>
                  <a:srgbClr val="363636"/>
                </a:solidFill>
              </a:defRPr>
            </a:lvl3pPr>
            <a:lvl4pPr indent="-342900" lvl="3" marL="1828800" rtl="0">
              <a:spcBef>
                <a:spcPts val="0"/>
              </a:spcBef>
              <a:spcAft>
                <a:spcPts val="0"/>
              </a:spcAft>
              <a:buClr>
                <a:srgbClr val="363636"/>
              </a:buClr>
              <a:buSzPts val="1800"/>
              <a:buChar char="■"/>
              <a:defRPr>
                <a:solidFill>
                  <a:srgbClr val="363636"/>
                </a:solidFill>
              </a:defRPr>
            </a:lvl4pPr>
            <a:lvl5pPr indent="-342900" lvl="4" marL="2286000" rtl="0">
              <a:spcBef>
                <a:spcPts val="0"/>
              </a:spcBef>
              <a:spcAft>
                <a:spcPts val="0"/>
              </a:spcAft>
              <a:buClr>
                <a:srgbClr val="363636"/>
              </a:buClr>
              <a:buSzPts val="1800"/>
              <a:buChar char="□"/>
              <a:defRPr>
                <a:solidFill>
                  <a:srgbClr val="363636"/>
                </a:solidFill>
              </a:defRPr>
            </a:lvl5pPr>
            <a:lvl6pPr indent="-342900" lvl="5" marL="2743200" rtl="0">
              <a:spcBef>
                <a:spcPts val="0"/>
              </a:spcBef>
              <a:spcAft>
                <a:spcPts val="0"/>
              </a:spcAft>
              <a:buClr>
                <a:srgbClr val="363636"/>
              </a:buClr>
              <a:buSzPts val="1800"/>
              <a:buChar char="■"/>
              <a:defRPr>
                <a:solidFill>
                  <a:srgbClr val="363636"/>
                </a:solidFill>
              </a:defRPr>
            </a:lvl6pPr>
            <a:lvl7pPr indent="-342900" lvl="6" marL="3200400" rtl="0">
              <a:spcBef>
                <a:spcPts val="0"/>
              </a:spcBef>
              <a:spcAft>
                <a:spcPts val="0"/>
              </a:spcAft>
              <a:buClr>
                <a:srgbClr val="363636"/>
              </a:buClr>
              <a:buSzPts val="1800"/>
              <a:buChar char="■"/>
              <a:defRPr>
                <a:solidFill>
                  <a:srgbClr val="363636"/>
                </a:solidFill>
              </a:defRPr>
            </a:lvl7pPr>
            <a:lvl8pPr indent="-342900" lvl="7" marL="3657600" rtl="0">
              <a:spcBef>
                <a:spcPts val="0"/>
              </a:spcBef>
              <a:spcAft>
                <a:spcPts val="0"/>
              </a:spcAft>
              <a:buClr>
                <a:srgbClr val="363636"/>
              </a:buClr>
              <a:buSzPts val="1800"/>
              <a:buChar char="□"/>
              <a:defRPr>
                <a:solidFill>
                  <a:srgbClr val="363636"/>
                </a:solidFill>
              </a:defRPr>
            </a:lvl8pPr>
            <a:lvl9pPr indent="-342900" lvl="8" marL="4114800" rtl="0">
              <a:spcBef>
                <a:spcPts val="0"/>
              </a:spcBef>
              <a:spcAft>
                <a:spcPts val="0"/>
              </a:spcAft>
              <a:buClr>
                <a:srgbClr val="363636"/>
              </a:buClr>
              <a:buSzPts val="1800"/>
              <a:buChar char="■"/>
              <a:defRPr>
                <a:solidFill>
                  <a:srgbClr val="363636"/>
                </a:solidFill>
              </a:defRPr>
            </a:lvl9pPr>
          </a:lstStyle>
          <a:p/>
        </p:txBody>
      </p:sp>
      <p:sp>
        <p:nvSpPr>
          <p:cNvPr id="371" name="Google Shape;371;p43"/>
          <p:cNvSpPr txBox="1"/>
          <p:nvPr>
            <p:ph idx="3" type="subTitle"/>
          </p:nvPr>
        </p:nvSpPr>
        <p:spPr>
          <a:xfrm>
            <a:off x="7090050" y="2165192"/>
            <a:ext cx="4170900" cy="2903100"/>
          </a:xfrm>
          <a:prstGeom prst="rect">
            <a:avLst/>
          </a:prstGeom>
        </p:spPr>
        <p:txBody>
          <a:bodyPr anchorCtr="0" anchor="t" bIns="91425" lIns="91425" spcFirstLastPara="1" rIns="91425" wrap="square" tIns="91425">
            <a:noAutofit/>
          </a:bodyPr>
          <a:lstStyle>
            <a:lvl1pPr lvl="0" rtl="0">
              <a:spcBef>
                <a:spcPts val="0"/>
              </a:spcBef>
              <a:spcAft>
                <a:spcPts val="0"/>
              </a:spcAft>
              <a:buNone/>
              <a:defRPr sz="2000">
                <a:solidFill>
                  <a:srgbClr val="FFFFFF"/>
                </a:solidFill>
                <a:latin typeface="Muli"/>
                <a:ea typeface="Muli"/>
                <a:cs typeface="Muli"/>
                <a:sym typeface="Muli"/>
              </a:defRPr>
            </a:lvl1pPr>
            <a:lvl2pPr lvl="1" rtl="0">
              <a:spcBef>
                <a:spcPts val="0"/>
              </a:spcBef>
              <a:spcAft>
                <a:spcPts val="0"/>
              </a:spcAft>
              <a:buNone/>
              <a:defRPr>
                <a:solidFill>
                  <a:srgbClr val="FFFFFF"/>
                </a:solidFill>
              </a:defRPr>
            </a:lvl2pPr>
            <a:lvl3pPr lvl="2" rtl="0">
              <a:spcBef>
                <a:spcPts val="0"/>
              </a:spcBef>
              <a:spcAft>
                <a:spcPts val="0"/>
              </a:spcAft>
              <a:buNone/>
              <a:defRPr>
                <a:solidFill>
                  <a:srgbClr val="FFFFFF"/>
                </a:solidFill>
              </a:defRPr>
            </a:lvl3pPr>
            <a:lvl4pPr lvl="3" rtl="0">
              <a:spcBef>
                <a:spcPts val="0"/>
              </a:spcBef>
              <a:spcAft>
                <a:spcPts val="0"/>
              </a:spcAft>
              <a:buNone/>
              <a:defRPr>
                <a:solidFill>
                  <a:srgbClr val="FFFFFF"/>
                </a:solidFill>
              </a:defRPr>
            </a:lvl4pPr>
            <a:lvl5pPr lvl="4" rtl="0">
              <a:spcBef>
                <a:spcPts val="0"/>
              </a:spcBef>
              <a:spcAft>
                <a:spcPts val="0"/>
              </a:spcAft>
              <a:buNone/>
              <a:defRPr>
                <a:solidFill>
                  <a:srgbClr val="FFFFFF"/>
                </a:solidFill>
              </a:defRPr>
            </a:lvl5pPr>
            <a:lvl6pPr lvl="5" rtl="0">
              <a:spcBef>
                <a:spcPts val="0"/>
              </a:spcBef>
              <a:spcAft>
                <a:spcPts val="0"/>
              </a:spcAft>
              <a:buNone/>
              <a:defRPr>
                <a:solidFill>
                  <a:srgbClr val="FFFFFF"/>
                </a:solidFill>
              </a:defRPr>
            </a:lvl6pPr>
            <a:lvl7pPr lvl="6" rtl="0">
              <a:spcBef>
                <a:spcPts val="0"/>
              </a:spcBef>
              <a:spcAft>
                <a:spcPts val="0"/>
              </a:spcAft>
              <a:buNone/>
              <a:defRPr>
                <a:solidFill>
                  <a:srgbClr val="FFFFFF"/>
                </a:solidFill>
              </a:defRPr>
            </a:lvl7pPr>
            <a:lvl8pPr lvl="7" rtl="0">
              <a:spcBef>
                <a:spcPts val="0"/>
              </a:spcBef>
              <a:spcAft>
                <a:spcPts val="0"/>
              </a:spcAft>
              <a:buNone/>
              <a:defRPr>
                <a:solidFill>
                  <a:srgbClr val="FFFFFF"/>
                </a:solidFill>
              </a:defRPr>
            </a:lvl8pPr>
            <a:lvl9pPr lvl="8" rtl="0">
              <a:spcBef>
                <a:spcPts val="0"/>
              </a:spcBef>
              <a:spcAft>
                <a:spcPts val="0"/>
              </a:spcAft>
              <a:buNone/>
              <a:defRPr>
                <a:solidFill>
                  <a:srgbClr val="FFFFFF"/>
                </a:solidFill>
              </a:defRPr>
            </a:lvl9pPr>
          </a:lstStyle>
          <a:p/>
        </p:txBody>
      </p:sp>
      <p:sp>
        <p:nvSpPr>
          <p:cNvPr id="372" name="Google Shape;372;p43"/>
          <p:cNvSpPr txBox="1"/>
          <p:nvPr>
            <p:ph idx="4" type="body"/>
          </p:nvPr>
        </p:nvSpPr>
        <p:spPr>
          <a:xfrm>
            <a:off x="7055110" y="2624181"/>
            <a:ext cx="4240800" cy="1192200"/>
          </a:xfrm>
          <a:prstGeom prst="rect">
            <a:avLst/>
          </a:prstGeom>
        </p:spPr>
        <p:txBody>
          <a:bodyPr anchorCtr="0" anchor="t" bIns="91425" lIns="91425" spcFirstLastPara="1" rIns="91425" wrap="square" tIns="91425">
            <a:noAutofit/>
          </a:bodyPr>
          <a:lstStyle>
            <a:lvl1pPr indent="-342900" lvl="0" marL="457200" rtl="0">
              <a:spcBef>
                <a:spcPts val="0"/>
              </a:spcBef>
              <a:spcAft>
                <a:spcPts val="0"/>
              </a:spcAft>
              <a:buClr>
                <a:srgbClr val="FFFFFF"/>
              </a:buClr>
              <a:buSzPts val="1800"/>
              <a:buChar char="■"/>
              <a:defRPr>
                <a:solidFill>
                  <a:srgbClr val="FFFFFF"/>
                </a:solidFill>
              </a:defRPr>
            </a:lvl1pPr>
            <a:lvl2pPr indent="-342900" lvl="1" marL="914400" rtl="0">
              <a:spcBef>
                <a:spcPts val="0"/>
              </a:spcBef>
              <a:spcAft>
                <a:spcPts val="0"/>
              </a:spcAft>
              <a:buClr>
                <a:srgbClr val="FFFFFF"/>
              </a:buClr>
              <a:buSzPts val="1800"/>
              <a:buChar char="□"/>
              <a:defRPr>
                <a:solidFill>
                  <a:srgbClr val="FFFFFF"/>
                </a:solidFill>
              </a:defRPr>
            </a:lvl2pPr>
            <a:lvl3pPr indent="-342900" lvl="2" marL="1371600" rtl="0">
              <a:spcBef>
                <a:spcPts val="0"/>
              </a:spcBef>
              <a:spcAft>
                <a:spcPts val="0"/>
              </a:spcAft>
              <a:buClr>
                <a:srgbClr val="FFFFFF"/>
              </a:buClr>
              <a:buSzPts val="1800"/>
              <a:buChar char="■"/>
              <a:defRPr>
                <a:solidFill>
                  <a:srgbClr val="FFFFFF"/>
                </a:solidFill>
              </a:defRPr>
            </a:lvl3pPr>
            <a:lvl4pPr indent="-342900" lvl="3" marL="1828800" rtl="0">
              <a:spcBef>
                <a:spcPts val="0"/>
              </a:spcBef>
              <a:spcAft>
                <a:spcPts val="0"/>
              </a:spcAft>
              <a:buClr>
                <a:srgbClr val="FFFFFF"/>
              </a:buClr>
              <a:buSzPts val="1800"/>
              <a:buChar char="■"/>
              <a:defRPr>
                <a:solidFill>
                  <a:srgbClr val="FFFFFF"/>
                </a:solidFill>
              </a:defRPr>
            </a:lvl4pPr>
            <a:lvl5pPr indent="-342900" lvl="4" marL="2286000" rtl="0">
              <a:spcBef>
                <a:spcPts val="0"/>
              </a:spcBef>
              <a:spcAft>
                <a:spcPts val="0"/>
              </a:spcAft>
              <a:buClr>
                <a:srgbClr val="FFFFFF"/>
              </a:buClr>
              <a:buSzPts val="1800"/>
              <a:buChar char="□"/>
              <a:defRPr>
                <a:solidFill>
                  <a:srgbClr val="FFFFFF"/>
                </a:solidFill>
              </a:defRPr>
            </a:lvl5pPr>
            <a:lvl6pPr indent="-342900" lvl="5" marL="2743200" rtl="0">
              <a:spcBef>
                <a:spcPts val="0"/>
              </a:spcBef>
              <a:spcAft>
                <a:spcPts val="0"/>
              </a:spcAft>
              <a:buClr>
                <a:srgbClr val="FFFFFF"/>
              </a:buClr>
              <a:buSzPts val="1800"/>
              <a:buChar char="■"/>
              <a:defRPr>
                <a:solidFill>
                  <a:srgbClr val="FFFFFF"/>
                </a:solidFill>
              </a:defRPr>
            </a:lvl6pPr>
            <a:lvl7pPr indent="-342900" lvl="6" marL="3200400" rtl="0">
              <a:spcBef>
                <a:spcPts val="0"/>
              </a:spcBef>
              <a:spcAft>
                <a:spcPts val="0"/>
              </a:spcAft>
              <a:buClr>
                <a:srgbClr val="FFFFFF"/>
              </a:buClr>
              <a:buSzPts val="1800"/>
              <a:buChar char="■"/>
              <a:defRPr>
                <a:solidFill>
                  <a:srgbClr val="FFFFFF"/>
                </a:solidFill>
              </a:defRPr>
            </a:lvl7pPr>
            <a:lvl8pPr indent="-342900" lvl="7" marL="3657600" rtl="0">
              <a:spcBef>
                <a:spcPts val="0"/>
              </a:spcBef>
              <a:spcAft>
                <a:spcPts val="0"/>
              </a:spcAft>
              <a:buClr>
                <a:srgbClr val="FFFFFF"/>
              </a:buClr>
              <a:buSzPts val="1800"/>
              <a:buChar char="□"/>
              <a:defRPr>
                <a:solidFill>
                  <a:srgbClr val="FFFFFF"/>
                </a:solidFill>
              </a:defRPr>
            </a:lvl8pPr>
            <a:lvl9pPr indent="-342900" lvl="8" marL="4114800" rtl="0">
              <a:spcBef>
                <a:spcPts val="0"/>
              </a:spcBef>
              <a:spcAft>
                <a:spcPts val="0"/>
              </a:spcAft>
              <a:buClr>
                <a:srgbClr val="FFFFFF"/>
              </a:buClr>
              <a:buSzPts val="1800"/>
              <a:buChar char="■"/>
              <a:defRPr>
                <a:solidFill>
                  <a:srgbClr val="FFFFFF"/>
                </a:solidFill>
              </a:defRPr>
            </a:lvl9pPr>
          </a:lstStyle>
          <a:p/>
        </p:txBody>
      </p:sp>
      <p:sp>
        <p:nvSpPr>
          <p:cNvPr id="373" name="Google Shape;373;p43"/>
          <p:cNvSpPr txBox="1"/>
          <p:nvPr>
            <p:ph idx="12" type="sldNum"/>
          </p:nvPr>
        </p:nvSpPr>
        <p:spPr>
          <a:xfrm>
            <a:off x="10955126" y="6068075"/>
            <a:ext cx="428400" cy="525000"/>
          </a:xfrm>
          <a:prstGeom prst="rect">
            <a:avLst/>
          </a:prstGeom>
        </p:spPr>
        <p:txBody>
          <a:bodyPr anchorCtr="0" anchor="t" bIns="91425" lIns="91425" spcFirstLastPara="1" rIns="91425" wrap="square" tIns="91425">
            <a:noAutofit/>
          </a:bodyPr>
          <a:lstStyle>
            <a:lvl1pPr lvl="0">
              <a:buNone/>
              <a:defRPr>
                <a:solidFill>
                  <a:srgbClr val="363636"/>
                </a:solidFill>
              </a:defRPr>
            </a:lvl1pPr>
            <a:lvl2pPr lvl="1">
              <a:buNone/>
              <a:defRPr>
                <a:solidFill>
                  <a:srgbClr val="363636"/>
                </a:solidFill>
              </a:defRPr>
            </a:lvl2pPr>
            <a:lvl3pPr lvl="2">
              <a:buNone/>
              <a:defRPr>
                <a:solidFill>
                  <a:srgbClr val="363636"/>
                </a:solidFill>
              </a:defRPr>
            </a:lvl3pPr>
            <a:lvl4pPr lvl="3">
              <a:buNone/>
              <a:defRPr>
                <a:solidFill>
                  <a:srgbClr val="363636"/>
                </a:solidFill>
              </a:defRPr>
            </a:lvl4pPr>
            <a:lvl5pPr lvl="4">
              <a:buNone/>
              <a:defRPr>
                <a:solidFill>
                  <a:srgbClr val="363636"/>
                </a:solidFill>
              </a:defRPr>
            </a:lvl5pPr>
            <a:lvl6pPr lvl="5">
              <a:buNone/>
              <a:defRPr>
                <a:solidFill>
                  <a:srgbClr val="363636"/>
                </a:solidFill>
              </a:defRPr>
            </a:lvl6pPr>
            <a:lvl7pPr lvl="6">
              <a:buNone/>
              <a:defRPr>
                <a:solidFill>
                  <a:srgbClr val="363636"/>
                </a:solidFill>
              </a:defRPr>
            </a:lvl7pPr>
            <a:lvl8pPr lvl="7">
              <a:buNone/>
              <a:defRPr>
                <a:solidFill>
                  <a:srgbClr val="363636"/>
                </a:solidFill>
              </a:defRPr>
            </a:lvl8pPr>
            <a:lvl9pPr lvl="8">
              <a:buNone/>
              <a:defRPr>
                <a:solidFill>
                  <a:srgbClr val="363636"/>
                </a:solidFill>
              </a:defRPr>
            </a:lvl9pPr>
          </a:lstStyle>
          <a:p>
            <a:pPr indent="0" lvl="0" marL="0" rtl="0" algn="ctr">
              <a:spcBef>
                <a:spcPts val="0"/>
              </a:spcBef>
              <a:spcAft>
                <a:spcPts val="0"/>
              </a:spcAft>
              <a:buNone/>
            </a:pPr>
            <a:fld id="{00000000-1234-1234-1234-123412341234}" type="slidenum">
              <a:rPr lang="en-US"/>
              <a:t>‹#›</a:t>
            </a:fld>
            <a:endParaRPr/>
          </a:p>
        </p:txBody>
      </p:sp>
      <p:sp>
        <p:nvSpPr>
          <p:cNvPr id="374" name="Google Shape;374;p43"/>
          <p:cNvSpPr txBox="1"/>
          <p:nvPr>
            <p:ph type="title"/>
          </p:nvPr>
        </p:nvSpPr>
        <p:spPr>
          <a:xfrm>
            <a:off x="685800" y="533400"/>
            <a:ext cx="4876800" cy="609600"/>
          </a:xfrm>
          <a:prstGeom prst="rect">
            <a:avLst/>
          </a:prstGeom>
          <a:noFill/>
          <a:ln>
            <a:noFill/>
          </a:ln>
        </p:spPr>
        <p:txBody>
          <a:bodyPr anchorCtr="0" anchor="t" bIns="91425" lIns="91425" spcFirstLastPara="1" rIns="91425" wrap="square" tIns="91425">
            <a:noAutofit/>
          </a:bodyPr>
          <a:lstStyle>
            <a:lvl1pPr lvl="0" marR="0" rtl="0" algn="l">
              <a:spcBef>
                <a:spcPts val="0"/>
              </a:spcBef>
              <a:spcAft>
                <a:spcPts val="0"/>
              </a:spcAft>
              <a:buClr>
                <a:schemeClr val="dk2"/>
              </a:buClr>
              <a:buSzPts val="1400"/>
              <a:buFont typeface="Muli"/>
              <a:buNone/>
              <a:defRPr i="0" sz="3000" u="none" cap="none" strike="noStrike">
                <a:solidFill>
                  <a:schemeClr val="dk2"/>
                </a:solidFill>
                <a:latin typeface="Muli"/>
                <a:ea typeface="Muli"/>
                <a:cs typeface="Muli"/>
                <a:sym typeface="Muli"/>
              </a:defRPr>
            </a:lvl1pPr>
            <a:lvl2pPr lvl="1" rtl="0">
              <a:spcBef>
                <a:spcPts val="0"/>
              </a:spcBef>
              <a:spcAft>
                <a:spcPts val="0"/>
              </a:spcAft>
              <a:buSzPts val="1400"/>
              <a:buFont typeface="Muli"/>
              <a:buNone/>
              <a:defRPr sz="1800">
                <a:latin typeface="Muli"/>
                <a:ea typeface="Muli"/>
                <a:cs typeface="Muli"/>
                <a:sym typeface="Muli"/>
              </a:defRPr>
            </a:lvl2pPr>
            <a:lvl3pPr lvl="2" rtl="0">
              <a:spcBef>
                <a:spcPts val="0"/>
              </a:spcBef>
              <a:spcAft>
                <a:spcPts val="0"/>
              </a:spcAft>
              <a:buSzPts val="1400"/>
              <a:buFont typeface="Muli"/>
              <a:buNone/>
              <a:defRPr sz="1800">
                <a:latin typeface="Muli"/>
                <a:ea typeface="Muli"/>
                <a:cs typeface="Muli"/>
                <a:sym typeface="Muli"/>
              </a:defRPr>
            </a:lvl3pPr>
            <a:lvl4pPr lvl="3" rtl="0">
              <a:spcBef>
                <a:spcPts val="0"/>
              </a:spcBef>
              <a:spcAft>
                <a:spcPts val="0"/>
              </a:spcAft>
              <a:buSzPts val="1400"/>
              <a:buFont typeface="Muli"/>
              <a:buNone/>
              <a:defRPr sz="1800">
                <a:latin typeface="Muli"/>
                <a:ea typeface="Muli"/>
                <a:cs typeface="Muli"/>
                <a:sym typeface="Muli"/>
              </a:defRPr>
            </a:lvl4pPr>
            <a:lvl5pPr lvl="4" rtl="0">
              <a:spcBef>
                <a:spcPts val="0"/>
              </a:spcBef>
              <a:spcAft>
                <a:spcPts val="0"/>
              </a:spcAft>
              <a:buSzPts val="1400"/>
              <a:buFont typeface="Muli"/>
              <a:buNone/>
              <a:defRPr sz="1800">
                <a:latin typeface="Muli"/>
                <a:ea typeface="Muli"/>
                <a:cs typeface="Muli"/>
                <a:sym typeface="Muli"/>
              </a:defRPr>
            </a:lvl5pPr>
            <a:lvl6pPr lvl="5" rtl="0">
              <a:spcBef>
                <a:spcPts val="0"/>
              </a:spcBef>
              <a:spcAft>
                <a:spcPts val="0"/>
              </a:spcAft>
              <a:buSzPts val="1400"/>
              <a:buFont typeface="Muli"/>
              <a:buNone/>
              <a:defRPr sz="1800">
                <a:latin typeface="Muli"/>
                <a:ea typeface="Muli"/>
                <a:cs typeface="Muli"/>
                <a:sym typeface="Muli"/>
              </a:defRPr>
            </a:lvl6pPr>
            <a:lvl7pPr lvl="6" rtl="0">
              <a:spcBef>
                <a:spcPts val="0"/>
              </a:spcBef>
              <a:spcAft>
                <a:spcPts val="0"/>
              </a:spcAft>
              <a:buSzPts val="1400"/>
              <a:buFont typeface="Muli"/>
              <a:buNone/>
              <a:defRPr sz="1800">
                <a:latin typeface="Muli"/>
                <a:ea typeface="Muli"/>
                <a:cs typeface="Muli"/>
                <a:sym typeface="Muli"/>
              </a:defRPr>
            </a:lvl7pPr>
            <a:lvl8pPr lvl="7" rtl="0">
              <a:spcBef>
                <a:spcPts val="0"/>
              </a:spcBef>
              <a:spcAft>
                <a:spcPts val="0"/>
              </a:spcAft>
              <a:buSzPts val="1400"/>
              <a:buFont typeface="Muli"/>
              <a:buNone/>
              <a:defRPr sz="1800">
                <a:latin typeface="Muli"/>
                <a:ea typeface="Muli"/>
                <a:cs typeface="Muli"/>
                <a:sym typeface="Muli"/>
              </a:defRPr>
            </a:lvl8pPr>
            <a:lvl9pPr lvl="8" rtl="0">
              <a:spcBef>
                <a:spcPts val="0"/>
              </a:spcBef>
              <a:spcAft>
                <a:spcPts val="0"/>
              </a:spcAft>
              <a:buSzPts val="1400"/>
              <a:buFont typeface="Muli"/>
              <a:buNone/>
              <a:defRPr sz="1800">
                <a:latin typeface="Muli"/>
                <a:ea typeface="Muli"/>
                <a:cs typeface="Muli"/>
                <a:sym typeface="Muli"/>
              </a:defRPr>
            </a:lvl9pPr>
          </a:lstStyle>
          <a:p/>
        </p:txBody>
      </p:sp>
      <p:grpSp>
        <p:nvGrpSpPr>
          <p:cNvPr id="375" name="Google Shape;375;p43"/>
          <p:cNvGrpSpPr/>
          <p:nvPr/>
        </p:nvGrpSpPr>
        <p:grpSpPr>
          <a:xfrm>
            <a:off x="0" y="5980278"/>
            <a:ext cx="12191479" cy="127050"/>
            <a:chOff x="0" y="9863563"/>
            <a:chExt cx="20104682" cy="209550"/>
          </a:xfrm>
        </p:grpSpPr>
        <p:sp>
          <p:nvSpPr>
            <p:cNvPr id="376" name="Google Shape;376;p43"/>
            <p:cNvSpPr/>
            <p:nvPr/>
          </p:nvSpPr>
          <p:spPr>
            <a:xfrm>
              <a:off x="9568127" y="9863563"/>
              <a:ext cx="10536555" cy="209550"/>
            </a:xfrm>
            <a:custGeom>
              <a:rect b="b" l="l" r="r" t="t"/>
              <a:pathLst>
                <a:path extrusionOk="0" h="209550" w="10536555">
                  <a:moveTo>
                    <a:pt x="10535972" y="0"/>
                  </a:moveTo>
                  <a:lnTo>
                    <a:pt x="0" y="0"/>
                  </a:lnTo>
                  <a:lnTo>
                    <a:pt x="0" y="209417"/>
                  </a:lnTo>
                  <a:lnTo>
                    <a:pt x="10535972" y="209417"/>
                  </a:lnTo>
                  <a:lnTo>
                    <a:pt x="10535972" y="0"/>
                  </a:lnTo>
                  <a:close/>
                </a:path>
              </a:pathLst>
            </a:custGeom>
            <a:solidFill>
              <a:srgbClr val="479AC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377" name="Google Shape;377;p43"/>
            <p:cNvSpPr/>
            <p:nvPr/>
          </p:nvSpPr>
          <p:spPr>
            <a:xfrm>
              <a:off x="6861916" y="9863563"/>
              <a:ext cx="2706370" cy="209550"/>
            </a:xfrm>
            <a:custGeom>
              <a:rect b="b" l="l" r="r" t="t"/>
              <a:pathLst>
                <a:path extrusionOk="0" h="209550" w="2706370">
                  <a:moveTo>
                    <a:pt x="2706210" y="0"/>
                  </a:moveTo>
                  <a:lnTo>
                    <a:pt x="0" y="0"/>
                  </a:lnTo>
                  <a:lnTo>
                    <a:pt x="0" y="209417"/>
                  </a:lnTo>
                  <a:lnTo>
                    <a:pt x="2706210" y="209417"/>
                  </a:lnTo>
                  <a:lnTo>
                    <a:pt x="270621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378" name="Google Shape;378;p43"/>
            <p:cNvSpPr/>
            <p:nvPr/>
          </p:nvSpPr>
          <p:spPr>
            <a:xfrm>
              <a:off x="0" y="9863563"/>
              <a:ext cx="4956810" cy="209550"/>
            </a:xfrm>
            <a:custGeom>
              <a:rect b="b" l="l" r="r" t="t"/>
              <a:pathLst>
                <a:path extrusionOk="0" h="209550" w="4956810">
                  <a:moveTo>
                    <a:pt x="4956623" y="0"/>
                  </a:moveTo>
                  <a:lnTo>
                    <a:pt x="0" y="0"/>
                  </a:lnTo>
                  <a:lnTo>
                    <a:pt x="0" y="209417"/>
                  </a:lnTo>
                  <a:lnTo>
                    <a:pt x="4956623" y="209417"/>
                  </a:lnTo>
                  <a:lnTo>
                    <a:pt x="4956623"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379" name="Google Shape;379;p43"/>
            <p:cNvSpPr/>
            <p:nvPr/>
          </p:nvSpPr>
          <p:spPr>
            <a:xfrm>
              <a:off x="4956623" y="9863563"/>
              <a:ext cx="1905634" cy="209550"/>
            </a:xfrm>
            <a:custGeom>
              <a:rect b="b" l="l" r="r" t="t"/>
              <a:pathLst>
                <a:path extrusionOk="0" h="209550" w="1905634">
                  <a:moveTo>
                    <a:pt x="1905292" y="0"/>
                  </a:moveTo>
                  <a:lnTo>
                    <a:pt x="0" y="0"/>
                  </a:lnTo>
                  <a:lnTo>
                    <a:pt x="0" y="209417"/>
                  </a:lnTo>
                  <a:lnTo>
                    <a:pt x="1905292" y="209417"/>
                  </a:lnTo>
                  <a:lnTo>
                    <a:pt x="1905292"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grpSp>
        <p:nvGrpSpPr>
          <p:cNvPr id="380" name="Google Shape;380;p43"/>
          <p:cNvGrpSpPr/>
          <p:nvPr/>
        </p:nvGrpSpPr>
        <p:grpSpPr>
          <a:xfrm>
            <a:off x="10472612" y="6300976"/>
            <a:ext cx="1450594" cy="352728"/>
            <a:chOff x="17270138" y="10392506"/>
            <a:chExt cx="2392141" cy="581772"/>
          </a:xfrm>
        </p:grpSpPr>
        <p:grpSp>
          <p:nvGrpSpPr>
            <p:cNvPr id="381" name="Google Shape;381;p43"/>
            <p:cNvGrpSpPr/>
            <p:nvPr/>
          </p:nvGrpSpPr>
          <p:grpSpPr>
            <a:xfrm>
              <a:off x="17879688" y="10615449"/>
              <a:ext cx="479402" cy="221678"/>
              <a:chOff x="17879688" y="10615449"/>
              <a:chExt cx="479402" cy="221678"/>
            </a:xfrm>
          </p:grpSpPr>
          <p:pic>
            <p:nvPicPr>
              <p:cNvPr id="382" name="Google Shape;382;p43"/>
              <p:cNvPicPr preferRelativeResize="0"/>
              <p:nvPr/>
            </p:nvPicPr>
            <p:blipFill rotWithShape="1">
              <a:blip r:embed="rId2">
                <a:alphaModFix/>
              </a:blip>
              <a:srcRect b="0" l="0" r="0" t="0"/>
              <a:stretch/>
            </p:blipFill>
            <p:spPr>
              <a:xfrm>
                <a:off x="17879688" y="10624359"/>
                <a:ext cx="165691" cy="212768"/>
              </a:xfrm>
              <a:prstGeom prst="rect">
                <a:avLst/>
              </a:prstGeom>
              <a:noFill/>
              <a:ln>
                <a:noFill/>
              </a:ln>
            </p:spPr>
          </p:pic>
          <p:sp>
            <p:nvSpPr>
              <p:cNvPr id="383" name="Google Shape;383;p43"/>
              <p:cNvSpPr/>
              <p:nvPr/>
            </p:nvSpPr>
            <p:spPr>
              <a:xfrm>
                <a:off x="18087310" y="10615449"/>
                <a:ext cx="271780" cy="221615"/>
              </a:xfrm>
              <a:custGeom>
                <a:rect b="b" l="l" r="r" t="t"/>
                <a:pathLst>
                  <a:path extrusionOk="0" h="221615" w="271780">
                    <a:moveTo>
                      <a:pt x="137189" y="0"/>
                    </a:moveTo>
                    <a:lnTo>
                      <a:pt x="98004" y="3605"/>
                    </a:lnTo>
                    <a:lnTo>
                      <a:pt x="36808" y="31434"/>
                    </a:lnTo>
                    <a:lnTo>
                      <a:pt x="9099" y="68863"/>
                    </a:lnTo>
                    <a:lnTo>
                      <a:pt x="0" y="113954"/>
                    </a:lnTo>
                    <a:lnTo>
                      <a:pt x="3551" y="145640"/>
                    </a:lnTo>
                    <a:lnTo>
                      <a:pt x="32269" y="192733"/>
                    </a:lnTo>
                    <a:lnTo>
                      <a:pt x="73580" y="214194"/>
                    </a:lnTo>
                    <a:lnTo>
                      <a:pt x="111437" y="220668"/>
                    </a:lnTo>
                    <a:lnTo>
                      <a:pt x="133618" y="221469"/>
                    </a:lnTo>
                    <a:lnTo>
                      <a:pt x="181804" y="217606"/>
                    </a:lnTo>
                    <a:lnTo>
                      <a:pt x="219554" y="205709"/>
                    </a:lnTo>
                    <a:lnTo>
                      <a:pt x="247804" y="185322"/>
                    </a:lnTo>
                    <a:lnTo>
                      <a:pt x="248779" y="183868"/>
                    </a:lnTo>
                    <a:lnTo>
                      <a:pt x="137189" y="183868"/>
                    </a:lnTo>
                    <a:lnTo>
                      <a:pt x="100110" y="180475"/>
                    </a:lnTo>
                    <a:lnTo>
                      <a:pt x="72483" y="170233"/>
                    </a:lnTo>
                    <a:lnTo>
                      <a:pt x="54152" y="153044"/>
                    </a:lnTo>
                    <a:lnTo>
                      <a:pt x="44961" y="128812"/>
                    </a:lnTo>
                    <a:lnTo>
                      <a:pt x="271174" y="128812"/>
                    </a:lnTo>
                    <a:lnTo>
                      <a:pt x="271174" y="109661"/>
                    </a:lnTo>
                    <a:lnTo>
                      <a:pt x="269153" y="93724"/>
                    </a:lnTo>
                    <a:lnTo>
                      <a:pt x="45736" y="93724"/>
                    </a:lnTo>
                    <a:lnTo>
                      <a:pt x="56104" y="69304"/>
                    </a:lnTo>
                    <a:lnTo>
                      <a:pt x="75188" y="51618"/>
                    </a:lnTo>
                    <a:lnTo>
                      <a:pt x="102680" y="40863"/>
                    </a:lnTo>
                    <a:lnTo>
                      <a:pt x="138268" y="37234"/>
                    </a:lnTo>
                    <a:lnTo>
                      <a:pt x="242644" y="37234"/>
                    </a:lnTo>
                    <a:lnTo>
                      <a:pt x="236021" y="29799"/>
                    </a:lnTo>
                    <a:lnTo>
                      <a:pt x="209260" y="13350"/>
                    </a:lnTo>
                    <a:lnTo>
                      <a:pt x="193505" y="7474"/>
                    </a:lnTo>
                    <a:lnTo>
                      <a:pt x="176327" y="3306"/>
                    </a:lnTo>
                    <a:lnTo>
                      <a:pt x="157597" y="822"/>
                    </a:lnTo>
                    <a:lnTo>
                      <a:pt x="137189" y="0"/>
                    </a:lnTo>
                    <a:close/>
                  </a:path>
                  <a:path extrusionOk="0" h="221615" w="271780">
                    <a:moveTo>
                      <a:pt x="268326" y="154183"/>
                    </a:moveTo>
                    <a:lnTo>
                      <a:pt x="216265" y="154183"/>
                    </a:lnTo>
                    <a:lnTo>
                      <a:pt x="215899" y="154780"/>
                    </a:lnTo>
                    <a:lnTo>
                      <a:pt x="204180" y="167811"/>
                    </a:lnTo>
                    <a:lnTo>
                      <a:pt x="187523" y="176867"/>
                    </a:lnTo>
                    <a:lnTo>
                      <a:pt x="165375" y="182152"/>
                    </a:lnTo>
                    <a:lnTo>
                      <a:pt x="137189" y="183868"/>
                    </a:lnTo>
                    <a:lnTo>
                      <a:pt x="248779" y="183868"/>
                    </a:lnTo>
                    <a:lnTo>
                      <a:pt x="267489" y="155984"/>
                    </a:lnTo>
                    <a:lnTo>
                      <a:pt x="268326" y="154183"/>
                    </a:lnTo>
                    <a:close/>
                  </a:path>
                  <a:path extrusionOk="0" h="221615" w="271780">
                    <a:moveTo>
                      <a:pt x="242644" y="37234"/>
                    </a:moveTo>
                    <a:lnTo>
                      <a:pt x="138268" y="37234"/>
                    </a:lnTo>
                    <a:lnTo>
                      <a:pt x="172911" y="40716"/>
                    </a:lnTo>
                    <a:lnTo>
                      <a:pt x="198783" y="51226"/>
                    </a:lnTo>
                    <a:lnTo>
                      <a:pt x="216030" y="68863"/>
                    </a:lnTo>
                    <a:lnTo>
                      <a:pt x="224799" y="93724"/>
                    </a:lnTo>
                    <a:lnTo>
                      <a:pt x="269153" y="93724"/>
                    </a:lnTo>
                    <a:lnTo>
                      <a:pt x="267196" y="78293"/>
                    </a:lnTo>
                    <a:lnTo>
                      <a:pt x="255405" y="51559"/>
                    </a:lnTo>
                    <a:lnTo>
                      <a:pt x="242644" y="3723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sp>
          <p:nvSpPr>
            <p:cNvPr id="384" name="Google Shape;384;p43"/>
            <p:cNvSpPr/>
            <p:nvPr/>
          </p:nvSpPr>
          <p:spPr>
            <a:xfrm>
              <a:off x="18426135" y="10620492"/>
              <a:ext cx="269875" cy="211454"/>
            </a:xfrm>
            <a:custGeom>
              <a:rect b="b" l="l" r="r" t="t"/>
              <a:pathLst>
                <a:path extrusionOk="0" h="211454" w="269875">
                  <a:moveTo>
                    <a:pt x="269468" y="0"/>
                  </a:moveTo>
                  <a:lnTo>
                    <a:pt x="221836" y="0"/>
                  </a:lnTo>
                  <a:lnTo>
                    <a:pt x="221836" y="154298"/>
                  </a:lnTo>
                  <a:lnTo>
                    <a:pt x="49705" y="0"/>
                  </a:lnTo>
                  <a:lnTo>
                    <a:pt x="0" y="0"/>
                  </a:lnTo>
                  <a:lnTo>
                    <a:pt x="0" y="210925"/>
                  </a:lnTo>
                  <a:lnTo>
                    <a:pt x="47935" y="210925"/>
                  </a:lnTo>
                  <a:lnTo>
                    <a:pt x="47935" y="54856"/>
                  </a:lnTo>
                  <a:lnTo>
                    <a:pt x="221836" y="210925"/>
                  </a:lnTo>
                  <a:lnTo>
                    <a:pt x="269468" y="210925"/>
                  </a:lnTo>
                  <a:lnTo>
                    <a:pt x="269468" y="0"/>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385" name="Google Shape;385;p43"/>
            <p:cNvSpPr/>
            <p:nvPr/>
          </p:nvSpPr>
          <p:spPr>
            <a:xfrm>
              <a:off x="18756563" y="10610134"/>
              <a:ext cx="281305" cy="227329"/>
            </a:xfrm>
            <a:custGeom>
              <a:rect b="b" l="l" r="r" t="t"/>
              <a:pathLst>
                <a:path extrusionOk="0" h="227329" w="281305">
                  <a:moveTo>
                    <a:pt x="140131" y="0"/>
                  </a:moveTo>
                  <a:lnTo>
                    <a:pt x="100945" y="3402"/>
                  </a:lnTo>
                  <a:lnTo>
                    <a:pt x="39362" y="30060"/>
                  </a:lnTo>
                  <a:lnTo>
                    <a:pt x="9978" y="66450"/>
                  </a:lnTo>
                  <a:lnTo>
                    <a:pt x="0" y="114855"/>
                  </a:lnTo>
                  <a:lnTo>
                    <a:pt x="8728" y="163675"/>
                  </a:lnTo>
                  <a:lnTo>
                    <a:pt x="34831" y="198668"/>
                  </a:lnTo>
                  <a:lnTo>
                    <a:pt x="78188" y="219734"/>
                  </a:lnTo>
                  <a:lnTo>
                    <a:pt x="138676" y="226778"/>
                  </a:lnTo>
                  <a:lnTo>
                    <a:pt x="199632" y="219440"/>
                  </a:lnTo>
                  <a:lnTo>
                    <a:pt x="244253" y="197882"/>
                  </a:lnTo>
                  <a:lnTo>
                    <a:pt x="253425" y="186140"/>
                  </a:lnTo>
                  <a:lnTo>
                    <a:pt x="139765" y="186140"/>
                  </a:lnTo>
                  <a:lnTo>
                    <a:pt x="99849" y="181747"/>
                  </a:lnTo>
                  <a:lnTo>
                    <a:pt x="71531" y="168485"/>
                  </a:lnTo>
                  <a:lnTo>
                    <a:pt x="54656" y="146229"/>
                  </a:lnTo>
                  <a:lnTo>
                    <a:pt x="49066" y="114855"/>
                  </a:lnTo>
                  <a:lnTo>
                    <a:pt x="55084" y="82600"/>
                  </a:lnTo>
                  <a:lnTo>
                    <a:pt x="72764" y="58990"/>
                  </a:lnTo>
                  <a:lnTo>
                    <a:pt x="101545" y="44485"/>
                  </a:lnTo>
                  <a:lnTo>
                    <a:pt x="140864" y="39548"/>
                  </a:lnTo>
                  <a:lnTo>
                    <a:pt x="251382" y="39548"/>
                  </a:lnTo>
                  <a:lnTo>
                    <a:pt x="242697" y="30174"/>
                  </a:lnTo>
                  <a:lnTo>
                    <a:pt x="213532" y="13287"/>
                  </a:lnTo>
                  <a:lnTo>
                    <a:pt x="196852" y="7438"/>
                  </a:lnTo>
                  <a:lnTo>
                    <a:pt x="179145" y="3290"/>
                  </a:lnTo>
                  <a:lnTo>
                    <a:pt x="160280" y="818"/>
                  </a:lnTo>
                  <a:lnTo>
                    <a:pt x="140131" y="0"/>
                  </a:lnTo>
                  <a:close/>
                </a:path>
                <a:path extrusionOk="0" h="227329" w="281305">
                  <a:moveTo>
                    <a:pt x="251382" y="39548"/>
                  </a:moveTo>
                  <a:lnTo>
                    <a:pt x="140864" y="39548"/>
                  </a:lnTo>
                  <a:lnTo>
                    <a:pt x="179872" y="44485"/>
                  </a:lnTo>
                  <a:lnTo>
                    <a:pt x="208426" y="58990"/>
                  </a:lnTo>
                  <a:lnTo>
                    <a:pt x="225969" y="82600"/>
                  </a:lnTo>
                  <a:lnTo>
                    <a:pt x="231940" y="114855"/>
                  </a:lnTo>
                  <a:lnTo>
                    <a:pt x="226259" y="146229"/>
                  </a:lnTo>
                  <a:lnTo>
                    <a:pt x="209110" y="168485"/>
                  </a:lnTo>
                  <a:lnTo>
                    <a:pt x="180332" y="181747"/>
                  </a:lnTo>
                  <a:lnTo>
                    <a:pt x="139765" y="186140"/>
                  </a:lnTo>
                  <a:lnTo>
                    <a:pt x="253425" y="186140"/>
                  </a:lnTo>
                  <a:lnTo>
                    <a:pt x="271665" y="162792"/>
                  </a:lnTo>
                  <a:lnTo>
                    <a:pt x="280996" y="114855"/>
                  </a:lnTo>
                  <a:lnTo>
                    <a:pt x="276663" y="81317"/>
                  </a:lnTo>
                  <a:lnTo>
                    <a:pt x="263819" y="52970"/>
                  </a:lnTo>
                  <a:lnTo>
                    <a:pt x="251382" y="39548"/>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386" name="Google Shape;386;p43"/>
            <p:cNvSpPr/>
            <p:nvPr/>
          </p:nvSpPr>
          <p:spPr>
            <a:xfrm>
              <a:off x="19099035" y="10610132"/>
              <a:ext cx="563244" cy="227329"/>
            </a:xfrm>
            <a:custGeom>
              <a:rect b="b" l="l" r="r" t="t"/>
              <a:pathLst>
                <a:path extrusionOk="0" h="227329" w="563244">
                  <a:moveTo>
                    <a:pt x="266001" y="226796"/>
                  </a:moveTo>
                  <a:lnTo>
                    <a:pt x="157340" y="99275"/>
                  </a:lnTo>
                  <a:lnTo>
                    <a:pt x="260578" y="15341"/>
                  </a:lnTo>
                  <a:lnTo>
                    <a:pt x="194271" y="15341"/>
                  </a:lnTo>
                  <a:lnTo>
                    <a:pt x="46875" y="136359"/>
                  </a:lnTo>
                  <a:lnTo>
                    <a:pt x="46875" y="15341"/>
                  </a:lnTo>
                  <a:lnTo>
                    <a:pt x="0" y="15341"/>
                  </a:lnTo>
                  <a:lnTo>
                    <a:pt x="0" y="226796"/>
                  </a:lnTo>
                  <a:lnTo>
                    <a:pt x="46875" y="226796"/>
                  </a:lnTo>
                  <a:lnTo>
                    <a:pt x="46875" y="182537"/>
                  </a:lnTo>
                  <a:lnTo>
                    <a:pt x="120548" y="124307"/>
                  </a:lnTo>
                  <a:lnTo>
                    <a:pt x="207327" y="226796"/>
                  </a:lnTo>
                  <a:lnTo>
                    <a:pt x="266001" y="226796"/>
                  </a:lnTo>
                  <a:close/>
                </a:path>
                <a:path extrusionOk="0" h="227329" w="563244">
                  <a:moveTo>
                    <a:pt x="563219" y="80784"/>
                  </a:moveTo>
                  <a:lnTo>
                    <a:pt x="556120" y="44602"/>
                  </a:lnTo>
                  <a:lnTo>
                    <a:pt x="548868" y="36258"/>
                  </a:lnTo>
                  <a:lnTo>
                    <a:pt x="534250" y="19443"/>
                  </a:lnTo>
                  <a:lnTo>
                    <a:pt x="517817" y="13017"/>
                  </a:lnTo>
                  <a:lnTo>
                    <a:pt x="517817" y="109728"/>
                  </a:lnTo>
                  <a:lnTo>
                    <a:pt x="517715" y="115951"/>
                  </a:lnTo>
                  <a:lnTo>
                    <a:pt x="500291" y="154762"/>
                  </a:lnTo>
                  <a:lnTo>
                    <a:pt x="450342" y="185000"/>
                  </a:lnTo>
                  <a:lnTo>
                    <a:pt x="404761" y="191274"/>
                  </a:lnTo>
                  <a:lnTo>
                    <a:pt x="382905" y="189572"/>
                  </a:lnTo>
                  <a:lnTo>
                    <a:pt x="367411" y="184416"/>
                  </a:lnTo>
                  <a:lnTo>
                    <a:pt x="358165" y="175780"/>
                  </a:lnTo>
                  <a:lnTo>
                    <a:pt x="355104" y="163601"/>
                  </a:lnTo>
                  <a:lnTo>
                    <a:pt x="355104" y="163233"/>
                  </a:lnTo>
                  <a:lnTo>
                    <a:pt x="380695" y="134302"/>
                  </a:lnTo>
                  <a:lnTo>
                    <a:pt x="420522" y="127152"/>
                  </a:lnTo>
                  <a:lnTo>
                    <a:pt x="451739" y="124929"/>
                  </a:lnTo>
                  <a:lnTo>
                    <a:pt x="476529" y="122809"/>
                  </a:lnTo>
                  <a:lnTo>
                    <a:pt x="495388" y="119672"/>
                  </a:lnTo>
                  <a:lnTo>
                    <a:pt x="508939" y="115366"/>
                  </a:lnTo>
                  <a:lnTo>
                    <a:pt x="517817" y="109728"/>
                  </a:lnTo>
                  <a:lnTo>
                    <a:pt x="517817" y="13017"/>
                  </a:lnTo>
                  <a:lnTo>
                    <a:pt x="496785" y="4775"/>
                  </a:lnTo>
                  <a:lnTo>
                    <a:pt x="442874" y="0"/>
                  </a:lnTo>
                  <a:lnTo>
                    <a:pt x="387819" y="5156"/>
                  </a:lnTo>
                  <a:lnTo>
                    <a:pt x="347306" y="20701"/>
                  </a:lnTo>
                  <a:lnTo>
                    <a:pt x="321094" y="46786"/>
                  </a:lnTo>
                  <a:lnTo>
                    <a:pt x="308978" y="83566"/>
                  </a:lnTo>
                  <a:lnTo>
                    <a:pt x="308800" y="84988"/>
                  </a:lnTo>
                  <a:lnTo>
                    <a:pt x="358254" y="84988"/>
                  </a:lnTo>
                  <a:lnTo>
                    <a:pt x="358381" y="83883"/>
                  </a:lnTo>
                  <a:lnTo>
                    <a:pt x="365785" y="61988"/>
                  </a:lnTo>
                  <a:lnTo>
                    <a:pt x="382066" y="47218"/>
                  </a:lnTo>
                  <a:lnTo>
                    <a:pt x="408546" y="38874"/>
                  </a:lnTo>
                  <a:lnTo>
                    <a:pt x="446532" y="36258"/>
                  </a:lnTo>
                  <a:lnTo>
                    <a:pt x="472998" y="37934"/>
                  </a:lnTo>
                  <a:lnTo>
                    <a:pt x="510755" y="54457"/>
                  </a:lnTo>
                  <a:lnTo>
                    <a:pt x="517093" y="65036"/>
                  </a:lnTo>
                  <a:lnTo>
                    <a:pt x="517093" y="70904"/>
                  </a:lnTo>
                  <a:lnTo>
                    <a:pt x="480644" y="91363"/>
                  </a:lnTo>
                  <a:lnTo>
                    <a:pt x="417677" y="96291"/>
                  </a:lnTo>
                  <a:lnTo>
                    <a:pt x="393242" y="98894"/>
                  </a:lnTo>
                  <a:lnTo>
                    <a:pt x="351866" y="108013"/>
                  </a:lnTo>
                  <a:lnTo>
                    <a:pt x="311823" y="136855"/>
                  </a:lnTo>
                  <a:lnTo>
                    <a:pt x="304203" y="167259"/>
                  </a:lnTo>
                  <a:lnTo>
                    <a:pt x="309740" y="193230"/>
                  </a:lnTo>
                  <a:lnTo>
                    <a:pt x="326326" y="211836"/>
                  </a:lnTo>
                  <a:lnTo>
                    <a:pt x="353872" y="223050"/>
                  </a:lnTo>
                  <a:lnTo>
                    <a:pt x="392315" y="226796"/>
                  </a:lnTo>
                  <a:lnTo>
                    <a:pt x="423240" y="224764"/>
                  </a:lnTo>
                  <a:lnTo>
                    <a:pt x="474853" y="208648"/>
                  </a:lnTo>
                  <a:lnTo>
                    <a:pt x="509028" y="180670"/>
                  </a:lnTo>
                  <a:lnTo>
                    <a:pt x="519264" y="165595"/>
                  </a:lnTo>
                  <a:lnTo>
                    <a:pt x="523392" y="219824"/>
                  </a:lnTo>
                  <a:lnTo>
                    <a:pt x="563219" y="219824"/>
                  </a:lnTo>
                  <a:lnTo>
                    <a:pt x="563219" y="165595"/>
                  </a:lnTo>
                  <a:lnTo>
                    <a:pt x="563219" y="109728"/>
                  </a:lnTo>
                  <a:lnTo>
                    <a:pt x="563219" y="8078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nvGrpSpPr>
            <p:cNvPr id="387" name="Google Shape;387;p43"/>
            <p:cNvGrpSpPr/>
            <p:nvPr/>
          </p:nvGrpSpPr>
          <p:grpSpPr>
            <a:xfrm>
              <a:off x="17270138" y="10697205"/>
              <a:ext cx="448309" cy="277073"/>
              <a:chOff x="17270138" y="10697205"/>
              <a:chExt cx="448309" cy="277073"/>
            </a:xfrm>
          </p:grpSpPr>
          <p:sp>
            <p:nvSpPr>
              <p:cNvPr id="388" name="Google Shape;388;p43"/>
              <p:cNvSpPr/>
              <p:nvPr/>
            </p:nvSpPr>
            <p:spPr>
              <a:xfrm>
                <a:off x="17270138" y="10697205"/>
                <a:ext cx="448309" cy="55245"/>
              </a:xfrm>
              <a:custGeom>
                <a:rect b="b" l="l" r="r" t="t"/>
                <a:pathLst>
                  <a:path extrusionOk="0" h="55245" w="448309">
                    <a:moveTo>
                      <a:pt x="440300" y="0"/>
                    </a:moveTo>
                    <a:lnTo>
                      <a:pt x="7455" y="0"/>
                    </a:lnTo>
                    <a:lnTo>
                      <a:pt x="4412" y="12040"/>
                    </a:lnTo>
                    <a:lnTo>
                      <a:pt x="2145" y="24279"/>
                    </a:lnTo>
                    <a:lnTo>
                      <a:pt x="668" y="36679"/>
                    </a:lnTo>
                    <a:lnTo>
                      <a:pt x="0" y="51087"/>
                    </a:lnTo>
                    <a:lnTo>
                      <a:pt x="73" y="54846"/>
                    </a:lnTo>
                    <a:lnTo>
                      <a:pt x="447693" y="54846"/>
                    </a:lnTo>
                    <a:lnTo>
                      <a:pt x="447766" y="49202"/>
                    </a:lnTo>
                    <a:lnTo>
                      <a:pt x="447097" y="36679"/>
                    </a:lnTo>
                    <a:lnTo>
                      <a:pt x="445619" y="24279"/>
                    </a:lnTo>
                    <a:lnTo>
                      <a:pt x="443349" y="12040"/>
                    </a:lnTo>
                    <a:lnTo>
                      <a:pt x="44030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389" name="Google Shape;389;p43"/>
              <p:cNvSpPr/>
              <p:nvPr/>
            </p:nvSpPr>
            <p:spPr>
              <a:xfrm>
                <a:off x="17272040" y="10775656"/>
                <a:ext cx="444500" cy="55245"/>
              </a:xfrm>
              <a:custGeom>
                <a:rect b="b" l="l" r="r" t="t"/>
                <a:pathLst>
                  <a:path extrusionOk="0" h="55245" w="444500">
                    <a:moveTo>
                      <a:pt x="443965" y="0"/>
                    </a:moveTo>
                    <a:lnTo>
                      <a:pt x="0" y="0"/>
                    </a:lnTo>
                    <a:lnTo>
                      <a:pt x="2328" y="14230"/>
                    </a:lnTo>
                    <a:lnTo>
                      <a:pt x="5540" y="28145"/>
                    </a:lnTo>
                    <a:lnTo>
                      <a:pt x="9601" y="41715"/>
                    </a:lnTo>
                    <a:lnTo>
                      <a:pt x="14481" y="54909"/>
                    </a:lnTo>
                    <a:lnTo>
                      <a:pt x="429484" y="54909"/>
                    </a:lnTo>
                    <a:lnTo>
                      <a:pt x="434362" y="41715"/>
                    </a:lnTo>
                    <a:lnTo>
                      <a:pt x="438421" y="28145"/>
                    </a:lnTo>
                    <a:lnTo>
                      <a:pt x="441632" y="14230"/>
                    </a:lnTo>
                    <a:lnTo>
                      <a:pt x="443965"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390" name="Google Shape;390;p43"/>
              <p:cNvSpPr/>
              <p:nvPr/>
            </p:nvSpPr>
            <p:spPr>
              <a:xfrm>
                <a:off x="17294201" y="10851088"/>
                <a:ext cx="400050" cy="123190"/>
              </a:xfrm>
              <a:custGeom>
                <a:rect b="b" l="l" r="r" t="t"/>
                <a:pathLst>
                  <a:path extrusionOk="0" h="123190" w="400050">
                    <a:moveTo>
                      <a:pt x="399631" y="0"/>
                    </a:moveTo>
                    <a:lnTo>
                      <a:pt x="0" y="0"/>
                    </a:lnTo>
                    <a:lnTo>
                      <a:pt x="26578" y="40754"/>
                    </a:lnTo>
                    <a:lnTo>
                      <a:pt x="61146" y="74712"/>
                    </a:lnTo>
                    <a:lnTo>
                      <a:pt x="102406" y="100575"/>
                    </a:lnTo>
                    <a:lnTo>
                      <a:pt x="149061" y="117045"/>
                    </a:lnTo>
                    <a:lnTo>
                      <a:pt x="199815" y="122823"/>
                    </a:lnTo>
                    <a:lnTo>
                      <a:pt x="250569" y="117045"/>
                    </a:lnTo>
                    <a:lnTo>
                      <a:pt x="297225" y="100575"/>
                    </a:lnTo>
                    <a:lnTo>
                      <a:pt x="338485" y="74712"/>
                    </a:lnTo>
                    <a:lnTo>
                      <a:pt x="373052" y="40754"/>
                    </a:lnTo>
                    <a:lnTo>
                      <a:pt x="399631"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pic>
          <p:nvPicPr>
            <p:cNvPr id="391" name="Google Shape;391;p43"/>
            <p:cNvPicPr preferRelativeResize="0"/>
            <p:nvPr/>
          </p:nvPicPr>
          <p:blipFill rotWithShape="1">
            <a:blip r:embed="rId3">
              <a:alphaModFix/>
            </a:blip>
            <a:srcRect b="0" l="0" r="0" t="0"/>
            <a:stretch/>
          </p:blipFill>
          <p:spPr>
            <a:xfrm>
              <a:off x="17298399" y="10392506"/>
              <a:ext cx="391240" cy="257497"/>
            </a:xfrm>
            <a:prstGeom prst="rect">
              <a:avLst/>
            </a:prstGeom>
            <a:noFill/>
            <a:ln>
              <a:noFill/>
            </a:ln>
          </p:spPr>
        </p:pic>
      </p:grpSp>
    </p:spTree>
  </p:cSld>
  <p:clrMapOvr>
    <a:masterClrMapping/>
  </p:clrMapOvr>
</p:sldLayout>
</file>

<file path=ppt/slideLayouts/slideLayout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Graph Layout">
  <p:cSld name="Title and Content_1_3">
    <p:spTree>
      <p:nvGrpSpPr>
        <p:cNvPr id="392" name="Shape 392"/>
        <p:cNvGrpSpPr/>
        <p:nvPr/>
      </p:nvGrpSpPr>
      <p:grpSpPr>
        <a:xfrm>
          <a:off x="0" y="0"/>
          <a:ext cx="0" cy="0"/>
          <a:chOff x="0" y="0"/>
          <a:chExt cx="0" cy="0"/>
        </a:xfrm>
      </p:grpSpPr>
      <p:sp>
        <p:nvSpPr>
          <p:cNvPr id="393" name="Google Shape;393;p44"/>
          <p:cNvSpPr/>
          <p:nvPr/>
        </p:nvSpPr>
        <p:spPr>
          <a:xfrm>
            <a:off x="8136663" y="0"/>
            <a:ext cx="4053207" cy="6858000"/>
          </a:xfrm>
          <a:custGeom>
            <a:rect b="b" l="l" r="r" t="t"/>
            <a:pathLst>
              <a:path extrusionOk="0" h="6858000" w="12190095">
                <a:moveTo>
                  <a:pt x="0" y="6858000"/>
                </a:moveTo>
                <a:lnTo>
                  <a:pt x="12189599" y="6858000"/>
                </a:lnTo>
                <a:lnTo>
                  <a:pt x="12189599" y="0"/>
                </a:lnTo>
                <a:lnTo>
                  <a:pt x="0" y="0"/>
                </a:lnTo>
                <a:lnTo>
                  <a:pt x="0" y="6858000"/>
                </a:lnTo>
                <a:close/>
              </a:path>
            </a:pathLst>
          </a:custGeom>
          <a:solidFill>
            <a:schemeClr val="dk2"/>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394" name="Google Shape;394;p44"/>
          <p:cNvSpPr txBox="1"/>
          <p:nvPr>
            <p:ph idx="1" type="subTitle"/>
          </p:nvPr>
        </p:nvSpPr>
        <p:spPr>
          <a:xfrm>
            <a:off x="685793" y="1213675"/>
            <a:ext cx="7013100" cy="402900"/>
          </a:xfrm>
          <a:prstGeom prst="rect">
            <a:avLst/>
          </a:prstGeom>
        </p:spPr>
        <p:txBody>
          <a:bodyPr anchorCtr="0" anchor="t" bIns="91425" lIns="91425" spcFirstLastPara="1" rIns="91425" wrap="square" tIns="91425">
            <a:noAutofit/>
          </a:bodyPr>
          <a:lstStyle>
            <a:lvl1pPr lvl="0" rtl="0">
              <a:spcBef>
                <a:spcPts val="0"/>
              </a:spcBef>
              <a:spcAft>
                <a:spcPts val="0"/>
              </a:spcAft>
              <a:buNone/>
              <a:defRPr sz="2000">
                <a:solidFill>
                  <a:srgbClr val="353535"/>
                </a:solidFill>
                <a:latin typeface="Muli"/>
                <a:ea typeface="Muli"/>
                <a:cs typeface="Muli"/>
                <a:sym typeface="Muli"/>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sp>
        <p:nvSpPr>
          <p:cNvPr id="395" name="Google Shape;395;p44"/>
          <p:cNvSpPr txBox="1"/>
          <p:nvPr>
            <p:ph idx="2" type="body"/>
          </p:nvPr>
        </p:nvSpPr>
        <p:spPr>
          <a:xfrm>
            <a:off x="685800" y="6025775"/>
            <a:ext cx="7013100" cy="609600"/>
          </a:xfrm>
          <a:prstGeom prst="rect">
            <a:avLst/>
          </a:prstGeom>
        </p:spPr>
        <p:txBody>
          <a:bodyPr anchorCtr="0" anchor="t" bIns="91425" lIns="91425" spcFirstLastPara="1" rIns="91425" wrap="square" tIns="91425">
            <a:noAutofit/>
          </a:bodyPr>
          <a:lstStyle>
            <a:lvl1pPr indent="-342900" lvl="0" marL="457200" rtl="0">
              <a:spcBef>
                <a:spcPts val="0"/>
              </a:spcBef>
              <a:spcAft>
                <a:spcPts val="0"/>
              </a:spcAft>
              <a:buClr>
                <a:srgbClr val="363636"/>
              </a:buClr>
              <a:buSzPts val="1800"/>
              <a:buChar char="■"/>
              <a:defRPr>
                <a:solidFill>
                  <a:srgbClr val="363636"/>
                </a:solidFill>
              </a:defRPr>
            </a:lvl1pPr>
            <a:lvl2pPr indent="-342900" lvl="1" marL="914400" rtl="0">
              <a:spcBef>
                <a:spcPts val="0"/>
              </a:spcBef>
              <a:spcAft>
                <a:spcPts val="0"/>
              </a:spcAft>
              <a:buClr>
                <a:srgbClr val="363636"/>
              </a:buClr>
              <a:buSzPts val="1800"/>
              <a:buChar char="□"/>
              <a:defRPr>
                <a:solidFill>
                  <a:srgbClr val="363636"/>
                </a:solidFill>
              </a:defRPr>
            </a:lvl2pPr>
            <a:lvl3pPr indent="-342900" lvl="2" marL="1371600" rtl="0">
              <a:spcBef>
                <a:spcPts val="0"/>
              </a:spcBef>
              <a:spcAft>
                <a:spcPts val="0"/>
              </a:spcAft>
              <a:buClr>
                <a:srgbClr val="363636"/>
              </a:buClr>
              <a:buSzPts val="1800"/>
              <a:buChar char="■"/>
              <a:defRPr>
                <a:solidFill>
                  <a:srgbClr val="363636"/>
                </a:solidFill>
              </a:defRPr>
            </a:lvl3pPr>
            <a:lvl4pPr indent="-342900" lvl="3" marL="1828800" rtl="0">
              <a:spcBef>
                <a:spcPts val="0"/>
              </a:spcBef>
              <a:spcAft>
                <a:spcPts val="0"/>
              </a:spcAft>
              <a:buClr>
                <a:srgbClr val="363636"/>
              </a:buClr>
              <a:buSzPts val="1800"/>
              <a:buChar char="■"/>
              <a:defRPr>
                <a:solidFill>
                  <a:srgbClr val="363636"/>
                </a:solidFill>
              </a:defRPr>
            </a:lvl4pPr>
            <a:lvl5pPr indent="-342900" lvl="4" marL="2286000" rtl="0">
              <a:spcBef>
                <a:spcPts val="0"/>
              </a:spcBef>
              <a:spcAft>
                <a:spcPts val="0"/>
              </a:spcAft>
              <a:buClr>
                <a:srgbClr val="363636"/>
              </a:buClr>
              <a:buSzPts val="1800"/>
              <a:buChar char="□"/>
              <a:defRPr>
                <a:solidFill>
                  <a:srgbClr val="363636"/>
                </a:solidFill>
              </a:defRPr>
            </a:lvl5pPr>
            <a:lvl6pPr indent="-342900" lvl="5" marL="2743200" rtl="0">
              <a:spcBef>
                <a:spcPts val="0"/>
              </a:spcBef>
              <a:spcAft>
                <a:spcPts val="0"/>
              </a:spcAft>
              <a:buClr>
                <a:srgbClr val="363636"/>
              </a:buClr>
              <a:buSzPts val="1800"/>
              <a:buChar char="■"/>
              <a:defRPr>
                <a:solidFill>
                  <a:srgbClr val="363636"/>
                </a:solidFill>
              </a:defRPr>
            </a:lvl6pPr>
            <a:lvl7pPr indent="-342900" lvl="6" marL="3200400" rtl="0">
              <a:spcBef>
                <a:spcPts val="0"/>
              </a:spcBef>
              <a:spcAft>
                <a:spcPts val="0"/>
              </a:spcAft>
              <a:buClr>
                <a:srgbClr val="363636"/>
              </a:buClr>
              <a:buSzPts val="1800"/>
              <a:buChar char="■"/>
              <a:defRPr>
                <a:solidFill>
                  <a:srgbClr val="363636"/>
                </a:solidFill>
              </a:defRPr>
            </a:lvl7pPr>
            <a:lvl8pPr indent="-342900" lvl="7" marL="3657600" rtl="0">
              <a:spcBef>
                <a:spcPts val="0"/>
              </a:spcBef>
              <a:spcAft>
                <a:spcPts val="0"/>
              </a:spcAft>
              <a:buClr>
                <a:srgbClr val="363636"/>
              </a:buClr>
              <a:buSzPts val="1800"/>
              <a:buChar char="□"/>
              <a:defRPr>
                <a:solidFill>
                  <a:srgbClr val="363636"/>
                </a:solidFill>
              </a:defRPr>
            </a:lvl8pPr>
            <a:lvl9pPr indent="-342900" lvl="8" marL="4114800" rtl="0">
              <a:spcBef>
                <a:spcPts val="0"/>
              </a:spcBef>
              <a:spcAft>
                <a:spcPts val="0"/>
              </a:spcAft>
              <a:buClr>
                <a:srgbClr val="363636"/>
              </a:buClr>
              <a:buSzPts val="1800"/>
              <a:buChar char="■"/>
              <a:defRPr>
                <a:solidFill>
                  <a:srgbClr val="363636"/>
                </a:solidFill>
              </a:defRPr>
            </a:lvl9pPr>
          </a:lstStyle>
          <a:p/>
        </p:txBody>
      </p:sp>
      <p:sp>
        <p:nvSpPr>
          <p:cNvPr id="396" name="Google Shape;396;p44"/>
          <p:cNvSpPr txBox="1"/>
          <p:nvPr>
            <p:ph idx="3" type="subTitle"/>
          </p:nvPr>
        </p:nvSpPr>
        <p:spPr>
          <a:xfrm>
            <a:off x="8561475" y="412600"/>
            <a:ext cx="3197100" cy="1027200"/>
          </a:xfrm>
          <a:prstGeom prst="rect">
            <a:avLst/>
          </a:prstGeom>
        </p:spPr>
        <p:txBody>
          <a:bodyPr anchorCtr="0" anchor="t" bIns="91425" lIns="91425" spcFirstLastPara="1" rIns="91425" wrap="square" tIns="91425">
            <a:noAutofit/>
          </a:bodyPr>
          <a:lstStyle>
            <a:lvl1pPr lvl="0" rtl="0">
              <a:spcBef>
                <a:spcPts val="0"/>
              </a:spcBef>
              <a:spcAft>
                <a:spcPts val="0"/>
              </a:spcAft>
              <a:buNone/>
              <a:defRPr sz="2000">
                <a:solidFill>
                  <a:srgbClr val="FFFFFF"/>
                </a:solidFill>
                <a:latin typeface="Muli"/>
                <a:ea typeface="Muli"/>
                <a:cs typeface="Muli"/>
                <a:sym typeface="Muli"/>
              </a:defRPr>
            </a:lvl1pPr>
            <a:lvl2pPr lvl="1" rtl="0">
              <a:spcBef>
                <a:spcPts val="0"/>
              </a:spcBef>
              <a:spcAft>
                <a:spcPts val="0"/>
              </a:spcAft>
              <a:buNone/>
              <a:defRPr>
                <a:solidFill>
                  <a:srgbClr val="FFFFFF"/>
                </a:solidFill>
              </a:defRPr>
            </a:lvl2pPr>
            <a:lvl3pPr lvl="2" rtl="0">
              <a:spcBef>
                <a:spcPts val="0"/>
              </a:spcBef>
              <a:spcAft>
                <a:spcPts val="0"/>
              </a:spcAft>
              <a:buNone/>
              <a:defRPr>
                <a:solidFill>
                  <a:srgbClr val="FFFFFF"/>
                </a:solidFill>
              </a:defRPr>
            </a:lvl3pPr>
            <a:lvl4pPr lvl="3" rtl="0">
              <a:spcBef>
                <a:spcPts val="0"/>
              </a:spcBef>
              <a:spcAft>
                <a:spcPts val="0"/>
              </a:spcAft>
              <a:buNone/>
              <a:defRPr>
                <a:solidFill>
                  <a:srgbClr val="FFFFFF"/>
                </a:solidFill>
              </a:defRPr>
            </a:lvl4pPr>
            <a:lvl5pPr lvl="4" rtl="0">
              <a:spcBef>
                <a:spcPts val="0"/>
              </a:spcBef>
              <a:spcAft>
                <a:spcPts val="0"/>
              </a:spcAft>
              <a:buNone/>
              <a:defRPr>
                <a:solidFill>
                  <a:srgbClr val="FFFFFF"/>
                </a:solidFill>
              </a:defRPr>
            </a:lvl5pPr>
            <a:lvl6pPr lvl="5" rtl="0">
              <a:spcBef>
                <a:spcPts val="0"/>
              </a:spcBef>
              <a:spcAft>
                <a:spcPts val="0"/>
              </a:spcAft>
              <a:buNone/>
              <a:defRPr>
                <a:solidFill>
                  <a:srgbClr val="FFFFFF"/>
                </a:solidFill>
              </a:defRPr>
            </a:lvl6pPr>
            <a:lvl7pPr lvl="6" rtl="0">
              <a:spcBef>
                <a:spcPts val="0"/>
              </a:spcBef>
              <a:spcAft>
                <a:spcPts val="0"/>
              </a:spcAft>
              <a:buNone/>
              <a:defRPr>
                <a:solidFill>
                  <a:srgbClr val="FFFFFF"/>
                </a:solidFill>
              </a:defRPr>
            </a:lvl7pPr>
            <a:lvl8pPr lvl="7" rtl="0">
              <a:spcBef>
                <a:spcPts val="0"/>
              </a:spcBef>
              <a:spcAft>
                <a:spcPts val="0"/>
              </a:spcAft>
              <a:buNone/>
              <a:defRPr>
                <a:solidFill>
                  <a:srgbClr val="FFFFFF"/>
                </a:solidFill>
              </a:defRPr>
            </a:lvl8pPr>
            <a:lvl9pPr lvl="8" rtl="0">
              <a:spcBef>
                <a:spcPts val="0"/>
              </a:spcBef>
              <a:spcAft>
                <a:spcPts val="0"/>
              </a:spcAft>
              <a:buNone/>
              <a:defRPr>
                <a:solidFill>
                  <a:srgbClr val="FFFFFF"/>
                </a:solidFill>
              </a:defRPr>
            </a:lvl9pPr>
          </a:lstStyle>
          <a:p/>
        </p:txBody>
      </p:sp>
      <p:sp>
        <p:nvSpPr>
          <p:cNvPr id="397" name="Google Shape;397;p44"/>
          <p:cNvSpPr txBox="1"/>
          <p:nvPr>
            <p:ph idx="4" type="body"/>
          </p:nvPr>
        </p:nvSpPr>
        <p:spPr>
          <a:xfrm>
            <a:off x="8561475" y="1481202"/>
            <a:ext cx="3197100" cy="1959600"/>
          </a:xfrm>
          <a:prstGeom prst="rect">
            <a:avLst/>
          </a:prstGeom>
        </p:spPr>
        <p:txBody>
          <a:bodyPr anchorCtr="0" anchor="t" bIns="91425" lIns="91425" spcFirstLastPara="1" rIns="91425" wrap="square" tIns="91425">
            <a:noAutofit/>
          </a:bodyPr>
          <a:lstStyle>
            <a:lvl1pPr indent="-342900" lvl="0" marL="457200" rtl="0">
              <a:spcBef>
                <a:spcPts val="0"/>
              </a:spcBef>
              <a:spcAft>
                <a:spcPts val="0"/>
              </a:spcAft>
              <a:buClr>
                <a:srgbClr val="FFFFFF"/>
              </a:buClr>
              <a:buSzPts val="1800"/>
              <a:buChar char="■"/>
              <a:defRPr>
                <a:solidFill>
                  <a:srgbClr val="FFFFFF"/>
                </a:solidFill>
              </a:defRPr>
            </a:lvl1pPr>
            <a:lvl2pPr indent="-342900" lvl="1" marL="914400" rtl="0">
              <a:spcBef>
                <a:spcPts val="0"/>
              </a:spcBef>
              <a:spcAft>
                <a:spcPts val="0"/>
              </a:spcAft>
              <a:buClr>
                <a:srgbClr val="FFFFFF"/>
              </a:buClr>
              <a:buSzPts val="1800"/>
              <a:buChar char="□"/>
              <a:defRPr>
                <a:solidFill>
                  <a:srgbClr val="FFFFFF"/>
                </a:solidFill>
              </a:defRPr>
            </a:lvl2pPr>
            <a:lvl3pPr indent="-342900" lvl="2" marL="1371600" rtl="0">
              <a:spcBef>
                <a:spcPts val="0"/>
              </a:spcBef>
              <a:spcAft>
                <a:spcPts val="0"/>
              </a:spcAft>
              <a:buClr>
                <a:srgbClr val="FFFFFF"/>
              </a:buClr>
              <a:buSzPts val="1800"/>
              <a:buChar char="■"/>
              <a:defRPr>
                <a:solidFill>
                  <a:srgbClr val="FFFFFF"/>
                </a:solidFill>
              </a:defRPr>
            </a:lvl3pPr>
            <a:lvl4pPr indent="-342900" lvl="3" marL="1828800" rtl="0">
              <a:spcBef>
                <a:spcPts val="0"/>
              </a:spcBef>
              <a:spcAft>
                <a:spcPts val="0"/>
              </a:spcAft>
              <a:buClr>
                <a:srgbClr val="FFFFFF"/>
              </a:buClr>
              <a:buSzPts val="1800"/>
              <a:buChar char="■"/>
              <a:defRPr>
                <a:solidFill>
                  <a:srgbClr val="FFFFFF"/>
                </a:solidFill>
              </a:defRPr>
            </a:lvl4pPr>
            <a:lvl5pPr indent="-342900" lvl="4" marL="2286000" rtl="0">
              <a:spcBef>
                <a:spcPts val="0"/>
              </a:spcBef>
              <a:spcAft>
                <a:spcPts val="0"/>
              </a:spcAft>
              <a:buClr>
                <a:srgbClr val="FFFFFF"/>
              </a:buClr>
              <a:buSzPts val="1800"/>
              <a:buChar char="□"/>
              <a:defRPr>
                <a:solidFill>
                  <a:srgbClr val="FFFFFF"/>
                </a:solidFill>
              </a:defRPr>
            </a:lvl5pPr>
            <a:lvl6pPr indent="-342900" lvl="5" marL="2743200" rtl="0">
              <a:spcBef>
                <a:spcPts val="0"/>
              </a:spcBef>
              <a:spcAft>
                <a:spcPts val="0"/>
              </a:spcAft>
              <a:buClr>
                <a:srgbClr val="FFFFFF"/>
              </a:buClr>
              <a:buSzPts val="1800"/>
              <a:buChar char="■"/>
              <a:defRPr>
                <a:solidFill>
                  <a:srgbClr val="FFFFFF"/>
                </a:solidFill>
              </a:defRPr>
            </a:lvl6pPr>
            <a:lvl7pPr indent="-342900" lvl="6" marL="3200400" rtl="0">
              <a:spcBef>
                <a:spcPts val="0"/>
              </a:spcBef>
              <a:spcAft>
                <a:spcPts val="0"/>
              </a:spcAft>
              <a:buClr>
                <a:srgbClr val="FFFFFF"/>
              </a:buClr>
              <a:buSzPts val="1800"/>
              <a:buChar char="■"/>
              <a:defRPr>
                <a:solidFill>
                  <a:srgbClr val="FFFFFF"/>
                </a:solidFill>
              </a:defRPr>
            </a:lvl7pPr>
            <a:lvl8pPr indent="-342900" lvl="7" marL="3657600" rtl="0">
              <a:spcBef>
                <a:spcPts val="0"/>
              </a:spcBef>
              <a:spcAft>
                <a:spcPts val="0"/>
              </a:spcAft>
              <a:buClr>
                <a:srgbClr val="FFFFFF"/>
              </a:buClr>
              <a:buSzPts val="1800"/>
              <a:buChar char="□"/>
              <a:defRPr>
                <a:solidFill>
                  <a:srgbClr val="FFFFFF"/>
                </a:solidFill>
              </a:defRPr>
            </a:lvl8pPr>
            <a:lvl9pPr indent="-342900" lvl="8" marL="4114800" rtl="0">
              <a:spcBef>
                <a:spcPts val="0"/>
              </a:spcBef>
              <a:spcAft>
                <a:spcPts val="0"/>
              </a:spcAft>
              <a:buClr>
                <a:srgbClr val="FFFFFF"/>
              </a:buClr>
              <a:buSzPts val="1800"/>
              <a:buChar char="■"/>
              <a:defRPr>
                <a:solidFill>
                  <a:srgbClr val="FFFFFF"/>
                </a:solidFill>
              </a:defRPr>
            </a:lvl9pPr>
          </a:lstStyle>
          <a:p/>
        </p:txBody>
      </p:sp>
      <p:sp>
        <p:nvSpPr>
          <p:cNvPr id="398" name="Google Shape;398;p44"/>
          <p:cNvSpPr txBox="1"/>
          <p:nvPr>
            <p:ph idx="12" type="sldNum"/>
          </p:nvPr>
        </p:nvSpPr>
        <p:spPr>
          <a:xfrm>
            <a:off x="10955126" y="6068075"/>
            <a:ext cx="428400" cy="525000"/>
          </a:xfrm>
          <a:prstGeom prst="rect">
            <a:avLst/>
          </a:prstGeom>
        </p:spPr>
        <p:txBody>
          <a:bodyPr anchorCtr="0" anchor="t" bIns="91425" lIns="91425" spcFirstLastPara="1" rIns="91425" wrap="square" tIns="91425">
            <a:noAutofit/>
          </a:bodyPr>
          <a:lstStyle>
            <a:lvl1pPr lvl="0" rtl="0">
              <a:buNone/>
              <a:defRPr>
                <a:solidFill>
                  <a:srgbClr val="363636"/>
                </a:solidFill>
              </a:defRPr>
            </a:lvl1pPr>
            <a:lvl2pPr lvl="1" rtl="0">
              <a:buNone/>
              <a:defRPr>
                <a:solidFill>
                  <a:srgbClr val="363636"/>
                </a:solidFill>
              </a:defRPr>
            </a:lvl2pPr>
            <a:lvl3pPr lvl="2" rtl="0">
              <a:buNone/>
              <a:defRPr>
                <a:solidFill>
                  <a:srgbClr val="363636"/>
                </a:solidFill>
              </a:defRPr>
            </a:lvl3pPr>
            <a:lvl4pPr lvl="3" rtl="0">
              <a:buNone/>
              <a:defRPr>
                <a:solidFill>
                  <a:srgbClr val="363636"/>
                </a:solidFill>
              </a:defRPr>
            </a:lvl4pPr>
            <a:lvl5pPr lvl="4" rtl="0">
              <a:buNone/>
              <a:defRPr>
                <a:solidFill>
                  <a:srgbClr val="363636"/>
                </a:solidFill>
              </a:defRPr>
            </a:lvl5pPr>
            <a:lvl6pPr lvl="5" rtl="0">
              <a:buNone/>
              <a:defRPr>
                <a:solidFill>
                  <a:srgbClr val="363636"/>
                </a:solidFill>
              </a:defRPr>
            </a:lvl6pPr>
            <a:lvl7pPr lvl="6" rtl="0">
              <a:buNone/>
              <a:defRPr>
                <a:solidFill>
                  <a:srgbClr val="363636"/>
                </a:solidFill>
              </a:defRPr>
            </a:lvl7pPr>
            <a:lvl8pPr lvl="7" rtl="0">
              <a:buNone/>
              <a:defRPr>
                <a:solidFill>
                  <a:srgbClr val="363636"/>
                </a:solidFill>
              </a:defRPr>
            </a:lvl8pPr>
            <a:lvl9pPr lvl="8" rtl="0">
              <a:buNone/>
              <a:defRPr>
                <a:solidFill>
                  <a:srgbClr val="363636"/>
                </a:solidFill>
              </a:defRPr>
            </a:lvl9pPr>
          </a:lstStyle>
          <a:p>
            <a:pPr indent="0" lvl="0" marL="0" rtl="0" algn="ctr">
              <a:spcBef>
                <a:spcPts val="0"/>
              </a:spcBef>
              <a:spcAft>
                <a:spcPts val="0"/>
              </a:spcAft>
              <a:buNone/>
            </a:pPr>
            <a:fld id="{00000000-1234-1234-1234-123412341234}" type="slidenum">
              <a:rPr lang="en-US"/>
              <a:t>‹#›</a:t>
            </a:fld>
            <a:endParaRPr/>
          </a:p>
        </p:txBody>
      </p:sp>
      <p:sp>
        <p:nvSpPr>
          <p:cNvPr id="399" name="Google Shape;399;p44"/>
          <p:cNvSpPr txBox="1"/>
          <p:nvPr>
            <p:ph type="title"/>
          </p:nvPr>
        </p:nvSpPr>
        <p:spPr>
          <a:xfrm>
            <a:off x="685800" y="533400"/>
            <a:ext cx="7013100" cy="609600"/>
          </a:xfrm>
          <a:prstGeom prst="rect">
            <a:avLst/>
          </a:prstGeom>
          <a:noFill/>
          <a:ln>
            <a:noFill/>
          </a:ln>
        </p:spPr>
        <p:txBody>
          <a:bodyPr anchorCtr="0" anchor="t" bIns="91425" lIns="91425" spcFirstLastPara="1" rIns="91425" wrap="square" tIns="91425">
            <a:noAutofit/>
          </a:bodyPr>
          <a:lstStyle>
            <a:lvl1pPr lvl="0" marR="0" rtl="0" algn="l">
              <a:spcBef>
                <a:spcPts val="0"/>
              </a:spcBef>
              <a:spcAft>
                <a:spcPts val="0"/>
              </a:spcAft>
              <a:buClr>
                <a:schemeClr val="dk2"/>
              </a:buClr>
              <a:buSzPts val="1400"/>
              <a:buFont typeface="Muli"/>
              <a:buNone/>
              <a:defRPr i="0" sz="3000" u="none" cap="none" strike="noStrike">
                <a:solidFill>
                  <a:schemeClr val="dk2"/>
                </a:solidFill>
                <a:latin typeface="Muli"/>
                <a:ea typeface="Muli"/>
                <a:cs typeface="Muli"/>
                <a:sym typeface="Muli"/>
              </a:defRPr>
            </a:lvl1pPr>
            <a:lvl2pPr lvl="1" rtl="0">
              <a:spcBef>
                <a:spcPts val="0"/>
              </a:spcBef>
              <a:spcAft>
                <a:spcPts val="0"/>
              </a:spcAft>
              <a:buSzPts val="1400"/>
              <a:buFont typeface="Muli"/>
              <a:buNone/>
              <a:defRPr sz="1800">
                <a:latin typeface="Muli"/>
                <a:ea typeface="Muli"/>
                <a:cs typeface="Muli"/>
                <a:sym typeface="Muli"/>
              </a:defRPr>
            </a:lvl2pPr>
            <a:lvl3pPr lvl="2" rtl="0">
              <a:spcBef>
                <a:spcPts val="0"/>
              </a:spcBef>
              <a:spcAft>
                <a:spcPts val="0"/>
              </a:spcAft>
              <a:buSzPts val="1400"/>
              <a:buFont typeface="Muli"/>
              <a:buNone/>
              <a:defRPr sz="1800">
                <a:latin typeface="Muli"/>
                <a:ea typeface="Muli"/>
                <a:cs typeface="Muli"/>
                <a:sym typeface="Muli"/>
              </a:defRPr>
            </a:lvl3pPr>
            <a:lvl4pPr lvl="3" rtl="0">
              <a:spcBef>
                <a:spcPts val="0"/>
              </a:spcBef>
              <a:spcAft>
                <a:spcPts val="0"/>
              </a:spcAft>
              <a:buSzPts val="1400"/>
              <a:buFont typeface="Muli"/>
              <a:buNone/>
              <a:defRPr sz="1800">
                <a:latin typeface="Muli"/>
                <a:ea typeface="Muli"/>
                <a:cs typeface="Muli"/>
                <a:sym typeface="Muli"/>
              </a:defRPr>
            </a:lvl4pPr>
            <a:lvl5pPr lvl="4" rtl="0">
              <a:spcBef>
                <a:spcPts val="0"/>
              </a:spcBef>
              <a:spcAft>
                <a:spcPts val="0"/>
              </a:spcAft>
              <a:buSzPts val="1400"/>
              <a:buFont typeface="Muli"/>
              <a:buNone/>
              <a:defRPr sz="1800">
                <a:latin typeface="Muli"/>
                <a:ea typeface="Muli"/>
                <a:cs typeface="Muli"/>
                <a:sym typeface="Muli"/>
              </a:defRPr>
            </a:lvl5pPr>
            <a:lvl6pPr lvl="5" rtl="0">
              <a:spcBef>
                <a:spcPts val="0"/>
              </a:spcBef>
              <a:spcAft>
                <a:spcPts val="0"/>
              </a:spcAft>
              <a:buSzPts val="1400"/>
              <a:buFont typeface="Muli"/>
              <a:buNone/>
              <a:defRPr sz="1800">
                <a:latin typeface="Muli"/>
                <a:ea typeface="Muli"/>
                <a:cs typeface="Muli"/>
                <a:sym typeface="Muli"/>
              </a:defRPr>
            </a:lvl6pPr>
            <a:lvl7pPr lvl="6" rtl="0">
              <a:spcBef>
                <a:spcPts val="0"/>
              </a:spcBef>
              <a:spcAft>
                <a:spcPts val="0"/>
              </a:spcAft>
              <a:buSzPts val="1400"/>
              <a:buFont typeface="Muli"/>
              <a:buNone/>
              <a:defRPr sz="1800">
                <a:latin typeface="Muli"/>
                <a:ea typeface="Muli"/>
                <a:cs typeface="Muli"/>
                <a:sym typeface="Muli"/>
              </a:defRPr>
            </a:lvl7pPr>
            <a:lvl8pPr lvl="7" rtl="0">
              <a:spcBef>
                <a:spcPts val="0"/>
              </a:spcBef>
              <a:spcAft>
                <a:spcPts val="0"/>
              </a:spcAft>
              <a:buSzPts val="1400"/>
              <a:buFont typeface="Muli"/>
              <a:buNone/>
              <a:defRPr sz="1800">
                <a:latin typeface="Muli"/>
                <a:ea typeface="Muli"/>
                <a:cs typeface="Muli"/>
                <a:sym typeface="Muli"/>
              </a:defRPr>
            </a:lvl8pPr>
            <a:lvl9pPr lvl="8" rtl="0">
              <a:spcBef>
                <a:spcPts val="0"/>
              </a:spcBef>
              <a:spcAft>
                <a:spcPts val="0"/>
              </a:spcAft>
              <a:buSzPts val="1400"/>
              <a:buFont typeface="Muli"/>
              <a:buNone/>
              <a:defRPr sz="1800">
                <a:latin typeface="Muli"/>
                <a:ea typeface="Muli"/>
                <a:cs typeface="Muli"/>
                <a:sym typeface="Muli"/>
              </a:defRPr>
            </a:lvl9pPr>
          </a:lstStyle>
          <a:p/>
        </p:txBody>
      </p:sp>
      <p:sp>
        <p:nvSpPr>
          <p:cNvPr id="400" name="Google Shape;400;p44"/>
          <p:cNvSpPr txBox="1"/>
          <p:nvPr>
            <p:ph idx="5" type="subTitle"/>
          </p:nvPr>
        </p:nvSpPr>
        <p:spPr>
          <a:xfrm>
            <a:off x="8561475" y="3482200"/>
            <a:ext cx="3197100" cy="1027200"/>
          </a:xfrm>
          <a:prstGeom prst="rect">
            <a:avLst/>
          </a:prstGeom>
        </p:spPr>
        <p:txBody>
          <a:bodyPr anchorCtr="0" anchor="t" bIns="91425" lIns="91425" spcFirstLastPara="1" rIns="91425" wrap="square" tIns="91425">
            <a:noAutofit/>
          </a:bodyPr>
          <a:lstStyle>
            <a:lvl1pPr lvl="0" rtl="0">
              <a:spcBef>
                <a:spcPts val="0"/>
              </a:spcBef>
              <a:spcAft>
                <a:spcPts val="0"/>
              </a:spcAft>
              <a:buNone/>
              <a:defRPr sz="2000">
                <a:solidFill>
                  <a:srgbClr val="FFFFFF"/>
                </a:solidFill>
                <a:latin typeface="Muli"/>
                <a:ea typeface="Muli"/>
                <a:cs typeface="Muli"/>
                <a:sym typeface="Muli"/>
              </a:defRPr>
            </a:lvl1pPr>
            <a:lvl2pPr lvl="1" rtl="0">
              <a:spcBef>
                <a:spcPts val="0"/>
              </a:spcBef>
              <a:spcAft>
                <a:spcPts val="0"/>
              </a:spcAft>
              <a:buNone/>
              <a:defRPr>
                <a:solidFill>
                  <a:srgbClr val="FFFFFF"/>
                </a:solidFill>
              </a:defRPr>
            </a:lvl2pPr>
            <a:lvl3pPr lvl="2" rtl="0">
              <a:spcBef>
                <a:spcPts val="0"/>
              </a:spcBef>
              <a:spcAft>
                <a:spcPts val="0"/>
              </a:spcAft>
              <a:buNone/>
              <a:defRPr>
                <a:solidFill>
                  <a:srgbClr val="FFFFFF"/>
                </a:solidFill>
              </a:defRPr>
            </a:lvl3pPr>
            <a:lvl4pPr lvl="3" rtl="0">
              <a:spcBef>
                <a:spcPts val="0"/>
              </a:spcBef>
              <a:spcAft>
                <a:spcPts val="0"/>
              </a:spcAft>
              <a:buNone/>
              <a:defRPr>
                <a:solidFill>
                  <a:srgbClr val="FFFFFF"/>
                </a:solidFill>
              </a:defRPr>
            </a:lvl4pPr>
            <a:lvl5pPr lvl="4" rtl="0">
              <a:spcBef>
                <a:spcPts val="0"/>
              </a:spcBef>
              <a:spcAft>
                <a:spcPts val="0"/>
              </a:spcAft>
              <a:buNone/>
              <a:defRPr>
                <a:solidFill>
                  <a:srgbClr val="FFFFFF"/>
                </a:solidFill>
              </a:defRPr>
            </a:lvl5pPr>
            <a:lvl6pPr lvl="5" rtl="0">
              <a:spcBef>
                <a:spcPts val="0"/>
              </a:spcBef>
              <a:spcAft>
                <a:spcPts val="0"/>
              </a:spcAft>
              <a:buNone/>
              <a:defRPr>
                <a:solidFill>
                  <a:srgbClr val="FFFFFF"/>
                </a:solidFill>
              </a:defRPr>
            </a:lvl6pPr>
            <a:lvl7pPr lvl="6" rtl="0">
              <a:spcBef>
                <a:spcPts val="0"/>
              </a:spcBef>
              <a:spcAft>
                <a:spcPts val="0"/>
              </a:spcAft>
              <a:buNone/>
              <a:defRPr>
                <a:solidFill>
                  <a:srgbClr val="FFFFFF"/>
                </a:solidFill>
              </a:defRPr>
            </a:lvl7pPr>
            <a:lvl8pPr lvl="7" rtl="0">
              <a:spcBef>
                <a:spcPts val="0"/>
              </a:spcBef>
              <a:spcAft>
                <a:spcPts val="0"/>
              </a:spcAft>
              <a:buNone/>
              <a:defRPr>
                <a:solidFill>
                  <a:srgbClr val="FFFFFF"/>
                </a:solidFill>
              </a:defRPr>
            </a:lvl8pPr>
            <a:lvl9pPr lvl="8" rtl="0">
              <a:spcBef>
                <a:spcPts val="0"/>
              </a:spcBef>
              <a:spcAft>
                <a:spcPts val="0"/>
              </a:spcAft>
              <a:buNone/>
              <a:defRPr>
                <a:solidFill>
                  <a:srgbClr val="FFFFFF"/>
                </a:solidFill>
              </a:defRPr>
            </a:lvl9pPr>
          </a:lstStyle>
          <a:p/>
        </p:txBody>
      </p:sp>
      <p:sp>
        <p:nvSpPr>
          <p:cNvPr id="401" name="Google Shape;401;p44"/>
          <p:cNvSpPr txBox="1"/>
          <p:nvPr>
            <p:ph idx="6" type="body"/>
          </p:nvPr>
        </p:nvSpPr>
        <p:spPr>
          <a:xfrm>
            <a:off x="8561475" y="4550802"/>
            <a:ext cx="3197100" cy="1959600"/>
          </a:xfrm>
          <a:prstGeom prst="rect">
            <a:avLst/>
          </a:prstGeom>
        </p:spPr>
        <p:txBody>
          <a:bodyPr anchorCtr="0" anchor="t" bIns="91425" lIns="91425" spcFirstLastPara="1" rIns="91425" wrap="square" tIns="91425">
            <a:noAutofit/>
          </a:bodyPr>
          <a:lstStyle>
            <a:lvl1pPr indent="-342900" lvl="0" marL="457200" rtl="0">
              <a:spcBef>
                <a:spcPts val="0"/>
              </a:spcBef>
              <a:spcAft>
                <a:spcPts val="0"/>
              </a:spcAft>
              <a:buClr>
                <a:srgbClr val="FFFFFF"/>
              </a:buClr>
              <a:buSzPts val="1800"/>
              <a:buChar char="■"/>
              <a:defRPr>
                <a:solidFill>
                  <a:srgbClr val="FFFFFF"/>
                </a:solidFill>
              </a:defRPr>
            </a:lvl1pPr>
            <a:lvl2pPr indent="-342900" lvl="1" marL="914400" rtl="0">
              <a:spcBef>
                <a:spcPts val="0"/>
              </a:spcBef>
              <a:spcAft>
                <a:spcPts val="0"/>
              </a:spcAft>
              <a:buClr>
                <a:srgbClr val="FFFFFF"/>
              </a:buClr>
              <a:buSzPts val="1800"/>
              <a:buChar char="□"/>
              <a:defRPr>
                <a:solidFill>
                  <a:srgbClr val="FFFFFF"/>
                </a:solidFill>
              </a:defRPr>
            </a:lvl2pPr>
            <a:lvl3pPr indent="-342900" lvl="2" marL="1371600" rtl="0">
              <a:spcBef>
                <a:spcPts val="0"/>
              </a:spcBef>
              <a:spcAft>
                <a:spcPts val="0"/>
              </a:spcAft>
              <a:buClr>
                <a:srgbClr val="FFFFFF"/>
              </a:buClr>
              <a:buSzPts val="1800"/>
              <a:buChar char="■"/>
              <a:defRPr>
                <a:solidFill>
                  <a:srgbClr val="FFFFFF"/>
                </a:solidFill>
              </a:defRPr>
            </a:lvl3pPr>
            <a:lvl4pPr indent="-342900" lvl="3" marL="1828800" rtl="0">
              <a:spcBef>
                <a:spcPts val="0"/>
              </a:spcBef>
              <a:spcAft>
                <a:spcPts val="0"/>
              </a:spcAft>
              <a:buClr>
                <a:srgbClr val="FFFFFF"/>
              </a:buClr>
              <a:buSzPts val="1800"/>
              <a:buChar char="■"/>
              <a:defRPr>
                <a:solidFill>
                  <a:srgbClr val="FFFFFF"/>
                </a:solidFill>
              </a:defRPr>
            </a:lvl4pPr>
            <a:lvl5pPr indent="-342900" lvl="4" marL="2286000" rtl="0">
              <a:spcBef>
                <a:spcPts val="0"/>
              </a:spcBef>
              <a:spcAft>
                <a:spcPts val="0"/>
              </a:spcAft>
              <a:buClr>
                <a:srgbClr val="FFFFFF"/>
              </a:buClr>
              <a:buSzPts val="1800"/>
              <a:buChar char="□"/>
              <a:defRPr>
                <a:solidFill>
                  <a:srgbClr val="FFFFFF"/>
                </a:solidFill>
              </a:defRPr>
            </a:lvl5pPr>
            <a:lvl6pPr indent="-342900" lvl="5" marL="2743200" rtl="0">
              <a:spcBef>
                <a:spcPts val="0"/>
              </a:spcBef>
              <a:spcAft>
                <a:spcPts val="0"/>
              </a:spcAft>
              <a:buClr>
                <a:srgbClr val="FFFFFF"/>
              </a:buClr>
              <a:buSzPts val="1800"/>
              <a:buChar char="■"/>
              <a:defRPr>
                <a:solidFill>
                  <a:srgbClr val="FFFFFF"/>
                </a:solidFill>
              </a:defRPr>
            </a:lvl6pPr>
            <a:lvl7pPr indent="-342900" lvl="6" marL="3200400" rtl="0">
              <a:spcBef>
                <a:spcPts val="0"/>
              </a:spcBef>
              <a:spcAft>
                <a:spcPts val="0"/>
              </a:spcAft>
              <a:buClr>
                <a:srgbClr val="FFFFFF"/>
              </a:buClr>
              <a:buSzPts val="1800"/>
              <a:buChar char="■"/>
              <a:defRPr>
                <a:solidFill>
                  <a:srgbClr val="FFFFFF"/>
                </a:solidFill>
              </a:defRPr>
            </a:lvl7pPr>
            <a:lvl8pPr indent="-342900" lvl="7" marL="3657600" rtl="0">
              <a:spcBef>
                <a:spcPts val="0"/>
              </a:spcBef>
              <a:spcAft>
                <a:spcPts val="0"/>
              </a:spcAft>
              <a:buClr>
                <a:srgbClr val="FFFFFF"/>
              </a:buClr>
              <a:buSzPts val="1800"/>
              <a:buChar char="□"/>
              <a:defRPr>
                <a:solidFill>
                  <a:srgbClr val="FFFFFF"/>
                </a:solidFill>
              </a:defRPr>
            </a:lvl8pPr>
            <a:lvl9pPr indent="-342900" lvl="8" marL="4114800" rtl="0">
              <a:spcBef>
                <a:spcPts val="0"/>
              </a:spcBef>
              <a:spcAft>
                <a:spcPts val="0"/>
              </a:spcAft>
              <a:buClr>
                <a:srgbClr val="FFFFFF"/>
              </a:buClr>
              <a:buSzPts val="1800"/>
              <a:buChar char="■"/>
              <a:defRPr>
                <a:solidFill>
                  <a:srgbClr val="FFFFFF"/>
                </a:solidFill>
              </a:defRPr>
            </a:lvl9pPr>
          </a:lstStyle>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ppendix">
  <p:cSld name="Title and Content_1_1">
    <p:spTree>
      <p:nvGrpSpPr>
        <p:cNvPr id="402" name="Shape 402"/>
        <p:cNvGrpSpPr/>
        <p:nvPr/>
      </p:nvGrpSpPr>
      <p:grpSpPr>
        <a:xfrm>
          <a:off x="0" y="0"/>
          <a:ext cx="0" cy="0"/>
          <a:chOff x="0" y="0"/>
          <a:chExt cx="0" cy="0"/>
        </a:xfrm>
      </p:grpSpPr>
      <p:sp>
        <p:nvSpPr>
          <p:cNvPr id="403" name="Google Shape;403;p45"/>
          <p:cNvSpPr/>
          <p:nvPr/>
        </p:nvSpPr>
        <p:spPr>
          <a:xfrm>
            <a:off x="0" y="0"/>
            <a:ext cx="12192000" cy="68706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accent6"/>
              </a:solidFill>
            </a:endParaRPr>
          </a:p>
        </p:txBody>
      </p:sp>
      <p:sp>
        <p:nvSpPr>
          <p:cNvPr id="404" name="Google Shape;404;p45"/>
          <p:cNvSpPr txBox="1"/>
          <p:nvPr>
            <p:ph idx="12" type="sldNum"/>
          </p:nvPr>
        </p:nvSpPr>
        <p:spPr>
          <a:xfrm>
            <a:off x="10955126" y="6068075"/>
            <a:ext cx="428400" cy="525000"/>
          </a:xfrm>
          <a:prstGeom prst="rect">
            <a:avLst/>
          </a:prstGeom>
        </p:spPr>
        <p:txBody>
          <a:bodyPr anchorCtr="0" anchor="t" bIns="91425" lIns="91425" spcFirstLastPara="1" rIns="91425" wrap="square" tIns="91425">
            <a:noAutofit/>
          </a:bodyPr>
          <a:lstStyle>
            <a:lvl1pPr lvl="0" rtl="0">
              <a:buNone/>
              <a:defRPr>
                <a:solidFill>
                  <a:srgbClr val="363636"/>
                </a:solidFill>
              </a:defRPr>
            </a:lvl1pPr>
            <a:lvl2pPr lvl="1" rtl="0">
              <a:buNone/>
              <a:defRPr>
                <a:solidFill>
                  <a:srgbClr val="363636"/>
                </a:solidFill>
              </a:defRPr>
            </a:lvl2pPr>
            <a:lvl3pPr lvl="2" rtl="0">
              <a:buNone/>
              <a:defRPr>
                <a:solidFill>
                  <a:srgbClr val="363636"/>
                </a:solidFill>
              </a:defRPr>
            </a:lvl3pPr>
            <a:lvl4pPr lvl="3" rtl="0">
              <a:buNone/>
              <a:defRPr>
                <a:solidFill>
                  <a:srgbClr val="363636"/>
                </a:solidFill>
              </a:defRPr>
            </a:lvl4pPr>
            <a:lvl5pPr lvl="4" rtl="0">
              <a:buNone/>
              <a:defRPr>
                <a:solidFill>
                  <a:srgbClr val="363636"/>
                </a:solidFill>
              </a:defRPr>
            </a:lvl5pPr>
            <a:lvl6pPr lvl="5" rtl="0">
              <a:buNone/>
              <a:defRPr>
                <a:solidFill>
                  <a:srgbClr val="363636"/>
                </a:solidFill>
              </a:defRPr>
            </a:lvl6pPr>
            <a:lvl7pPr lvl="6" rtl="0">
              <a:buNone/>
              <a:defRPr>
                <a:solidFill>
                  <a:srgbClr val="363636"/>
                </a:solidFill>
              </a:defRPr>
            </a:lvl7pPr>
            <a:lvl8pPr lvl="7" rtl="0">
              <a:buNone/>
              <a:defRPr>
                <a:solidFill>
                  <a:srgbClr val="363636"/>
                </a:solidFill>
              </a:defRPr>
            </a:lvl8pPr>
            <a:lvl9pPr lvl="8" rtl="0">
              <a:buNone/>
              <a:defRPr>
                <a:solidFill>
                  <a:srgbClr val="363636"/>
                </a:solidFill>
              </a:defRPr>
            </a:lvl9pPr>
          </a:lstStyle>
          <a:p>
            <a:pPr indent="0" lvl="0" marL="0" rtl="0" algn="ctr">
              <a:spcBef>
                <a:spcPts val="0"/>
              </a:spcBef>
              <a:spcAft>
                <a:spcPts val="0"/>
              </a:spcAft>
              <a:buNone/>
            </a:pPr>
            <a:fld id="{00000000-1234-1234-1234-123412341234}" type="slidenum">
              <a:rPr lang="en-US"/>
              <a:t>‹#›</a:t>
            </a:fld>
            <a:endParaRPr/>
          </a:p>
        </p:txBody>
      </p:sp>
      <p:sp>
        <p:nvSpPr>
          <p:cNvPr id="405" name="Google Shape;405;p45"/>
          <p:cNvSpPr txBox="1"/>
          <p:nvPr>
            <p:ph type="title"/>
          </p:nvPr>
        </p:nvSpPr>
        <p:spPr>
          <a:xfrm>
            <a:off x="958725" y="1864263"/>
            <a:ext cx="5545500" cy="1653300"/>
          </a:xfrm>
          <a:prstGeom prst="rect">
            <a:avLst/>
          </a:prstGeom>
        </p:spPr>
        <p:txBody>
          <a:bodyPr anchorCtr="0" anchor="t" bIns="91425" lIns="91425" spcFirstLastPara="1" rIns="91425" wrap="square" tIns="91425">
            <a:noAutofit/>
          </a:bodyPr>
          <a:lstStyle>
            <a:lvl1pPr lvl="0" rtl="0">
              <a:spcBef>
                <a:spcPts val="0"/>
              </a:spcBef>
              <a:spcAft>
                <a:spcPts val="0"/>
              </a:spcAft>
              <a:buNone/>
              <a:defRPr sz="4800">
                <a:solidFill>
                  <a:srgbClr val="FFFFFF"/>
                </a:solidFill>
                <a:latin typeface="Muli"/>
                <a:ea typeface="Muli"/>
                <a:cs typeface="Muli"/>
                <a:sym typeface="Muli"/>
              </a:defRPr>
            </a:lvl1pPr>
            <a:lvl2pPr lvl="1" rtl="0">
              <a:spcBef>
                <a:spcPts val="0"/>
              </a:spcBef>
              <a:spcAft>
                <a:spcPts val="0"/>
              </a:spcAft>
              <a:buNone/>
              <a:defRPr>
                <a:latin typeface="Muli"/>
                <a:ea typeface="Muli"/>
                <a:cs typeface="Muli"/>
                <a:sym typeface="Muli"/>
              </a:defRPr>
            </a:lvl2pPr>
            <a:lvl3pPr lvl="2" rtl="0">
              <a:spcBef>
                <a:spcPts val="0"/>
              </a:spcBef>
              <a:spcAft>
                <a:spcPts val="0"/>
              </a:spcAft>
              <a:buNone/>
              <a:defRPr>
                <a:latin typeface="Muli"/>
                <a:ea typeface="Muli"/>
                <a:cs typeface="Muli"/>
                <a:sym typeface="Muli"/>
              </a:defRPr>
            </a:lvl3pPr>
            <a:lvl4pPr lvl="3" rtl="0">
              <a:spcBef>
                <a:spcPts val="0"/>
              </a:spcBef>
              <a:spcAft>
                <a:spcPts val="0"/>
              </a:spcAft>
              <a:buNone/>
              <a:defRPr>
                <a:latin typeface="Muli"/>
                <a:ea typeface="Muli"/>
                <a:cs typeface="Muli"/>
                <a:sym typeface="Muli"/>
              </a:defRPr>
            </a:lvl4pPr>
            <a:lvl5pPr lvl="4" rtl="0">
              <a:spcBef>
                <a:spcPts val="0"/>
              </a:spcBef>
              <a:spcAft>
                <a:spcPts val="0"/>
              </a:spcAft>
              <a:buNone/>
              <a:defRPr>
                <a:latin typeface="Muli"/>
                <a:ea typeface="Muli"/>
                <a:cs typeface="Muli"/>
                <a:sym typeface="Muli"/>
              </a:defRPr>
            </a:lvl5pPr>
            <a:lvl6pPr lvl="5" rtl="0">
              <a:spcBef>
                <a:spcPts val="0"/>
              </a:spcBef>
              <a:spcAft>
                <a:spcPts val="0"/>
              </a:spcAft>
              <a:buNone/>
              <a:defRPr>
                <a:latin typeface="Muli"/>
                <a:ea typeface="Muli"/>
                <a:cs typeface="Muli"/>
                <a:sym typeface="Muli"/>
              </a:defRPr>
            </a:lvl6pPr>
            <a:lvl7pPr lvl="6" rtl="0">
              <a:spcBef>
                <a:spcPts val="0"/>
              </a:spcBef>
              <a:spcAft>
                <a:spcPts val="0"/>
              </a:spcAft>
              <a:buNone/>
              <a:defRPr>
                <a:latin typeface="Muli"/>
                <a:ea typeface="Muli"/>
                <a:cs typeface="Muli"/>
                <a:sym typeface="Muli"/>
              </a:defRPr>
            </a:lvl7pPr>
            <a:lvl8pPr lvl="7" rtl="0">
              <a:spcBef>
                <a:spcPts val="0"/>
              </a:spcBef>
              <a:spcAft>
                <a:spcPts val="0"/>
              </a:spcAft>
              <a:buNone/>
              <a:defRPr>
                <a:latin typeface="Muli"/>
                <a:ea typeface="Muli"/>
                <a:cs typeface="Muli"/>
                <a:sym typeface="Muli"/>
              </a:defRPr>
            </a:lvl8pPr>
            <a:lvl9pPr lvl="8" rtl="0">
              <a:spcBef>
                <a:spcPts val="0"/>
              </a:spcBef>
              <a:spcAft>
                <a:spcPts val="0"/>
              </a:spcAft>
              <a:buNone/>
              <a:defRPr>
                <a:latin typeface="Muli"/>
                <a:ea typeface="Muli"/>
                <a:cs typeface="Muli"/>
                <a:sym typeface="Muli"/>
              </a:defRPr>
            </a:lvl9pPr>
          </a:lstStyle>
          <a:p/>
        </p:txBody>
      </p:sp>
      <p:sp>
        <p:nvSpPr>
          <p:cNvPr id="406" name="Google Shape;406;p45"/>
          <p:cNvSpPr txBox="1"/>
          <p:nvPr>
            <p:ph idx="1" type="subTitle"/>
          </p:nvPr>
        </p:nvSpPr>
        <p:spPr>
          <a:xfrm>
            <a:off x="6504225" y="2141775"/>
            <a:ext cx="4450800" cy="3171600"/>
          </a:xfrm>
          <a:prstGeom prst="rect">
            <a:avLst/>
          </a:prstGeom>
        </p:spPr>
        <p:txBody>
          <a:bodyPr anchorCtr="0" anchor="t" bIns="91425" lIns="91425" spcFirstLastPara="1" rIns="91425" wrap="square" tIns="91425">
            <a:noAutofit/>
          </a:bodyPr>
          <a:lstStyle>
            <a:lvl1pPr lvl="0" rtl="0">
              <a:spcBef>
                <a:spcPts val="0"/>
              </a:spcBef>
              <a:spcAft>
                <a:spcPts val="0"/>
              </a:spcAft>
              <a:buNone/>
              <a:defRPr sz="2400">
                <a:solidFill>
                  <a:srgbClr val="FFFFFF"/>
                </a:solidFill>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ppendix - Subsection">
  <p:cSld name="Title and Content_1_1_1">
    <p:spTree>
      <p:nvGrpSpPr>
        <p:cNvPr id="407" name="Shape 407"/>
        <p:cNvGrpSpPr/>
        <p:nvPr/>
      </p:nvGrpSpPr>
      <p:grpSpPr>
        <a:xfrm>
          <a:off x="0" y="0"/>
          <a:ext cx="0" cy="0"/>
          <a:chOff x="0" y="0"/>
          <a:chExt cx="0" cy="0"/>
        </a:xfrm>
      </p:grpSpPr>
      <p:sp>
        <p:nvSpPr>
          <p:cNvPr id="408" name="Google Shape;408;p46"/>
          <p:cNvSpPr/>
          <p:nvPr/>
        </p:nvSpPr>
        <p:spPr>
          <a:xfrm>
            <a:off x="685800" y="685800"/>
            <a:ext cx="10818495" cy="5486400"/>
          </a:xfrm>
          <a:custGeom>
            <a:rect b="b" l="l" r="r" t="t"/>
            <a:pathLst>
              <a:path extrusionOk="0" h="5486400" w="10818495">
                <a:moveTo>
                  <a:pt x="0" y="5486400"/>
                </a:moveTo>
                <a:lnTo>
                  <a:pt x="10817999" y="5486400"/>
                </a:lnTo>
                <a:lnTo>
                  <a:pt x="10817999" y="0"/>
                </a:lnTo>
                <a:lnTo>
                  <a:pt x="0" y="0"/>
                </a:lnTo>
                <a:lnTo>
                  <a:pt x="0" y="5486400"/>
                </a:lnTo>
                <a:close/>
              </a:path>
            </a:pathLst>
          </a:custGeom>
          <a:solidFill>
            <a:schemeClr val="dk1"/>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409" name="Google Shape;409;p46"/>
          <p:cNvSpPr txBox="1"/>
          <p:nvPr>
            <p:ph idx="12" type="sldNum"/>
          </p:nvPr>
        </p:nvSpPr>
        <p:spPr>
          <a:xfrm>
            <a:off x="10955126" y="6068075"/>
            <a:ext cx="428400" cy="525000"/>
          </a:xfrm>
          <a:prstGeom prst="rect">
            <a:avLst/>
          </a:prstGeom>
        </p:spPr>
        <p:txBody>
          <a:bodyPr anchorCtr="0" anchor="t" bIns="91425" lIns="91425" spcFirstLastPara="1" rIns="91425" wrap="square" tIns="91425">
            <a:noAutofit/>
          </a:bodyPr>
          <a:lstStyle>
            <a:lvl1pPr lvl="0" rtl="0">
              <a:buNone/>
              <a:defRPr>
                <a:solidFill>
                  <a:srgbClr val="363636"/>
                </a:solidFill>
              </a:defRPr>
            </a:lvl1pPr>
            <a:lvl2pPr lvl="1" rtl="0">
              <a:buNone/>
              <a:defRPr>
                <a:solidFill>
                  <a:srgbClr val="363636"/>
                </a:solidFill>
              </a:defRPr>
            </a:lvl2pPr>
            <a:lvl3pPr lvl="2" rtl="0">
              <a:buNone/>
              <a:defRPr>
                <a:solidFill>
                  <a:srgbClr val="363636"/>
                </a:solidFill>
              </a:defRPr>
            </a:lvl3pPr>
            <a:lvl4pPr lvl="3" rtl="0">
              <a:buNone/>
              <a:defRPr>
                <a:solidFill>
                  <a:srgbClr val="363636"/>
                </a:solidFill>
              </a:defRPr>
            </a:lvl4pPr>
            <a:lvl5pPr lvl="4" rtl="0">
              <a:buNone/>
              <a:defRPr>
                <a:solidFill>
                  <a:srgbClr val="363636"/>
                </a:solidFill>
              </a:defRPr>
            </a:lvl5pPr>
            <a:lvl6pPr lvl="5" rtl="0">
              <a:buNone/>
              <a:defRPr>
                <a:solidFill>
                  <a:srgbClr val="363636"/>
                </a:solidFill>
              </a:defRPr>
            </a:lvl6pPr>
            <a:lvl7pPr lvl="6" rtl="0">
              <a:buNone/>
              <a:defRPr>
                <a:solidFill>
                  <a:srgbClr val="363636"/>
                </a:solidFill>
              </a:defRPr>
            </a:lvl7pPr>
            <a:lvl8pPr lvl="7" rtl="0">
              <a:buNone/>
              <a:defRPr>
                <a:solidFill>
                  <a:srgbClr val="363636"/>
                </a:solidFill>
              </a:defRPr>
            </a:lvl8pPr>
            <a:lvl9pPr lvl="8" rtl="0">
              <a:buNone/>
              <a:defRPr>
                <a:solidFill>
                  <a:srgbClr val="363636"/>
                </a:solidFill>
              </a:defRPr>
            </a:lvl9pPr>
          </a:lstStyle>
          <a:p>
            <a:pPr indent="0" lvl="0" marL="0" rtl="0" algn="ctr">
              <a:spcBef>
                <a:spcPts val="0"/>
              </a:spcBef>
              <a:spcAft>
                <a:spcPts val="0"/>
              </a:spcAft>
              <a:buNone/>
            </a:pPr>
            <a:fld id="{00000000-1234-1234-1234-123412341234}" type="slidenum">
              <a:rPr lang="en-US"/>
              <a:t>‹#›</a:t>
            </a:fld>
            <a:endParaRPr/>
          </a:p>
        </p:txBody>
      </p:sp>
      <p:sp>
        <p:nvSpPr>
          <p:cNvPr id="410" name="Google Shape;410;p46"/>
          <p:cNvSpPr txBox="1"/>
          <p:nvPr>
            <p:ph type="title"/>
          </p:nvPr>
        </p:nvSpPr>
        <p:spPr>
          <a:xfrm>
            <a:off x="1375700" y="2372775"/>
            <a:ext cx="5389200" cy="1244700"/>
          </a:xfrm>
          <a:prstGeom prst="rect">
            <a:avLst/>
          </a:prstGeom>
        </p:spPr>
        <p:txBody>
          <a:bodyPr anchorCtr="0" anchor="t" bIns="91425" lIns="91425" spcFirstLastPara="1" rIns="91425" wrap="square" tIns="91425">
            <a:noAutofit/>
          </a:bodyPr>
          <a:lstStyle>
            <a:lvl1pPr lvl="0" rtl="0">
              <a:spcBef>
                <a:spcPts val="0"/>
              </a:spcBef>
              <a:spcAft>
                <a:spcPts val="0"/>
              </a:spcAft>
              <a:buNone/>
              <a:defRPr sz="4000">
                <a:solidFill>
                  <a:srgbClr val="FFFFFF"/>
                </a:solidFill>
              </a:defRPr>
            </a:lvl1pPr>
            <a:lvl2pPr lvl="1" rtl="0">
              <a:spcBef>
                <a:spcPts val="0"/>
              </a:spcBef>
              <a:spcAft>
                <a:spcPts val="0"/>
              </a:spcAft>
              <a:buNone/>
              <a:defRPr>
                <a:latin typeface="Muli"/>
                <a:ea typeface="Muli"/>
                <a:cs typeface="Muli"/>
                <a:sym typeface="Muli"/>
              </a:defRPr>
            </a:lvl2pPr>
            <a:lvl3pPr lvl="2" rtl="0">
              <a:spcBef>
                <a:spcPts val="0"/>
              </a:spcBef>
              <a:spcAft>
                <a:spcPts val="0"/>
              </a:spcAft>
              <a:buNone/>
              <a:defRPr>
                <a:latin typeface="Muli"/>
                <a:ea typeface="Muli"/>
                <a:cs typeface="Muli"/>
                <a:sym typeface="Muli"/>
              </a:defRPr>
            </a:lvl3pPr>
            <a:lvl4pPr lvl="3" rtl="0">
              <a:spcBef>
                <a:spcPts val="0"/>
              </a:spcBef>
              <a:spcAft>
                <a:spcPts val="0"/>
              </a:spcAft>
              <a:buNone/>
              <a:defRPr>
                <a:latin typeface="Muli"/>
                <a:ea typeface="Muli"/>
                <a:cs typeface="Muli"/>
                <a:sym typeface="Muli"/>
              </a:defRPr>
            </a:lvl4pPr>
            <a:lvl5pPr lvl="4" rtl="0">
              <a:spcBef>
                <a:spcPts val="0"/>
              </a:spcBef>
              <a:spcAft>
                <a:spcPts val="0"/>
              </a:spcAft>
              <a:buNone/>
              <a:defRPr>
                <a:latin typeface="Muli"/>
                <a:ea typeface="Muli"/>
                <a:cs typeface="Muli"/>
                <a:sym typeface="Muli"/>
              </a:defRPr>
            </a:lvl5pPr>
            <a:lvl6pPr lvl="5" rtl="0">
              <a:spcBef>
                <a:spcPts val="0"/>
              </a:spcBef>
              <a:spcAft>
                <a:spcPts val="0"/>
              </a:spcAft>
              <a:buNone/>
              <a:defRPr>
                <a:latin typeface="Muli"/>
                <a:ea typeface="Muli"/>
                <a:cs typeface="Muli"/>
                <a:sym typeface="Muli"/>
              </a:defRPr>
            </a:lvl6pPr>
            <a:lvl7pPr lvl="6" rtl="0">
              <a:spcBef>
                <a:spcPts val="0"/>
              </a:spcBef>
              <a:spcAft>
                <a:spcPts val="0"/>
              </a:spcAft>
              <a:buNone/>
              <a:defRPr>
                <a:latin typeface="Muli"/>
                <a:ea typeface="Muli"/>
                <a:cs typeface="Muli"/>
                <a:sym typeface="Muli"/>
              </a:defRPr>
            </a:lvl7pPr>
            <a:lvl8pPr lvl="7" rtl="0">
              <a:spcBef>
                <a:spcPts val="0"/>
              </a:spcBef>
              <a:spcAft>
                <a:spcPts val="0"/>
              </a:spcAft>
              <a:buNone/>
              <a:defRPr>
                <a:latin typeface="Muli"/>
                <a:ea typeface="Muli"/>
                <a:cs typeface="Muli"/>
                <a:sym typeface="Muli"/>
              </a:defRPr>
            </a:lvl8pPr>
            <a:lvl9pPr lvl="8" rtl="0">
              <a:spcBef>
                <a:spcPts val="0"/>
              </a:spcBef>
              <a:spcAft>
                <a:spcPts val="0"/>
              </a:spcAft>
              <a:buNone/>
              <a:defRPr>
                <a:latin typeface="Muli"/>
                <a:ea typeface="Muli"/>
                <a:cs typeface="Muli"/>
                <a:sym typeface="Muli"/>
              </a:defRPr>
            </a:lvl9pPr>
          </a:lstStyle>
          <a:p/>
        </p:txBody>
      </p:sp>
      <p:sp>
        <p:nvSpPr>
          <p:cNvPr id="411" name="Google Shape;411;p46"/>
          <p:cNvSpPr txBox="1"/>
          <p:nvPr>
            <p:ph idx="1" type="subTitle"/>
          </p:nvPr>
        </p:nvSpPr>
        <p:spPr>
          <a:xfrm>
            <a:off x="1375700" y="3826025"/>
            <a:ext cx="5329800" cy="1047600"/>
          </a:xfrm>
          <a:prstGeom prst="rect">
            <a:avLst/>
          </a:prstGeom>
        </p:spPr>
        <p:txBody>
          <a:bodyPr anchorCtr="0" anchor="t" bIns="91425" lIns="91425" spcFirstLastPara="1" rIns="91425" wrap="square" tIns="91425">
            <a:noAutofit/>
          </a:bodyPr>
          <a:lstStyle>
            <a:lvl1pPr lvl="0" rtl="0">
              <a:spcBef>
                <a:spcPts val="0"/>
              </a:spcBef>
              <a:spcAft>
                <a:spcPts val="0"/>
              </a:spcAft>
              <a:buNone/>
              <a:defRPr>
                <a:solidFill>
                  <a:srgbClr val="FFFFFF"/>
                </a:solidFill>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ppendix - Title &amp; Content">
  <p:cSld name="Title and Content_1_1_1_1">
    <p:spTree>
      <p:nvGrpSpPr>
        <p:cNvPr id="412" name="Shape 412"/>
        <p:cNvGrpSpPr/>
        <p:nvPr/>
      </p:nvGrpSpPr>
      <p:grpSpPr>
        <a:xfrm>
          <a:off x="0" y="0"/>
          <a:ext cx="0" cy="0"/>
          <a:chOff x="0" y="0"/>
          <a:chExt cx="0" cy="0"/>
        </a:xfrm>
      </p:grpSpPr>
      <p:graphicFrame>
        <p:nvGraphicFramePr>
          <p:cNvPr id="413" name="Google Shape;413;p47"/>
          <p:cNvGraphicFramePr/>
          <p:nvPr/>
        </p:nvGraphicFramePr>
        <p:xfrm>
          <a:off x="0" y="0"/>
          <a:ext cx="3000000" cy="3000000"/>
        </p:xfrm>
        <a:graphic>
          <a:graphicData uri="http://schemas.openxmlformats.org/drawingml/2006/table">
            <a:tbl>
              <a:tblPr>
                <a:noFill/>
                <a:tableStyleId>{3D06AAFA-E253-4BB4-9266-608201C8B59D}</a:tableStyleId>
              </a:tblPr>
              <a:tblGrid>
                <a:gridCol w="762000"/>
                <a:gridCol w="762000"/>
                <a:gridCol w="762000"/>
                <a:gridCol w="762000"/>
                <a:gridCol w="762000"/>
                <a:gridCol w="762000"/>
                <a:gridCol w="762000"/>
                <a:gridCol w="762000"/>
                <a:gridCol w="762000"/>
                <a:gridCol w="762000"/>
                <a:gridCol w="762000"/>
                <a:gridCol w="762000"/>
                <a:gridCol w="762000"/>
                <a:gridCol w="762000"/>
                <a:gridCol w="762000"/>
                <a:gridCol w="762000"/>
              </a:tblGrid>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chemeClr val="dk2">
                          <a:alpha val="0"/>
                        </a:scheme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chemeClr val="dk2">
                          <a:alpha val="0"/>
                        </a:scheme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chemeClr val="dk2">
                          <a:alpha val="0"/>
                        </a:schemeClr>
                      </a:solidFill>
                      <a:prstDash val="solid"/>
                      <a:round/>
                      <a:headEnd len="sm" w="sm" type="none"/>
                      <a:tailEnd len="sm" w="sm" type="none"/>
                    </a:lnL>
                    <a:lnR cap="flat" cmpd="sng" w="9525">
                      <a:solidFill>
                        <a:schemeClr val="dk2">
                          <a:alpha val="0"/>
                        </a:schemeClr>
                      </a:solidFill>
                      <a:prstDash val="solid"/>
                      <a:round/>
                      <a:headEnd len="sm" w="sm" type="none"/>
                      <a:tailEnd len="sm" w="sm" type="none"/>
                    </a:lnR>
                    <a:lnT cap="flat" cmpd="sng" w="9525">
                      <a:solidFill>
                        <a:schemeClr val="dk2">
                          <a:alpha val="0"/>
                        </a:schemeClr>
                      </a:solidFill>
                      <a:prstDash val="solid"/>
                      <a:round/>
                      <a:headEnd len="sm" w="sm" type="none"/>
                      <a:tailEnd len="sm" w="sm" type="none"/>
                    </a:lnT>
                    <a:lnB cap="flat" cmpd="sng" w="9525">
                      <a:solidFill>
                        <a:schemeClr val="dk2">
                          <a:alpha val="0"/>
                        </a:schemeClr>
                      </a:solidFill>
                      <a:prstDash val="solid"/>
                      <a:round/>
                      <a:headEnd len="sm" w="sm" type="none"/>
                      <a:tailEnd len="sm" w="sm" type="none"/>
                    </a:lnB>
                    <a:solidFill>
                      <a:schemeClr val="dk1"/>
                    </a:solidFill>
                  </a:tcPr>
                </a:tc>
                <a:tc>
                  <a:txBody>
                    <a:bodyPr/>
                    <a:lstStyle/>
                    <a:p>
                      <a:pPr indent="0" lvl="0" marL="0" rtl="0" algn="l">
                        <a:spcBef>
                          <a:spcPts val="0"/>
                        </a:spcBef>
                        <a:spcAft>
                          <a:spcPts val="0"/>
                        </a:spcAft>
                        <a:buNone/>
                      </a:pPr>
                      <a:r>
                        <a:t/>
                      </a:r>
                      <a:endParaRPr/>
                    </a:p>
                  </a:txBody>
                  <a:tcPr marT="91425" marB="91425" marR="91425" marL="91425">
                    <a:lnL cap="flat" cmpd="sng" w="9525">
                      <a:solidFill>
                        <a:schemeClr val="dk2">
                          <a:alpha val="0"/>
                        </a:scheme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bl>
          </a:graphicData>
        </a:graphic>
      </p:graphicFrame>
      <p:sp>
        <p:nvSpPr>
          <p:cNvPr id="414" name="Google Shape;414;p47"/>
          <p:cNvSpPr txBox="1"/>
          <p:nvPr>
            <p:ph idx="12" type="sldNum"/>
          </p:nvPr>
        </p:nvSpPr>
        <p:spPr>
          <a:xfrm>
            <a:off x="10668000" y="6295225"/>
            <a:ext cx="762000" cy="280500"/>
          </a:xfrm>
          <a:prstGeom prst="rect">
            <a:avLst/>
          </a:prstGeom>
        </p:spPr>
        <p:txBody>
          <a:bodyPr anchorCtr="0" anchor="t" bIns="91425" lIns="91425" spcFirstLastPara="1" rIns="91425" wrap="square" tIns="91425">
            <a:noAutofit/>
          </a:bodyPr>
          <a:lstStyle>
            <a:lvl1pPr lvl="0" rtl="0">
              <a:buNone/>
              <a:defRPr>
                <a:solidFill>
                  <a:srgbClr val="FFFFFF"/>
                </a:solidFill>
              </a:defRPr>
            </a:lvl1pPr>
            <a:lvl2pPr lvl="1" rtl="0">
              <a:buNone/>
              <a:defRPr>
                <a:solidFill>
                  <a:srgbClr val="FFFFFF"/>
                </a:solidFill>
              </a:defRPr>
            </a:lvl2pPr>
            <a:lvl3pPr lvl="2" rtl="0">
              <a:buNone/>
              <a:defRPr>
                <a:solidFill>
                  <a:srgbClr val="FFFFFF"/>
                </a:solidFill>
              </a:defRPr>
            </a:lvl3pPr>
            <a:lvl4pPr lvl="3" rtl="0">
              <a:buNone/>
              <a:defRPr>
                <a:solidFill>
                  <a:srgbClr val="FFFFFF"/>
                </a:solidFill>
              </a:defRPr>
            </a:lvl4pPr>
            <a:lvl5pPr lvl="4" rtl="0">
              <a:buNone/>
              <a:defRPr>
                <a:solidFill>
                  <a:srgbClr val="FFFFFF"/>
                </a:solidFill>
              </a:defRPr>
            </a:lvl5pPr>
            <a:lvl6pPr lvl="5" rtl="0">
              <a:buNone/>
              <a:defRPr>
                <a:solidFill>
                  <a:srgbClr val="FFFFFF"/>
                </a:solidFill>
              </a:defRPr>
            </a:lvl6pPr>
            <a:lvl7pPr lvl="6" rtl="0">
              <a:buNone/>
              <a:defRPr>
                <a:solidFill>
                  <a:srgbClr val="FFFFFF"/>
                </a:solidFill>
              </a:defRPr>
            </a:lvl7pPr>
            <a:lvl8pPr lvl="7" rtl="0">
              <a:buNone/>
              <a:defRPr>
                <a:solidFill>
                  <a:srgbClr val="FFFFFF"/>
                </a:solidFill>
              </a:defRPr>
            </a:lvl8pPr>
            <a:lvl9pPr lvl="8" rtl="0">
              <a:buNone/>
              <a:defRPr>
                <a:solidFill>
                  <a:srgbClr val="FFFFFF"/>
                </a:solidFill>
              </a:defRPr>
            </a:lvl9pPr>
          </a:lstStyle>
          <a:p>
            <a:pPr indent="0" lvl="0" marL="0" rtl="0" algn="ctr">
              <a:spcBef>
                <a:spcPts val="0"/>
              </a:spcBef>
              <a:spcAft>
                <a:spcPts val="0"/>
              </a:spcAft>
              <a:buNone/>
            </a:pPr>
            <a:fld id="{00000000-1234-1234-1234-123412341234}" type="slidenum">
              <a:rPr lang="en-US"/>
              <a:t>‹#›</a:t>
            </a:fld>
            <a:endParaRPr/>
          </a:p>
        </p:txBody>
      </p:sp>
      <p:sp>
        <p:nvSpPr>
          <p:cNvPr id="415" name="Google Shape;415;p47"/>
          <p:cNvSpPr txBox="1"/>
          <p:nvPr>
            <p:ph idx="1" type="body"/>
          </p:nvPr>
        </p:nvSpPr>
        <p:spPr>
          <a:xfrm>
            <a:off x="685800" y="1264824"/>
            <a:ext cx="10820400" cy="4587600"/>
          </a:xfrm>
          <a:prstGeom prst="rect">
            <a:avLst/>
          </a:prstGeom>
        </p:spPr>
        <p:txBody>
          <a:bodyPr anchorCtr="0" anchor="t" bIns="91425" lIns="91425" spcFirstLastPara="1" rIns="91425" wrap="square" tIns="91425">
            <a:noAutofit/>
          </a:bodyPr>
          <a:lstStyle>
            <a:lvl1pPr indent="-342900" lvl="0" marL="457200" rtl="0">
              <a:spcBef>
                <a:spcPts val="0"/>
              </a:spcBef>
              <a:spcAft>
                <a:spcPts val="0"/>
              </a:spcAft>
              <a:buClr>
                <a:schemeClr val="dk1"/>
              </a:buClr>
              <a:buSzPts val="1800"/>
              <a:buFont typeface="Muli"/>
              <a:buChar char="■"/>
              <a:defRPr sz="1800">
                <a:latin typeface="Muli"/>
                <a:ea typeface="Muli"/>
                <a:cs typeface="Muli"/>
                <a:sym typeface="Muli"/>
              </a:defRPr>
            </a:lvl1pPr>
            <a:lvl2pPr indent="-342900" lvl="1" marL="914400" rtl="0">
              <a:spcBef>
                <a:spcPts val="0"/>
              </a:spcBef>
              <a:spcAft>
                <a:spcPts val="0"/>
              </a:spcAft>
              <a:buClr>
                <a:schemeClr val="dk1"/>
              </a:buClr>
              <a:buSzPts val="1800"/>
              <a:buFont typeface="Muli"/>
              <a:buChar char="□"/>
              <a:defRPr sz="1800">
                <a:latin typeface="Muli"/>
                <a:ea typeface="Muli"/>
                <a:cs typeface="Muli"/>
                <a:sym typeface="Muli"/>
              </a:defRPr>
            </a:lvl2pPr>
            <a:lvl3pPr indent="-342900" lvl="2" marL="1371600" rtl="0">
              <a:spcBef>
                <a:spcPts val="0"/>
              </a:spcBef>
              <a:spcAft>
                <a:spcPts val="0"/>
              </a:spcAft>
              <a:buClr>
                <a:schemeClr val="dk1"/>
              </a:buClr>
              <a:buSzPts val="1800"/>
              <a:buFont typeface="Muli"/>
              <a:buChar char="■"/>
              <a:defRPr sz="1800">
                <a:latin typeface="Muli"/>
                <a:ea typeface="Muli"/>
                <a:cs typeface="Muli"/>
                <a:sym typeface="Muli"/>
              </a:defRPr>
            </a:lvl3pPr>
            <a:lvl4pPr indent="-342900" lvl="3" marL="1828800" rtl="0">
              <a:spcBef>
                <a:spcPts val="0"/>
              </a:spcBef>
              <a:spcAft>
                <a:spcPts val="0"/>
              </a:spcAft>
              <a:buClr>
                <a:schemeClr val="dk1"/>
              </a:buClr>
              <a:buSzPts val="1800"/>
              <a:buFont typeface="Muli"/>
              <a:buChar char="■"/>
              <a:defRPr sz="1800">
                <a:latin typeface="Muli"/>
                <a:ea typeface="Muli"/>
                <a:cs typeface="Muli"/>
                <a:sym typeface="Muli"/>
              </a:defRPr>
            </a:lvl4pPr>
            <a:lvl5pPr indent="-342900" lvl="4" marL="2286000" rtl="0">
              <a:spcBef>
                <a:spcPts val="0"/>
              </a:spcBef>
              <a:spcAft>
                <a:spcPts val="0"/>
              </a:spcAft>
              <a:buClr>
                <a:schemeClr val="dk1"/>
              </a:buClr>
              <a:buSzPts val="1800"/>
              <a:buFont typeface="Muli"/>
              <a:buChar char="□"/>
              <a:defRPr sz="1800">
                <a:latin typeface="Muli"/>
                <a:ea typeface="Muli"/>
                <a:cs typeface="Muli"/>
                <a:sym typeface="Muli"/>
              </a:defRPr>
            </a:lvl5pPr>
            <a:lvl6pPr indent="-342900" lvl="5" marL="2743200" rtl="0">
              <a:spcBef>
                <a:spcPts val="0"/>
              </a:spcBef>
              <a:spcAft>
                <a:spcPts val="0"/>
              </a:spcAft>
              <a:buClr>
                <a:schemeClr val="dk1"/>
              </a:buClr>
              <a:buSzPts val="1800"/>
              <a:buFont typeface="Muli"/>
              <a:buChar char="■"/>
              <a:defRPr sz="1800">
                <a:latin typeface="Muli"/>
                <a:ea typeface="Muli"/>
                <a:cs typeface="Muli"/>
                <a:sym typeface="Muli"/>
              </a:defRPr>
            </a:lvl6pPr>
            <a:lvl7pPr indent="-342900" lvl="6" marL="3200400" rtl="0">
              <a:spcBef>
                <a:spcPts val="0"/>
              </a:spcBef>
              <a:spcAft>
                <a:spcPts val="0"/>
              </a:spcAft>
              <a:buClr>
                <a:schemeClr val="dk1"/>
              </a:buClr>
              <a:buSzPts val="1800"/>
              <a:buFont typeface="Muli"/>
              <a:buChar char="■"/>
              <a:defRPr sz="1800">
                <a:latin typeface="Muli"/>
                <a:ea typeface="Muli"/>
                <a:cs typeface="Muli"/>
                <a:sym typeface="Muli"/>
              </a:defRPr>
            </a:lvl7pPr>
            <a:lvl8pPr indent="-342900" lvl="7" marL="3657600" rtl="0">
              <a:spcBef>
                <a:spcPts val="0"/>
              </a:spcBef>
              <a:spcAft>
                <a:spcPts val="0"/>
              </a:spcAft>
              <a:buClr>
                <a:schemeClr val="dk1"/>
              </a:buClr>
              <a:buSzPts val="1800"/>
              <a:buFont typeface="Muli"/>
              <a:buChar char="□"/>
              <a:defRPr sz="1800">
                <a:latin typeface="Muli"/>
                <a:ea typeface="Muli"/>
                <a:cs typeface="Muli"/>
                <a:sym typeface="Muli"/>
              </a:defRPr>
            </a:lvl8pPr>
            <a:lvl9pPr indent="-342900" lvl="8" marL="4114800" rtl="0">
              <a:spcBef>
                <a:spcPts val="0"/>
              </a:spcBef>
              <a:spcAft>
                <a:spcPts val="0"/>
              </a:spcAft>
              <a:buClr>
                <a:schemeClr val="dk1"/>
              </a:buClr>
              <a:buSzPts val="1800"/>
              <a:buFont typeface="Muli"/>
              <a:buChar char="■"/>
              <a:defRPr sz="1800">
                <a:latin typeface="Muli"/>
                <a:ea typeface="Muli"/>
                <a:cs typeface="Muli"/>
                <a:sym typeface="Muli"/>
              </a:defRPr>
            </a:lvl9pPr>
          </a:lstStyle>
          <a:p/>
        </p:txBody>
      </p:sp>
      <p:sp>
        <p:nvSpPr>
          <p:cNvPr id="416" name="Google Shape;416;p47"/>
          <p:cNvSpPr txBox="1"/>
          <p:nvPr>
            <p:ph type="title"/>
          </p:nvPr>
        </p:nvSpPr>
        <p:spPr>
          <a:xfrm>
            <a:off x="685800" y="533400"/>
            <a:ext cx="10845900" cy="609600"/>
          </a:xfrm>
          <a:prstGeom prst="rect">
            <a:avLst/>
          </a:prstGeom>
          <a:noFill/>
          <a:ln>
            <a:noFill/>
          </a:ln>
        </p:spPr>
        <p:txBody>
          <a:bodyPr anchorCtr="0" anchor="t" bIns="91425" lIns="91425" spcFirstLastPara="1" rIns="91425" wrap="square" tIns="91425">
            <a:noAutofit/>
          </a:bodyPr>
          <a:lstStyle>
            <a:lvl1pPr lvl="0" marR="0" rtl="0" algn="l">
              <a:spcBef>
                <a:spcPts val="0"/>
              </a:spcBef>
              <a:spcAft>
                <a:spcPts val="0"/>
              </a:spcAft>
              <a:buClr>
                <a:schemeClr val="dk1"/>
              </a:buClr>
              <a:buSzPts val="1400"/>
              <a:buFont typeface="Muli"/>
              <a:buNone/>
              <a:defRPr i="0" sz="3000" u="none" cap="none" strike="noStrike">
                <a:solidFill>
                  <a:schemeClr val="dk1"/>
                </a:solidFill>
                <a:latin typeface="Muli"/>
                <a:ea typeface="Muli"/>
                <a:cs typeface="Muli"/>
                <a:sym typeface="Muli"/>
              </a:defRPr>
            </a:lvl1pPr>
            <a:lvl2pPr lvl="1" rtl="0">
              <a:spcBef>
                <a:spcPts val="0"/>
              </a:spcBef>
              <a:spcAft>
                <a:spcPts val="0"/>
              </a:spcAft>
              <a:buClr>
                <a:schemeClr val="accent6"/>
              </a:buClr>
              <a:buSzPts val="1400"/>
              <a:buFont typeface="Muli"/>
              <a:buNone/>
              <a:defRPr sz="1800">
                <a:solidFill>
                  <a:schemeClr val="accent6"/>
                </a:solidFill>
                <a:latin typeface="Muli"/>
                <a:ea typeface="Muli"/>
                <a:cs typeface="Muli"/>
                <a:sym typeface="Muli"/>
              </a:defRPr>
            </a:lvl2pPr>
            <a:lvl3pPr lvl="2" rtl="0">
              <a:spcBef>
                <a:spcPts val="0"/>
              </a:spcBef>
              <a:spcAft>
                <a:spcPts val="0"/>
              </a:spcAft>
              <a:buClr>
                <a:schemeClr val="accent6"/>
              </a:buClr>
              <a:buSzPts val="1400"/>
              <a:buFont typeface="Muli"/>
              <a:buNone/>
              <a:defRPr sz="1800">
                <a:solidFill>
                  <a:schemeClr val="accent6"/>
                </a:solidFill>
                <a:latin typeface="Muli"/>
                <a:ea typeface="Muli"/>
                <a:cs typeface="Muli"/>
                <a:sym typeface="Muli"/>
              </a:defRPr>
            </a:lvl3pPr>
            <a:lvl4pPr lvl="3" rtl="0">
              <a:spcBef>
                <a:spcPts val="0"/>
              </a:spcBef>
              <a:spcAft>
                <a:spcPts val="0"/>
              </a:spcAft>
              <a:buClr>
                <a:schemeClr val="accent6"/>
              </a:buClr>
              <a:buSzPts val="1400"/>
              <a:buFont typeface="Muli"/>
              <a:buNone/>
              <a:defRPr sz="1800">
                <a:solidFill>
                  <a:schemeClr val="accent6"/>
                </a:solidFill>
                <a:latin typeface="Muli"/>
                <a:ea typeface="Muli"/>
                <a:cs typeface="Muli"/>
                <a:sym typeface="Muli"/>
              </a:defRPr>
            </a:lvl4pPr>
            <a:lvl5pPr lvl="4" rtl="0">
              <a:spcBef>
                <a:spcPts val="0"/>
              </a:spcBef>
              <a:spcAft>
                <a:spcPts val="0"/>
              </a:spcAft>
              <a:buClr>
                <a:schemeClr val="accent6"/>
              </a:buClr>
              <a:buSzPts val="1400"/>
              <a:buFont typeface="Muli"/>
              <a:buNone/>
              <a:defRPr sz="1800">
                <a:solidFill>
                  <a:schemeClr val="accent6"/>
                </a:solidFill>
                <a:latin typeface="Muli"/>
                <a:ea typeface="Muli"/>
                <a:cs typeface="Muli"/>
                <a:sym typeface="Muli"/>
              </a:defRPr>
            </a:lvl5pPr>
            <a:lvl6pPr lvl="5" rtl="0">
              <a:spcBef>
                <a:spcPts val="0"/>
              </a:spcBef>
              <a:spcAft>
                <a:spcPts val="0"/>
              </a:spcAft>
              <a:buClr>
                <a:schemeClr val="accent6"/>
              </a:buClr>
              <a:buSzPts val="1400"/>
              <a:buFont typeface="Muli"/>
              <a:buNone/>
              <a:defRPr sz="1800">
                <a:solidFill>
                  <a:schemeClr val="accent6"/>
                </a:solidFill>
                <a:latin typeface="Muli"/>
                <a:ea typeface="Muli"/>
                <a:cs typeface="Muli"/>
                <a:sym typeface="Muli"/>
              </a:defRPr>
            </a:lvl6pPr>
            <a:lvl7pPr lvl="6" rtl="0">
              <a:spcBef>
                <a:spcPts val="0"/>
              </a:spcBef>
              <a:spcAft>
                <a:spcPts val="0"/>
              </a:spcAft>
              <a:buClr>
                <a:schemeClr val="accent6"/>
              </a:buClr>
              <a:buSzPts val="1400"/>
              <a:buFont typeface="Muli"/>
              <a:buNone/>
              <a:defRPr sz="1800">
                <a:solidFill>
                  <a:schemeClr val="accent6"/>
                </a:solidFill>
                <a:latin typeface="Muli"/>
                <a:ea typeface="Muli"/>
                <a:cs typeface="Muli"/>
                <a:sym typeface="Muli"/>
              </a:defRPr>
            </a:lvl7pPr>
            <a:lvl8pPr lvl="7" rtl="0">
              <a:spcBef>
                <a:spcPts val="0"/>
              </a:spcBef>
              <a:spcAft>
                <a:spcPts val="0"/>
              </a:spcAft>
              <a:buClr>
                <a:schemeClr val="accent6"/>
              </a:buClr>
              <a:buSzPts val="1400"/>
              <a:buFont typeface="Muli"/>
              <a:buNone/>
              <a:defRPr sz="1800">
                <a:solidFill>
                  <a:schemeClr val="accent6"/>
                </a:solidFill>
                <a:latin typeface="Muli"/>
                <a:ea typeface="Muli"/>
                <a:cs typeface="Muli"/>
                <a:sym typeface="Muli"/>
              </a:defRPr>
            </a:lvl8pPr>
            <a:lvl9pPr lvl="8" rtl="0">
              <a:spcBef>
                <a:spcPts val="0"/>
              </a:spcBef>
              <a:spcAft>
                <a:spcPts val="0"/>
              </a:spcAft>
              <a:buClr>
                <a:schemeClr val="accent6"/>
              </a:buClr>
              <a:buSzPts val="1400"/>
              <a:buFont typeface="Muli"/>
              <a:buNone/>
              <a:defRPr sz="1800">
                <a:solidFill>
                  <a:schemeClr val="accent6"/>
                </a:solidFill>
                <a:latin typeface="Muli"/>
                <a:ea typeface="Muli"/>
                <a:cs typeface="Muli"/>
                <a:sym typeface="Muli"/>
              </a:defRPr>
            </a:lvl9pPr>
          </a:lstStyle>
          <a:p/>
        </p:txBody>
      </p:sp>
      <p:sp>
        <p:nvSpPr>
          <p:cNvPr id="417" name="Google Shape;417;p47"/>
          <p:cNvSpPr txBox="1"/>
          <p:nvPr/>
        </p:nvSpPr>
        <p:spPr>
          <a:xfrm>
            <a:off x="685800" y="6096000"/>
            <a:ext cx="3921000" cy="153000"/>
          </a:xfrm>
          <a:prstGeom prst="rect">
            <a:avLst/>
          </a:prstGeom>
          <a:noFill/>
          <a:ln>
            <a:noFill/>
          </a:ln>
        </p:spPr>
        <p:txBody>
          <a:bodyPr anchorCtr="0" anchor="t" bIns="0" lIns="0" spcFirstLastPara="1" rIns="0" wrap="square" tIns="13325">
            <a:noAutofit/>
          </a:bodyPr>
          <a:lstStyle/>
          <a:p>
            <a:pPr indent="0" lvl="0" marL="12700" rtl="0" algn="l">
              <a:lnSpc>
                <a:spcPct val="100000"/>
              </a:lnSpc>
              <a:spcBef>
                <a:spcPts val="0"/>
              </a:spcBef>
              <a:spcAft>
                <a:spcPts val="0"/>
              </a:spcAft>
              <a:buNone/>
            </a:pPr>
            <a:r>
              <a:rPr lang="en-US" sz="1000">
                <a:latin typeface="Muli"/>
                <a:ea typeface="Muli"/>
                <a:cs typeface="Muli"/>
                <a:sym typeface="Muli"/>
              </a:rPr>
              <a:t>Busara Center For Behavioral Economics | 2022</a:t>
            </a:r>
            <a:endParaRPr sz="1000">
              <a:latin typeface="Muli"/>
              <a:ea typeface="Muli"/>
              <a:cs typeface="Muli"/>
              <a:sym typeface="Muli"/>
            </a:endParaRP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ppendix - Compare">
  <p:cSld name="Title and Content_1_1_1_1_1">
    <p:spTree>
      <p:nvGrpSpPr>
        <p:cNvPr id="418" name="Shape 418"/>
        <p:cNvGrpSpPr/>
        <p:nvPr/>
      </p:nvGrpSpPr>
      <p:grpSpPr>
        <a:xfrm>
          <a:off x="0" y="0"/>
          <a:ext cx="0" cy="0"/>
          <a:chOff x="0" y="0"/>
          <a:chExt cx="0" cy="0"/>
        </a:xfrm>
      </p:grpSpPr>
      <p:graphicFrame>
        <p:nvGraphicFramePr>
          <p:cNvPr id="419" name="Google Shape;419;p48"/>
          <p:cNvGraphicFramePr/>
          <p:nvPr/>
        </p:nvGraphicFramePr>
        <p:xfrm>
          <a:off x="0" y="0"/>
          <a:ext cx="3000000" cy="3000000"/>
        </p:xfrm>
        <a:graphic>
          <a:graphicData uri="http://schemas.openxmlformats.org/drawingml/2006/table">
            <a:tbl>
              <a:tblPr>
                <a:noFill/>
                <a:tableStyleId>{3D06AAFA-E253-4BB4-9266-608201C8B59D}</a:tableStyleId>
              </a:tblPr>
              <a:tblGrid>
                <a:gridCol w="762000"/>
                <a:gridCol w="762000"/>
                <a:gridCol w="762000"/>
                <a:gridCol w="762000"/>
                <a:gridCol w="762000"/>
                <a:gridCol w="762000"/>
                <a:gridCol w="762000"/>
                <a:gridCol w="762000"/>
                <a:gridCol w="762000"/>
                <a:gridCol w="762000"/>
                <a:gridCol w="762000"/>
                <a:gridCol w="762000"/>
                <a:gridCol w="762000"/>
                <a:gridCol w="762000"/>
                <a:gridCol w="762000"/>
                <a:gridCol w="762000"/>
              </a:tblGrid>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chemeClr val="dk2">
                          <a:alpha val="0"/>
                        </a:scheme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chemeClr val="dk2">
                          <a:alpha val="0"/>
                        </a:scheme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chemeClr val="dk2">
                          <a:alpha val="0"/>
                        </a:schemeClr>
                      </a:solidFill>
                      <a:prstDash val="solid"/>
                      <a:round/>
                      <a:headEnd len="sm" w="sm" type="none"/>
                      <a:tailEnd len="sm" w="sm" type="none"/>
                    </a:lnL>
                    <a:lnR cap="flat" cmpd="sng" w="9525">
                      <a:solidFill>
                        <a:schemeClr val="dk2">
                          <a:alpha val="0"/>
                        </a:schemeClr>
                      </a:solidFill>
                      <a:prstDash val="solid"/>
                      <a:round/>
                      <a:headEnd len="sm" w="sm" type="none"/>
                      <a:tailEnd len="sm" w="sm" type="none"/>
                    </a:lnR>
                    <a:lnT cap="flat" cmpd="sng" w="9525">
                      <a:solidFill>
                        <a:schemeClr val="dk2">
                          <a:alpha val="0"/>
                        </a:schemeClr>
                      </a:solidFill>
                      <a:prstDash val="solid"/>
                      <a:round/>
                      <a:headEnd len="sm" w="sm" type="none"/>
                      <a:tailEnd len="sm" w="sm" type="none"/>
                    </a:lnT>
                    <a:lnB cap="flat" cmpd="sng" w="9525">
                      <a:solidFill>
                        <a:schemeClr val="dk2">
                          <a:alpha val="0"/>
                        </a:schemeClr>
                      </a:solidFill>
                      <a:prstDash val="solid"/>
                      <a:round/>
                      <a:headEnd len="sm" w="sm" type="none"/>
                      <a:tailEnd len="sm" w="sm" type="none"/>
                    </a:lnB>
                    <a:solidFill>
                      <a:schemeClr val="dk1"/>
                    </a:solidFill>
                  </a:tcPr>
                </a:tc>
                <a:tc>
                  <a:txBody>
                    <a:bodyPr/>
                    <a:lstStyle/>
                    <a:p>
                      <a:pPr indent="0" lvl="0" marL="0" rtl="0" algn="l">
                        <a:spcBef>
                          <a:spcPts val="0"/>
                        </a:spcBef>
                        <a:spcAft>
                          <a:spcPts val="0"/>
                        </a:spcAft>
                        <a:buNone/>
                      </a:pPr>
                      <a:r>
                        <a:t/>
                      </a:r>
                      <a:endParaRPr/>
                    </a:p>
                  </a:txBody>
                  <a:tcPr marT="91425" marB="91425" marR="91425" marL="91425">
                    <a:lnL cap="flat" cmpd="sng" w="9525">
                      <a:solidFill>
                        <a:schemeClr val="dk2">
                          <a:alpha val="0"/>
                        </a:scheme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bl>
          </a:graphicData>
        </a:graphic>
      </p:graphicFrame>
      <p:sp>
        <p:nvSpPr>
          <p:cNvPr id="420" name="Google Shape;420;p48"/>
          <p:cNvSpPr txBox="1"/>
          <p:nvPr>
            <p:ph idx="12" type="sldNum"/>
          </p:nvPr>
        </p:nvSpPr>
        <p:spPr>
          <a:xfrm>
            <a:off x="10668000" y="6295225"/>
            <a:ext cx="762000" cy="280500"/>
          </a:xfrm>
          <a:prstGeom prst="rect">
            <a:avLst/>
          </a:prstGeom>
        </p:spPr>
        <p:txBody>
          <a:bodyPr anchorCtr="0" anchor="t" bIns="91425" lIns="91425" spcFirstLastPara="1" rIns="91425" wrap="square" tIns="91425">
            <a:noAutofit/>
          </a:bodyPr>
          <a:lstStyle>
            <a:lvl1pPr lvl="0" rtl="0">
              <a:buNone/>
              <a:defRPr>
                <a:solidFill>
                  <a:srgbClr val="FFFFFF"/>
                </a:solidFill>
              </a:defRPr>
            </a:lvl1pPr>
            <a:lvl2pPr lvl="1" rtl="0">
              <a:buNone/>
              <a:defRPr>
                <a:solidFill>
                  <a:srgbClr val="FFFFFF"/>
                </a:solidFill>
              </a:defRPr>
            </a:lvl2pPr>
            <a:lvl3pPr lvl="2" rtl="0">
              <a:buNone/>
              <a:defRPr>
                <a:solidFill>
                  <a:srgbClr val="FFFFFF"/>
                </a:solidFill>
              </a:defRPr>
            </a:lvl3pPr>
            <a:lvl4pPr lvl="3" rtl="0">
              <a:buNone/>
              <a:defRPr>
                <a:solidFill>
                  <a:srgbClr val="FFFFFF"/>
                </a:solidFill>
              </a:defRPr>
            </a:lvl4pPr>
            <a:lvl5pPr lvl="4" rtl="0">
              <a:buNone/>
              <a:defRPr>
                <a:solidFill>
                  <a:srgbClr val="FFFFFF"/>
                </a:solidFill>
              </a:defRPr>
            </a:lvl5pPr>
            <a:lvl6pPr lvl="5" rtl="0">
              <a:buNone/>
              <a:defRPr>
                <a:solidFill>
                  <a:srgbClr val="FFFFFF"/>
                </a:solidFill>
              </a:defRPr>
            </a:lvl6pPr>
            <a:lvl7pPr lvl="6" rtl="0">
              <a:buNone/>
              <a:defRPr>
                <a:solidFill>
                  <a:srgbClr val="FFFFFF"/>
                </a:solidFill>
              </a:defRPr>
            </a:lvl7pPr>
            <a:lvl8pPr lvl="7" rtl="0">
              <a:buNone/>
              <a:defRPr>
                <a:solidFill>
                  <a:srgbClr val="FFFFFF"/>
                </a:solidFill>
              </a:defRPr>
            </a:lvl8pPr>
            <a:lvl9pPr lvl="8" rtl="0">
              <a:buNone/>
              <a:defRPr>
                <a:solidFill>
                  <a:srgbClr val="FFFFFF"/>
                </a:solidFill>
              </a:defRPr>
            </a:lvl9pPr>
          </a:lstStyle>
          <a:p>
            <a:pPr indent="0" lvl="0" marL="0" rtl="0" algn="ctr">
              <a:spcBef>
                <a:spcPts val="0"/>
              </a:spcBef>
              <a:spcAft>
                <a:spcPts val="0"/>
              </a:spcAft>
              <a:buNone/>
            </a:pPr>
            <a:fld id="{00000000-1234-1234-1234-123412341234}" type="slidenum">
              <a:rPr lang="en-US"/>
              <a:t>‹#›</a:t>
            </a:fld>
            <a:endParaRPr/>
          </a:p>
        </p:txBody>
      </p:sp>
      <p:sp>
        <p:nvSpPr>
          <p:cNvPr id="421" name="Google Shape;421;p48"/>
          <p:cNvSpPr txBox="1"/>
          <p:nvPr>
            <p:ph idx="1" type="body"/>
          </p:nvPr>
        </p:nvSpPr>
        <p:spPr>
          <a:xfrm>
            <a:off x="685800" y="1668525"/>
            <a:ext cx="5004300" cy="4183800"/>
          </a:xfrm>
          <a:prstGeom prst="rect">
            <a:avLst/>
          </a:prstGeom>
        </p:spPr>
        <p:txBody>
          <a:bodyPr anchorCtr="0" anchor="t" bIns="91425" lIns="91425" spcFirstLastPara="1" rIns="91425" wrap="square" tIns="91425">
            <a:noAutofit/>
          </a:bodyPr>
          <a:lstStyle>
            <a:lvl1pPr indent="-342900" lvl="0" marL="457200" rtl="0">
              <a:spcBef>
                <a:spcPts val="0"/>
              </a:spcBef>
              <a:spcAft>
                <a:spcPts val="0"/>
              </a:spcAft>
              <a:buClr>
                <a:schemeClr val="dk1"/>
              </a:buClr>
              <a:buSzPts val="1800"/>
              <a:buFont typeface="Muli"/>
              <a:buChar char="■"/>
              <a:defRPr sz="1800">
                <a:latin typeface="Muli"/>
                <a:ea typeface="Muli"/>
                <a:cs typeface="Muli"/>
                <a:sym typeface="Muli"/>
              </a:defRPr>
            </a:lvl1pPr>
            <a:lvl2pPr indent="-342900" lvl="1" marL="914400" rtl="0">
              <a:spcBef>
                <a:spcPts val="0"/>
              </a:spcBef>
              <a:spcAft>
                <a:spcPts val="0"/>
              </a:spcAft>
              <a:buClr>
                <a:schemeClr val="dk1"/>
              </a:buClr>
              <a:buSzPts val="1800"/>
              <a:buFont typeface="Muli"/>
              <a:buChar char="□"/>
              <a:defRPr sz="1800">
                <a:latin typeface="Muli"/>
                <a:ea typeface="Muli"/>
                <a:cs typeface="Muli"/>
                <a:sym typeface="Muli"/>
              </a:defRPr>
            </a:lvl2pPr>
            <a:lvl3pPr indent="-342900" lvl="2" marL="1371600" rtl="0">
              <a:spcBef>
                <a:spcPts val="0"/>
              </a:spcBef>
              <a:spcAft>
                <a:spcPts val="0"/>
              </a:spcAft>
              <a:buClr>
                <a:schemeClr val="dk1"/>
              </a:buClr>
              <a:buSzPts val="1800"/>
              <a:buFont typeface="Muli"/>
              <a:buChar char="■"/>
              <a:defRPr sz="1800">
                <a:latin typeface="Muli"/>
                <a:ea typeface="Muli"/>
                <a:cs typeface="Muli"/>
                <a:sym typeface="Muli"/>
              </a:defRPr>
            </a:lvl3pPr>
            <a:lvl4pPr indent="-342900" lvl="3" marL="1828800" rtl="0">
              <a:spcBef>
                <a:spcPts val="0"/>
              </a:spcBef>
              <a:spcAft>
                <a:spcPts val="0"/>
              </a:spcAft>
              <a:buClr>
                <a:schemeClr val="dk1"/>
              </a:buClr>
              <a:buSzPts val="1800"/>
              <a:buFont typeface="Muli"/>
              <a:buChar char="■"/>
              <a:defRPr sz="1800">
                <a:latin typeface="Muli"/>
                <a:ea typeface="Muli"/>
                <a:cs typeface="Muli"/>
                <a:sym typeface="Muli"/>
              </a:defRPr>
            </a:lvl4pPr>
            <a:lvl5pPr indent="-342900" lvl="4" marL="2286000" rtl="0">
              <a:spcBef>
                <a:spcPts val="0"/>
              </a:spcBef>
              <a:spcAft>
                <a:spcPts val="0"/>
              </a:spcAft>
              <a:buClr>
                <a:schemeClr val="dk1"/>
              </a:buClr>
              <a:buSzPts val="1800"/>
              <a:buFont typeface="Muli"/>
              <a:buChar char="□"/>
              <a:defRPr sz="1800">
                <a:latin typeface="Muli"/>
                <a:ea typeface="Muli"/>
                <a:cs typeface="Muli"/>
                <a:sym typeface="Muli"/>
              </a:defRPr>
            </a:lvl5pPr>
            <a:lvl6pPr indent="-342900" lvl="5" marL="2743200" rtl="0">
              <a:spcBef>
                <a:spcPts val="0"/>
              </a:spcBef>
              <a:spcAft>
                <a:spcPts val="0"/>
              </a:spcAft>
              <a:buClr>
                <a:schemeClr val="dk1"/>
              </a:buClr>
              <a:buSzPts val="1800"/>
              <a:buFont typeface="Muli"/>
              <a:buChar char="■"/>
              <a:defRPr sz="1800">
                <a:latin typeface="Muli"/>
                <a:ea typeface="Muli"/>
                <a:cs typeface="Muli"/>
                <a:sym typeface="Muli"/>
              </a:defRPr>
            </a:lvl6pPr>
            <a:lvl7pPr indent="-342900" lvl="6" marL="3200400" rtl="0">
              <a:spcBef>
                <a:spcPts val="0"/>
              </a:spcBef>
              <a:spcAft>
                <a:spcPts val="0"/>
              </a:spcAft>
              <a:buClr>
                <a:schemeClr val="dk1"/>
              </a:buClr>
              <a:buSzPts val="1800"/>
              <a:buFont typeface="Muli"/>
              <a:buChar char="■"/>
              <a:defRPr sz="1800">
                <a:latin typeface="Muli"/>
                <a:ea typeface="Muli"/>
                <a:cs typeface="Muli"/>
                <a:sym typeface="Muli"/>
              </a:defRPr>
            </a:lvl7pPr>
            <a:lvl8pPr indent="-342900" lvl="7" marL="3657600" rtl="0">
              <a:spcBef>
                <a:spcPts val="0"/>
              </a:spcBef>
              <a:spcAft>
                <a:spcPts val="0"/>
              </a:spcAft>
              <a:buClr>
                <a:schemeClr val="dk1"/>
              </a:buClr>
              <a:buSzPts val="1800"/>
              <a:buFont typeface="Muli"/>
              <a:buChar char="□"/>
              <a:defRPr sz="1800">
                <a:latin typeface="Muli"/>
                <a:ea typeface="Muli"/>
                <a:cs typeface="Muli"/>
                <a:sym typeface="Muli"/>
              </a:defRPr>
            </a:lvl8pPr>
            <a:lvl9pPr indent="-342900" lvl="8" marL="4114800" rtl="0">
              <a:spcBef>
                <a:spcPts val="0"/>
              </a:spcBef>
              <a:spcAft>
                <a:spcPts val="0"/>
              </a:spcAft>
              <a:buClr>
                <a:schemeClr val="dk1"/>
              </a:buClr>
              <a:buSzPts val="1800"/>
              <a:buFont typeface="Muli"/>
              <a:buChar char="■"/>
              <a:defRPr sz="1800">
                <a:latin typeface="Muli"/>
                <a:ea typeface="Muli"/>
                <a:cs typeface="Muli"/>
                <a:sym typeface="Muli"/>
              </a:defRPr>
            </a:lvl9pPr>
          </a:lstStyle>
          <a:p/>
        </p:txBody>
      </p:sp>
      <p:sp>
        <p:nvSpPr>
          <p:cNvPr id="422" name="Google Shape;422;p48"/>
          <p:cNvSpPr txBox="1"/>
          <p:nvPr>
            <p:ph type="title"/>
          </p:nvPr>
        </p:nvSpPr>
        <p:spPr>
          <a:xfrm>
            <a:off x="685800" y="533400"/>
            <a:ext cx="5016000" cy="609600"/>
          </a:xfrm>
          <a:prstGeom prst="rect">
            <a:avLst/>
          </a:prstGeom>
          <a:noFill/>
          <a:ln>
            <a:noFill/>
          </a:ln>
        </p:spPr>
        <p:txBody>
          <a:bodyPr anchorCtr="0" anchor="t" bIns="91425" lIns="91425" spcFirstLastPara="1" rIns="91425" wrap="square" tIns="91425">
            <a:noAutofit/>
          </a:bodyPr>
          <a:lstStyle>
            <a:lvl1pPr lvl="0" marR="0" rtl="0" algn="l">
              <a:spcBef>
                <a:spcPts val="0"/>
              </a:spcBef>
              <a:spcAft>
                <a:spcPts val="0"/>
              </a:spcAft>
              <a:buClr>
                <a:schemeClr val="dk1"/>
              </a:buClr>
              <a:buSzPts val="1400"/>
              <a:buFont typeface="Muli"/>
              <a:buNone/>
              <a:defRPr i="0" sz="3000" u="none" cap="none" strike="noStrike">
                <a:solidFill>
                  <a:schemeClr val="dk1"/>
                </a:solidFill>
                <a:latin typeface="Muli"/>
                <a:ea typeface="Muli"/>
                <a:cs typeface="Muli"/>
                <a:sym typeface="Muli"/>
              </a:defRPr>
            </a:lvl1pPr>
            <a:lvl2pPr lvl="1" rtl="0">
              <a:spcBef>
                <a:spcPts val="0"/>
              </a:spcBef>
              <a:spcAft>
                <a:spcPts val="0"/>
              </a:spcAft>
              <a:buClr>
                <a:schemeClr val="accent6"/>
              </a:buClr>
              <a:buSzPts val="1400"/>
              <a:buFont typeface="Muli"/>
              <a:buNone/>
              <a:defRPr sz="1800">
                <a:solidFill>
                  <a:schemeClr val="accent6"/>
                </a:solidFill>
                <a:latin typeface="Muli"/>
                <a:ea typeface="Muli"/>
                <a:cs typeface="Muli"/>
                <a:sym typeface="Muli"/>
              </a:defRPr>
            </a:lvl2pPr>
            <a:lvl3pPr lvl="2" rtl="0">
              <a:spcBef>
                <a:spcPts val="0"/>
              </a:spcBef>
              <a:spcAft>
                <a:spcPts val="0"/>
              </a:spcAft>
              <a:buClr>
                <a:schemeClr val="accent6"/>
              </a:buClr>
              <a:buSzPts val="1400"/>
              <a:buFont typeface="Muli"/>
              <a:buNone/>
              <a:defRPr sz="1800">
                <a:solidFill>
                  <a:schemeClr val="accent6"/>
                </a:solidFill>
                <a:latin typeface="Muli"/>
                <a:ea typeface="Muli"/>
                <a:cs typeface="Muli"/>
                <a:sym typeface="Muli"/>
              </a:defRPr>
            </a:lvl3pPr>
            <a:lvl4pPr lvl="3" rtl="0">
              <a:spcBef>
                <a:spcPts val="0"/>
              </a:spcBef>
              <a:spcAft>
                <a:spcPts val="0"/>
              </a:spcAft>
              <a:buClr>
                <a:schemeClr val="accent6"/>
              </a:buClr>
              <a:buSzPts val="1400"/>
              <a:buFont typeface="Muli"/>
              <a:buNone/>
              <a:defRPr sz="1800">
                <a:solidFill>
                  <a:schemeClr val="accent6"/>
                </a:solidFill>
                <a:latin typeface="Muli"/>
                <a:ea typeface="Muli"/>
                <a:cs typeface="Muli"/>
                <a:sym typeface="Muli"/>
              </a:defRPr>
            </a:lvl4pPr>
            <a:lvl5pPr lvl="4" rtl="0">
              <a:spcBef>
                <a:spcPts val="0"/>
              </a:spcBef>
              <a:spcAft>
                <a:spcPts val="0"/>
              </a:spcAft>
              <a:buClr>
                <a:schemeClr val="accent6"/>
              </a:buClr>
              <a:buSzPts val="1400"/>
              <a:buFont typeface="Muli"/>
              <a:buNone/>
              <a:defRPr sz="1800">
                <a:solidFill>
                  <a:schemeClr val="accent6"/>
                </a:solidFill>
                <a:latin typeface="Muli"/>
                <a:ea typeface="Muli"/>
                <a:cs typeface="Muli"/>
                <a:sym typeface="Muli"/>
              </a:defRPr>
            </a:lvl5pPr>
            <a:lvl6pPr lvl="5" rtl="0">
              <a:spcBef>
                <a:spcPts val="0"/>
              </a:spcBef>
              <a:spcAft>
                <a:spcPts val="0"/>
              </a:spcAft>
              <a:buClr>
                <a:schemeClr val="accent6"/>
              </a:buClr>
              <a:buSzPts val="1400"/>
              <a:buFont typeface="Muli"/>
              <a:buNone/>
              <a:defRPr sz="1800">
                <a:solidFill>
                  <a:schemeClr val="accent6"/>
                </a:solidFill>
                <a:latin typeface="Muli"/>
                <a:ea typeface="Muli"/>
                <a:cs typeface="Muli"/>
                <a:sym typeface="Muli"/>
              </a:defRPr>
            </a:lvl6pPr>
            <a:lvl7pPr lvl="6" rtl="0">
              <a:spcBef>
                <a:spcPts val="0"/>
              </a:spcBef>
              <a:spcAft>
                <a:spcPts val="0"/>
              </a:spcAft>
              <a:buClr>
                <a:schemeClr val="accent6"/>
              </a:buClr>
              <a:buSzPts val="1400"/>
              <a:buFont typeface="Muli"/>
              <a:buNone/>
              <a:defRPr sz="1800">
                <a:solidFill>
                  <a:schemeClr val="accent6"/>
                </a:solidFill>
                <a:latin typeface="Muli"/>
                <a:ea typeface="Muli"/>
                <a:cs typeface="Muli"/>
                <a:sym typeface="Muli"/>
              </a:defRPr>
            </a:lvl7pPr>
            <a:lvl8pPr lvl="7" rtl="0">
              <a:spcBef>
                <a:spcPts val="0"/>
              </a:spcBef>
              <a:spcAft>
                <a:spcPts val="0"/>
              </a:spcAft>
              <a:buClr>
                <a:schemeClr val="accent6"/>
              </a:buClr>
              <a:buSzPts val="1400"/>
              <a:buFont typeface="Muli"/>
              <a:buNone/>
              <a:defRPr sz="1800">
                <a:solidFill>
                  <a:schemeClr val="accent6"/>
                </a:solidFill>
                <a:latin typeface="Muli"/>
                <a:ea typeface="Muli"/>
                <a:cs typeface="Muli"/>
                <a:sym typeface="Muli"/>
              </a:defRPr>
            </a:lvl8pPr>
            <a:lvl9pPr lvl="8" rtl="0">
              <a:spcBef>
                <a:spcPts val="0"/>
              </a:spcBef>
              <a:spcAft>
                <a:spcPts val="0"/>
              </a:spcAft>
              <a:buClr>
                <a:schemeClr val="accent6"/>
              </a:buClr>
              <a:buSzPts val="1400"/>
              <a:buFont typeface="Muli"/>
              <a:buNone/>
              <a:defRPr sz="1800">
                <a:solidFill>
                  <a:schemeClr val="accent6"/>
                </a:solidFill>
                <a:latin typeface="Muli"/>
                <a:ea typeface="Muli"/>
                <a:cs typeface="Muli"/>
                <a:sym typeface="Muli"/>
              </a:defRPr>
            </a:lvl9pPr>
          </a:lstStyle>
          <a:p/>
        </p:txBody>
      </p:sp>
      <p:sp>
        <p:nvSpPr>
          <p:cNvPr id="423" name="Google Shape;423;p48"/>
          <p:cNvSpPr txBox="1"/>
          <p:nvPr>
            <p:ph idx="2" type="body"/>
          </p:nvPr>
        </p:nvSpPr>
        <p:spPr>
          <a:xfrm>
            <a:off x="6414000" y="1668525"/>
            <a:ext cx="5004300" cy="4183800"/>
          </a:xfrm>
          <a:prstGeom prst="rect">
            <a:avLst/>
          </a:prstGeom>
        </p:spPr>
        <p:txBody>
          <a:bodyPr anchorCtr="0" anchor="t" bIns="91425" lIns="91425" spcFirstLastPara="1" rIns="91425" wrap="square" tIns="91425">
            <a:noAutofit/>
          </a:bodyPr>
          <a:lstStyle>
            <a:lvl1pPr indent="-342900" lvl="0" marL="457200" rtl="0">
              <a:spcBef>
                <a:spcPts val="0"/>
              </a:spcBef>
              <a:spcAft>
                <a:spcPts val="0"/>
              </a:spcAft>
              <a:buClr>
                <a:schemeClr val="dk1"/>
              </a:buClr>
              <a:buSzPts val="1800"/>
              <a:buFont typeface="Muli"/>
              <a:buChar char="■"/>
              <a:defRPr sz="1800">
                <a:latin typeface="Muli"/>
                <a:ea typeface="Muli"/>
                <a:cs typeface="Muli"/>
                <a:sym typeface="Muli"/>
              </a:defRPr>
            </a:lvl1pPr>
            <a:lvl2pPr indent="-342900" lvl="1" marL="914400" rtl="0">
              <a:spcBef>
                <a:spcPts val="0"/>
              </a:spcBef>
              <a:spcAft>
                <a:spcPts val="0"/>
              </a:spcAft>
              <a:buClr>
                <a:schemeClr val="dk1"/>
              </a:buClr>
              <a:buSzPts val="1800"/>
              <a:buFont typeface="Muli"/>
              <a:buChar char="□"/>
              <a:defRPr sz="1800">
                <a:latin typeface="Muli"/>
                <a:ea typeface="Muli"/>
                <a:cs typeface="Muli"/>
                <a:sym typeface="Muli"/>
              </a:defRPr>
            </a:lvl2pPr>
            <a:lvl3pPr indent="-342900" lvl="2" marL="1371600" rtl="0">
              <a:spcBef>
                <a:spcPts val="0"/>
              </a:spcBef>
              <a:spcAft>
                <a:spcPts val="0"/>
              </a:spcAft>
              <a:buClr>
                <a:schemeClr val="dk1"/>
              </a:buClr>
              <a:buSzPts val="1800"/>
              <a:buFont typeface="Muli"/>
              <a:buChar char="■"/>
              <a:defRPr sz="1800">
                <a:latin typeface="Muli"/>
                <a:ea typeface="Muli"/>
                <a:cs typeface="Muli"/>
                <a:sym typeface="Muli"/>
              </a:defRPr>
            </a:lvl3pPr>
            <a:lvl4pPr indent="-342900" lvl="3" marL="1828800" rtl="0">
              <a:spcBef>
                <a:spcPts val="0"/>
              </a:spcBef>
              <a:spcAft>
                <a:spcPts val="0"/>
              </a:spcAft>
              <a:buClr>
                <a:schemeClr val="dk1"/>
              </a:buClr>
              <a:buSzPts val="1800"/>
              <a:buFont typeface="Muli"/>
              <a:buChar char="■"/>
              <a:defRPr sz="1800">
                <a:latin typeface="Muli"/>
                <a:ea typeface="Muli"/>
                <a:cs typeface="Muli"/>
                <a:sym typeface="Muli"/>
              </a:defRPr>
            </a:lvl4pPr>
            <a:lvl5pPr indent="-342900" lvl="4" marL="2286000" rtl="0">
              <a:spcBef>
                <a:spcPts val="0"/>
              </a:spcBef>
              <a:spcAft>
                <a:spcPts val="0"/>
              </a:spcAft>
              <a:buClr>
                <a:schemeClr val="dk1"/>
              </a:buClr>
              <a:buSzPts val="1800"/>
              <a:buFont typeface="Muli"/>
              <a:buChar char="□"/>
              <a:defRPr sz="1800">
                <a:latin typeface="Muli"/>
                <a:ea typeface="Muli"/>
                <a:cs typeface="Muli"/>
                <a:sym typeface="Muli"/>
              </a:defRPr>
            </a:lvl5pPr>
            <a:lvl6pPr indent="-342900" lvl="5" marL="2743200" rtl="0">
              <a:spcBef>
                <a:spcPts val="0"/>
              </a:spcBef>
              <a:spcAft>
                <a:spcPts val="0"/>
              </a:spcAft>
              <a:buClr>
                <a:schemeClr val="dk1"/>
              </a:buClr>
              <a:buSzPts val="1800"/>
              <a:buFont typeface="Muli"/>
              <a:buChar char="■"/>
              <a:defRPr sz="1800">
                <a:latin typeface="Muli"/>
                <a:ea typeface="Muli"/>
                <a:cs typeface="Muli"/>
                <a:sym typeface="Muli"/>
              </a:defRPr>
            </a:lvl6pPr>
            <a:lvl7pPr indent="-342900" lvl="6" marL="3200400" rtl="0">
              <a:spcBef>
                <a:spcPts val="0"/>
              </a:spcBef>
              <a:spcAft>
                <a:spcPts val="0"/>
              </a:spcAft>
              <a:buClr>
                <a:schemeClr val="dk1"/>
              </a:buClr>
              <a:buSzPts val="1800"/>
              <a:buFont typeface="Muli"/>
              <a:buChar char="■"/>
              <a:defRPr sz="1800">
                <a:latin typeface="Muli"/>
                <a:ea typeface="Muli"/>
                <a:cs typeface="Muli"/>
                <a:sym typeface="Muli"/>
              </a:defRPr>
            </a:lvl7pPr>
            <a:lvl8pPr indent="-342900" lvl="7" marL="3657600" rtl="0">
              <a:spcBef>
                <a:spcPts val="0"/>
              </a:spcBef>
              <a:spcAft>
                <a:spcPts val="0"/>
              </a:spcAft>
              <a:buClr>
                <a:schemeClr val="dk1"/>
              </a:buClr>
              <a:buSzPts val="1800"/>
              <a:buFont typeface="Muli"/>
              <a:buChar char="□"/>
              <a:defRPr sz="1800">
                <a:latin typeface="Muli"/>
                <a:ea typeface="Muli"/>
                <a:cs typeface="Muli"/>
                <a:sym typeface="Muli"/>
              </a:defRPr>
            </a:lvl8pPr>
            <a:lvl9pPr indent="-342900" lvl="8" marL="4114800" rtl="0">
              <a:spcBef>
                <a:spcPts val="0"/>
              </a:spcBef>
              <a:spcAft>
                <a:spcPts val="0"/>
              </a:spcAft>
              <a:buClr>
                <a:schemeClr val="dk1"/>
              </a:buClr>
              <a:buSzPts val="1800"/>
              <a:buFont typeface="Muli"/>
              <a:buChar char="■"/>
              <a:defRPr sz="1800">
                <a:latin typeface="Muli"/>
                <a:ea typeface="Muli"/>
                <a:cs typeface="Muli"/>
                <a:sym typeface="Muli"/>
              </a:defRPr>
            </a:lvl9pPr>
          </a:lstStyle>
          <a:p/>
        </p:txBody>
      </p:sp>
      <p:sp>
        <p:nvSpPr>
          <p:cNvPr id="424" name="Google Shape;424;p48"/>
          <p:cNvSpPr txBox="1"/>
          <p:nvPr>
            <p:ph idx="3" type="title"/>
          </p:nvPr>
        </p:nvSpPr>
        <p:spPr>
          <a:xfrm>
            <a:off x="6414000" y="533400"/>
            <a:ext cx="5016000" cy="609600"/>
          </a:xfrm>
          <a:prstGeom prst="rect">
            <a:avLst/>
          </a:prstGeom>
          <a:noFill/>
          <a:ln>
            <a:noFill/>
          </a:ln>
        </p:spPr>
        <p:txBody>
          <a:bodyPr anchorCtr="0" anchor="t" bIns="91425" lIns="91425" spcFirstLastPara="1" rIns="91425" wrap="square" tIns="91425">
            <a:noAutofit/>
          </a:bodyPr>
          <a:lstStyle>
            <a:lvl1pPr lvl="0" marR="0" rtl="0" algn="l">
              <a:spcBef>
                <a:spcPts val="0"/>
              </a:spcBef>
              <a:spcAft>
                <a:spcPts val="0"/>
              </a:spcAft>
              <a:buClr>
                <a:schemeClr val="dk1"/>
              </a:buClr>
              <a:buSzPts val="1400"/>
              <a:buFont typeface="Muli"/>
              <a:buNone/>
              <a:defRPr i="0" sz="3000" u="none" cap="none" strike="noStrike">
                <a:solidFill>
                  <a:schemeClr val="dk1"/>
                </a:solidFill>
                <a:latin typeface="Muli"/>
                <a:ea typeface="Muli"/>
                <a:cs typeface="Muli"/>
                <a:sym typeface="Muli"/>
              </a:defRPr>
            </a:lvl1pPr>
            <a:lvl2pPr lvl="1" rtl="0">
              <a:spcBef>
                <a:spcPts val="0"/>
              </a:spcBef>
              <a:spcAft>
                <a:spcPts val="0"/>
              </a:spcAft>
              <a:buClr>
                <a:schemeClr val="accent6"/>
              </a:buClr>
              <a:buSzPts val="1400"/>
              <a:buFont typeface="Muli"/>
              <a:buNone/>
              <a:defRPr sz="1800">
                <a:solidFill>
                  <a:schemeClr val="accent6"/>
                </a:solidFill>
                <a:latin typeface="Muli"/>
                <a:ea typeface="Muli"/>
                <a:cs typeface="Muli"/>
                <a:sym typeface="Muli"/>
              </a:defRPr>
            </a:lvl2pPr>
            <a:lvl3pPr lvl="2" rtl="0">
              <a:spcBef>
                <a:spcPts val="0"/>
              </a:spcBef>
              <a:spcAft>
                <a:spcPts val="0"/>
              </a:spcAft>
              <a:buClr>
                <a:schemeClr val="accent6"/>
              </a:buClr>
              <a:buSzPts val="1400"/>
              <a:buFont typeface="Muli"/>
              <a:buNone/>
              <a:defRPr sz="1800">
                <a:solidFill>
                  <a:schemeClr val="accent6"/>
                </a:solidFill>
                <a:latin typeface="Muli"/>
                <a:ea typeface="Muli"/>
                <a:cs typeface="Muli"/>
                <a:sym typeface="Muli"/>
              </a:defRPr>
            </a:lvl3pPr>
            <a:lvl4pPr lvl="3" rtl="0">
              <a:spcBef>
                <a:spcPts val="0"/>
              </a:spcBef>
              <a:spcAft>
                <a:spcPts val="0"/>
              </a:spcAft>
              <a:buClr>
                <a:schemeClr val="accent6"/>
              </a:buClr>
              <a:buSzPts val="1400"/>
              <a:buFont typeface="Muli"/>
              <a:buNone/>
              <a:defRPr sz="1800">
                <a:solidFill>
                  <a:schemeClr val="accent6"/>
                </a:solidFill>
                <a:latin typeface="Muli"/>
                <a:ea typeface="Muli"/>
                <a:cs typeface="Muli"/>
                <a:sym typeface="Muli"/>
              </a:defRPr>
            </a:lvl4pPr>
            <a:lvl5pPr lvl="4" rtl="0">
              <a:spcBef>
                <a:spcPts val="0"/>
              </a:spcBef>
              <a:spcAft>
                <a:spcPts val="0"/>
              </a:spcAft>
              <a:buClr>
                <a:schemeClr val="accent6"/>
              </a:buClr>
              <a:buSzPts val="1400"/>
              <a:buFont typeface="Muli"/>
              <a:buNone/>
              <a:defRPr sz="1800">
                <a:solidFill>
                  <a:schemeClr val="accent6"/>
                </a:solidFill>
                <a:latin typeface="Muli"/>
                <a:ea typeface="Muli"/>
                <a:cs typeface="Muli"/>
                <a:sym typeface="Muli"/>
              </a:defRPr>
            </a:lvl5pPr>
            <a:lvl6pPr lvl="5" rtl="0">
              <a:spcBef>
                <a:spcPts val="0"/>
              </a:spcBef>
              <a:spcAft>
                <a:spcPts val="0"/>
              </a:spcAft>
              <a:buClr>
                <a:schemeClr val="accent6"/>
              </a:buClr>
              <a:buSzPts val="1400"/>
              <a:buFont typeface="Muli"/>
              <a:buNone/>
              <a:defRPr sz="1800">
                <a:solidFill>
                  <a:schemeClr val="accent6"/>
                </a:solidFill>
                <a:latin typeface="Muli"/>
                <a:ea typeface="Muli"/>
                <a:cs typeface="Muli"/>
                <a:sym typeface="Muli"/>
              </a:defRPr>
            </a:lvl6pPr>
            <a:lvl7pPr lvl="6" rtl="0">
              <a:spcBef>
                <a:spcPts val="0"/>
              </a:spcBef>
              <a:spcAft>
                <a:spcPts val="0"/>
              </a:spcAft>
              <a:buClr>
                <a:schemeClr val="accent6"/>
              </a:buClr>
              <a:buSzPts val="1400"/>
              <a:buFont typeface="Muli"/>
              <a:buNone/>
              <a:defRPr sz="1800">
                <a:solidFill>
                  <a:schemeClr val="accent6"/>
                </a:solidFill>
                <a:latin typeface="Muli"/>
                <a:ea typeface="Muli"/>
                <a:cs typeface="Muli"/>
                <a:sym typeface="Muli"/>
              </a:defRPr>
            </a:lvl7pPr>
            <a:lvl8pPr lvl="7" rtl="0">
              <a:spcBef>
                <a:spcPts val="0"/>
              </a:spcBef>
              <a:spcAft>
                <a:spcPts val="0"/>
              </a:spcAft>
              <a:buClr>
                <a:schemeClr val="accent6"/>
              </a:buClr>
              <a:buSzPts val="1400"/>
              <a:buFont typeface="Muli"/>
              <a:buNone/>
              <a:defRPr sz="1800">
                <a:solidFill>
                  <a:schemeClr val="accent6"/>
                </a:solidFill>
                <a:latin typeface="Muli"/>
                <a:ea typeface="Muli"/>
                <a:cs typeface="Muli"/>
                <a:sym typeface="Muli"/>
              </a:defRPr>
            </a:lvl8pPr>
            <a:lvl9pPr lvl="8" rtl="0">
              <a:spcBef>
                <a:spcPts val="0"/>
              </a:spcBef>
              <a:spcAft>
                <a:spcPts val="0"/>
              </a:spcAft>
              <a:buClr>
                <a:schemeClr val="accent6"/>
              </a:buClr>
              <a:buSzPts val="1400"/>
              <a:buFont typeface="Muli"/>
              <a:buNone/>
              <a:defRPr sz="1800">
                <a:solidFill>
                  <a:schemeClr val="accent6"/>
                </a:solidFill>
                <a:latin typeface="Muli"/>
                <a:ea typeface="Muli"/>
                <a:cs typeface="Muli"/>
                <a:sym typeface="Muli"/>
              </a:defRPr>
            </a:lvl9pPr>
          </a:lstStyle>
          <a:p/>
        </p:txBody>
      </p:sp>
      <p:sp>
        <p:nvSpPr>
          <p:cNvPr id="425" name="Google Shape;425;p48"/>
          <p:cNvSpPr txBox="1"/>
          <p:nvPr/>
        </p:nvSpPr>
        <p:spPr>
          <a:xfrm>
            <a:off x="685800" y="6096000"/>
            <a:ext cx="3921000" cy="153000"/>
          </a:xfrm>
          <a:prstGeom prst="rect">
            <a:avLst/>
          </a:prstGeom>
          <a:noFill/>
          <a:ln>
            <a:noFill/>
          </a:ln>
        </p:spPr>
        <p:txBody>
          <a:bodyPr anchorCtr="0" anchor="t" bIns="0" lIns="0" spcFirstLastPara="1" rIns="0" wrap="square" tIns="13325">
            <a:noAutofit/>
          </a:bodyPr>
          <a:lstStyle/>
          <a:p>
            <a:pPr indent="0" lvl="0" marL="12700" rtl="0" algn="l">
              <a:lnSpc>
                <a:spcPct val="100000"/>
              </a:lnSpc>
              <a:spcBef>
                <a:spcPts val="0"/>
              </a:spcBef>
              <a:spcAft>
                <a:spcPts val="0"/>
              </a:spcAft>
              <a:buNone/>
            </a:pPr>
            <a:r>
              <a:rPr lang="en-US" sz="1000">
                <a:latin typeface="Muli"/>
                <a:ea typeface="Muli"/>
                <a:cs typeface="Muli"/>
                <a:sym typeface="Muli"/>
              </a:rPr>
              <a:t>Busara Center For Behavioral Economics | 2022</a:t>
            </a:r>
            <a:endParaRPr sz="1000">
              <a:latin typeface="Muli"/>
              <a:ea typeface="Muli"/>
              <a:cs typeface="Muli"/>
              <a:sym typeface="Muli"/>
            </a:endParaRP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p:cSld name="Title and Content_1_2">
    <p:spTree>
      <p:nvGrpSpPr>
        <p:cNvPr id="426" name="Shape 426"/>
        <p:cNvGrpSpPr/>
        <p:nvPr/>
      </p:nvGrpSpPr>
      <p:grpSpPr>
        <a:xfrm>
          <a:off x="0" y="0"/>
          <a:ext cx="0" cy="0"/>
          <a:chOff x="0" y="0"/>
          <a:chExt cx="0" cy="0"/>
        </a:xfrm>
      </p:grpSpPr>
      <p:sp>
        <p:nvSpPr>
          <p:cNvPr id="427" name="Google Shape;427;p49"/>
          <p:cNvSpPr txBox="1"/>
          <p:nvPr>
            <p:ph idx="12" type="sldNum"/>
          </p:nvPr>
        </p:nvSpPr>
        <p:spPr>
          <a:xfrm>
            <a:off x="8615362" y="6072187"/>
            <a:ext cx="2743200" cy="365100"/>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spcAft>
                <a:spcPts val="0"/>
              </a:spcAft>
              <a:buNone/>
              <a:defRPr sz="1200">
                <a:solidFill>
                  <a:srgbClr val="0C2334"/>
                </a:solidFill>
                <a:latin typeface="Source Sans Pro"/>
                <a:ea typeface="Source Sans Pro"/>
                <a:cs typeface="Source Sans Pro"/>
                <a:sym typeface="Source Sans Pro"/>
              </a:defRPr>
            </a:lvl1pPr>
            <a:lvl2pPr indent="0" lvl="1" marL="0" marR="0" rtl="0" algn="r">
              <a:spcBef>
                <a:spcPts val="0"/>
              </a:spcBef>
              <a:spcAft>
                <a:spcPts val="0"/>
              </a:spcAft>
              <a:buNone/>
              <a:defRPr sz="1200">
                <a:solidFill>
                  <a:srgbClr val="0C2334"/>
                </a:solidFill>
                <a:latin typeface="Source Sans Pro"/>
                <a:ea typeface="Source Sans Pro"/>
                <a:cs typeface="Source Sans Pro"/>
                <a:sym typeface="Source Sans Pro"/>
              </a:defRPr>
            </a:lvl2pPr>
            <a:lvl3pPr indent="0" lvl="2" marL="0" marR="0" rtl="0" algn="r">
              <a:spcBef>
                <a:spcPts val="0"/>
              </a:spcBef>
              <a:spcAft>
                <a:spcPts val="0"/>
              </a:spcAft>
              <a:buNone/>
              <a:defRPr sz="1200">
                <a:solidFill>
                  <a:srgbClr val="0C2334"/>
                </a:solidFill>
                <a:latin typeface="Source Sans Pro"/>
                <a:ea typeface="Source Sans Pro"/>
                <a:cs typeface="Source Sans Pro"/>
                <a:sym typeface="Source Sans Pro"/>
              </a:defRPr>
            </a:lvl3pPr>
            <a:lvl4pPr indent="0" lvl="3" marL="0" marR="0" rtl="0" algn="r">
              <a:spcBef>
                <a:spcPts val="0"/>
              </a:spcBef>
              <a:spcAft>
                <a:spcPts val="0"/>
              </a:spcAft>
              <a:buNone/>
              <a:defRPr sz="1200">
                <a:solidFill>
                  <a:srgbClr val="0C2334"/>
                </a:solidFill>
                <a:latin typeface="Source Sans Pro"/>
                <a:ea typeface="Source Sans Pro"/>
                <a:cs typeface="Source Sans Pro"/>
                <a:sym typeface="Source Sans Pro"/>
              </a:defRPr>
            </a:lvl4pPr>
            <a:lvl5pPr indent="0" lvl="4" marL="0" marR="0" rtl="0" algn="r">
              <a:spcBef>
                <a:spcPts val="0"/>
              </a:spcBef>
              <a:spcAft>
                <a:spcPts val="0"/>
              </a:spcAft>
              <a:buNone/>
              <a:defRPr sz="1200">
                <a:solidFill>
                  <a:srgbClr val="0C2334"/>
                </a:solidFill>
                <a:latin typeface="Source Sans Pro"/>
                <a:ea typeface="Source Sans Pro"/>
                <a:cs typeface="Source Sans Pro"/>
                <a:sym typeface="Source Sans Pro"/>
              </a:defRPr>
            </a:lvl5pPr>
            <a:lvl6pPr indent="0" lvl="5" marL="0" marR="0" rtl="0" algn="r">
              <a:spcBef>
                <a:spcPts val="0"/>
              </a:spcBef>
              <a:spcAft>
                <a:spcPts val="0"/>
              </a:spcAft>
              <a:buNone/>
              <a:defRPr sz="1200">
                <a:solidFill>
                  <a:srgbClr val="0C2334"/>
                </a:solidFill>
                <a:latin typeface="Source Sans Pro"/>
                <a:ea typeface="Source Sans Pro"/>
                <a:cs typeface="Source Sans Pro"/>
                <a:sym typeface="Source Sans Pro"/>
              </a:defRPr>
            </a:lvl6pPr>
            <a:lvl7pPr indent="0" lvl="6" marL="0" marR="0" rtl="0" algn="r">
              <a:spcBef>
                <a:spcPts val="0"/>
              </a:spcBef>
              <a:spcAft>
                <a:spcPts val="0"/>
              </a:spcAft>
              <a:buNone/>
              <a:defRPr sz="1200">
                <a:solidFill>
                  <a:srgbClr val="0C2334"/>
                </a:solidFill>
                <a:latin typeface="Source Sans Pro"/>
                <a:ea typeface="Source Sans Pro"/>
                <a:cs typeface="Source Sans Pro"/>
                <a:sym typeface="Source Sans Pro"/>
              </a:defRPr>
            </a:lvl7pPr>
            <a:lvl8pPr indent="0" lvl="7" marL="0" marR="0" rtl="0" algn="r">
              <a:spcBef>
                <a:spcPts val="0"/>
              </a:spcBef>
              <a:spcAft>
                <a:spcPts val="0"/>
              </a:spcAft>
              <a:buNone/>
              <a:defRPr sz="1200">
                <a:solidFill>
                  <a:srgbClr val="0C2334"/>
                </a:solidFill>
                <a:latin typeface="Source Sans Pro"/>
                <a:ea typeface="Source Sans Pro"/>
                <a:cs typeface="Source Sans Pro"/>
                <a:sym typeface="Source Sans Pro"/>
              </a:defRPr>
            </a:lvl8pPr>
            <a:lvl9pPr indent="0" lvl="8" marL="0" marR="0" rtl="0" algn="r">
              <a:spcBef>
                <a:spcPts val="0"/>
              </a:spcBef>
              <a:spcAft>
                <a:spcPts val="0"/>
              </a:spcAft>
              <a:buNone/>
              <a:defRPr sz="1200">
                <a:solidFill>
                  <a:srgbClr val="0C2334"/>
                </a:solidFill>
                <a:latin typeface="Source Sans Pro"/>
                <a:ea typeface="Source Sans Pro"/>
                <a:cs typeface="Source Sans Pro"/>
                <a:sym typeface="Source Sans Pro"/>
              </a:defRPr>
            </a:lvl9pPr>
          </a:lstStyle>
          <a:p>
            <a:pPr indent="0" lvl="0" marL="0" rtl="0" algn="r">
              <a:spcBef>
                <a:spcPts val="0"/>
              </a:spcBef>
              <a:spcAft>
                <a:spcPts val="0"/>
              </a:spcAft>
              <a:buNone/>
            </a:pPr>
            <a:fld id="{00000000-1234-1234-1234-123412341234}" type="slidenum">
              <a:rPr lang="en-US"/>
              <a:t>‹#›</a:t>
            </a:fld>
            <a:endParaRPr/>
          </a:p>
        </p:txBody>
      </p:sp>
      <p:sp>
        <p:nvSpPr>
          <p:cNvPr id="428" name="Google Shape;428;p49"/>
          <p:cNvSpPr/>
          <p:nvPr/>
        </p:nvSpPr>
        <p:spPr>
          <a:xfrm>
            <a:off x="-17350" y="5833650"/>
            <a:ext cx="12209400" cy="10242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losing slide">
  <p:cSld name="Half Solid_grey_1">
    <p:spTree>
      <p:nvGrpSpPr>
        <p:cNvPr id="429" name="Shape 429"/>
        <p:cNvGrpSpPr/>
        <p:nvPr/>
      </p:nvGrpSpPr>
      <p:grpSpPr>
        <a:xfrm>
          <a:off x="0" y="0"/>
          <a:ext cx="0" cy="0"/>
          <a:chOff x="0" y="0"/>
          <a:chExt cx="0" cy="0"/>
        </a:xfrm>
      </p:grpSpPr>
      <p:pic>
        <p:nvPicPr>
          <p:cNvPr id="430" name="Google Shape;430;p50"/>
          <p:cNvPicPr preferRelativeResize="0"/>
          <p:nvPr/>
        </p:nvPicPr>
        <p:blipFill rotWithShape="1">
          <a:blip r:embed="rId2">
            <a:alphaModFix/>
          </a:blip>
          <a:srcRect b="5197" l="0" r="0" t="10429"/>
          <a:stretch/>
        </p:blipFill>
        <p:spPr>
          <a:xfrm>
            <a:off x="0" y="0"/>
            <a:ext cx="12192005" cy="6858000"/>
          </a:xfrm>
          <a:prstGeom prst="rect">
            <a:avLst/>
          </a:prstGeom>
          <a:noFill/>
          <a:ln>
            <a:noFill/>
          </a:ln>
        </p:spPr>
      </p:pic>
      <p:sp>
        <p:nvSpPr>
          <p:cNvPr id="431" name="Google Shape;431;p50"/>
          <p:cNvSpPr/>
          <p:nvPr/>
        </p:nvSpPr>
        <p:spPr>
          <a:xfrm>
            <a:off x="0" y="4572000"/>
            <a:ext cx="12192000" cy="22860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1" type="blank">
  <p:cSld name="BLANK">
    <p:spTree>
      <p:nvGrpSpPr>
        <p:cNvPr id="432" name="Shape 432"/>
        <p:cNvGrpSpPr/>
        <p:nvPr/>
      </p:nvGrpSpPr>
      <p:grpSpPr>
        <a:xfrm>
          <a:off x="0" y="0"/>
          <a:ext cx="0" cy="0"/>
          <a:chOff x="0" y="0"/>
          <a:chExt cx="0" cy="0"/>
        </a:xfrm>
      </p:grpSpPr>
      <p:sp>
        <p:nvSpPr>
          <p:cNvPr id="433" name="Google Shape;433;p51"/>
          <p:cNvSpPr txBox="1"/>
          <p:nvPr>
            <p:ph idx="10" type="dt"/>
          </p:nvPr>
        </p:nvSpPr>
        <p:spPr>
          <a:xfrm>
            <a:off x="838201" y="6356358"/>
            <a:ext cx="2743200" cy="365100"/>
          </a:xfrm>
          <a:prstGeom prst="rect">
            <a:avLst/>
          </a:prstGeom>
          <a:noFill/>
          <a:ln>
            <a:noFill/>
          </a:ln>
        </p:spPr>
        <p:txBody>
          <a:bodyPr anchorCtr="0" anchor="ctr" bIns="27700" lIns="55425" spcFirstLastPara="1" rIns="55425" wrap="square" tIns="27700">
            <a:noAutofit/>
          </a:bodyPr>
          <a:lstStyle>
            <a:lvl1pPr lvl="0" rtl="0" algn="l">
              <a:spcBef>
                <a:spcPts val="0"/>
              </a:spcBef>
              <a:spcAft>
                <a:spcPts val="0"/>
              </a:spcAft>
              <a:buSzPts val="1900"/>
              <a:buNone/>
              <a:defRPr sz="1900"/>
            </a:lvl1pPr>
            <a:lvl2pPr lvl="1" rtl="0" algn="l">
              <a:spcBef>
                <a:spcPts val="0"/>
              </a:spcBef>
              <a:spcAft>
                <a:spcPts val="0"/>
              </a:spcAft>
              <a:buSzPts val="1900"/>
              <a:buNone/>
              <a:defRPr sz="1900"/>
            </a:lvl2pPr>
            <a:lvl3pPr lvl="2" rtl="0" algn="l">
              <a:spcBef>
                <a:spcPts val="0"/>
              </a:spcBef>
              <a:spcAft>
                <a:spcPts val="0"/>
              </a:spcAft>
              <a:buSzPts val="1900"/>
              <a:buNone/>
              <a:defRPr sz="1900"/>
            </a:lvl3pPr>
            <a:lvl4pPr lvl="3" rtl="0" algn="l">
              <a:spcBef>
                <a:spcPts val="0"/>
              </a:spcBef>
              <a:spcAft>
                <a:spcPts val="0"/>
              </a:spcAft>
              <a:buSzPts val="1900"/>
              <a:buNone/>
              <a:defRPr sz="1900"/>
            </a:lvl4pPr>
            <a:lvl5pPr lvl="4" rtl="0" algn="l">
              <a:spcBef>
                <a:spcPts val="0"/>
              </a:spcBef>
              <a:spcAft>
                <a:spcPts val="0"/>
              </a:spcAft>
              <a:buSzPts val="1900"/>
              <a:buNone/>
              <a:defRPr sz="1900"/>
            </a:lvl5pPr>
            <a:lvl6pPr lvl="5" rtl="0" algn="l">
              <a:spcBef>
                <a:spcPts val="0"/>
              </a:spcBef>
              <a:spcAft>
                <a:spcPts val="0"/>
              </a:spcAft>
              <a:buSzPts val="1900"/>
              <a:buNone/>
              <a:defRPr sz="1900"/>
            </a:lvl6pPr>
            <a:lvl7pPr lvl="6" rtl="0" algn="l">
              <a:spcBef>
                <a:spcPts val="0"/>
              </a:spcBef>
              <a:spcAft>
                <a:spcPts val="0"/>
              </a:spcAft>
              <a:buSzPts val="1900"/>
              <a:buNone/>
              <a:defRPr sz="1900"/>
            </a:lvl7pPr>
            <a:lvl8pPr lvl="7" rtl="0" algn="l">
              <a:spcBef>
                <a:spcPts val="0"/>
              </a:spcBef>
              <a:spcAft>
                <a:spcPts val="0"/>
              </a:spcAft>
              <a:buSzPts val="1900"/>
              <a:buNone/>
              <a:defRPr sz="1900"/>
            </a:lvl8pPr>
            <a:lvl9pPr lvl="8" rtl="0" algn="l">
              <a:spcBef>
                <a:spcPts val="0"/>
              </a:spcBef>
              <a:spcAft>
                <a:spcPts val="0"/>
              </a:spcAft>
              <a:buSzPts val="1900"/>
              <a:buNone/>
              <a:defRPr sz="1900"/>
            </a:lvl9pPr>
          </a:lstStyle>
          <a:p/>
        </p:txBody>
      </p:sp>
      <p:sp>
        <p:nvSpPr>
          <p:cNvPr id="434" name="Google Shape;434;p51"/>
          <p:cNvSpPr txBox="1"/>
          <p:nvPr>
            <p:ph idx="11" type="ftr"/>
          </p:nvPr>
        </p:nvSpPr>
        <p:spPr>
          <a:xfrm>
            <a:off x="4038603" y="6356358"/>
            <a:ext cx="4114800" cy="365100"/>
          </a:xfrm>
          <a:prstGeom prst="rect">
            <a:avLst/>
          </a:prstGeom>
          <a:noFill/>
          <a:ln>
            <a:noFill/>
          </a:ln>
        </p:spPr>
        <p:txBody>
          <a:bodyPr anchorCtr="0" anchor="ctr" bIns="27700" lIns="55425" spcFirstLastPara="1" rIns="55425" wrap="square" tIns="27700">
            <a:noAutofit/>
          </a:bodyPr>
          <a:lstStyle>
            <a:lvl1pPr lvl="0" rtl="0" algn="ctr">
              <a:spcBef>
                <a:spcPts val="0"/>
              </a:spcBef>
              <a:spcAft>
                <a:spcPts val="0"/>
              </a:spcAft>
              <a:buSzPts val="1900"/>
              <a:buNone/>
              <a:defRPr sz="1900"/>
            </a:lvl1pPr>
            <a:lvl2pPr lvl="1" rtl="0" algn="l">
              <a:spcBef>
                <a:spcPts val="0"/>
              </a:spcBef>
              <a:spcAft>
                <a:spcPts val="0"/>
              </a:spcAft>
              <a:buSzPts val="1900"/>
              <a:buNone/>
              <a:defRPr sz="1900"/>
            </a:lvl2pPr>
            <a:lvl3pPr lvl="2" rtl="0" algn="l">
              <a:spcBef>
                <a:spcPts val="0"/>
              </a:spcBef>
              <a:spcAft>
                <a:spcPts val="0"/>
              </a:spcAft>
              <a:buSzPts val="1900"/>
              <a:buNone/>
              <a:defRPr sz="1900"/>
            </a:lvl3pPr>
            <a:lvl4pPr lvl="3" rtl="0" algn="l">
              <a:spcBef>
                <a:spcPts val="0"/>
              </a:spcBef>
              <a:spcAft>
                <a:spcPts val="0"/>
              </a:spcAft>
              <a:buSzPts val="1900"/>
              <a:buNone/>
              <a:defRPr sz="1900"/>
            </a:lvl4pPr>
            <a:lvl5pPr lvl="4" rtl="0" algn="l">
              <a:spcBef>
                <a:spcPts val="0"/>
              </a:spcBef>
              <a:spcAft>
                <a:spcPts val="0"/>
              </a:spcAft>
              <a:buSzPts val="1900"/>
              <a:buNone/>
              <a:defRPr sz="1900"/>
            </a:lvl5pPr>
            <a:lvl6pPr lvl="5" rtl="0" algn="l">
              <a:spcBef>
                <a:spcPts val="0"/>
              </a:spcBef>
              <a:spcAft>
                <a:spcPts val="0"/>
              </a:spcAft>
              <a:buSzPts val="1900"/>
              <a:buNone/>
              <a:defRPr sz="1900"/>
            </a:lvl6pPr>
            <a:lvl7pPr lvl="6" rtl="0" algn="l">
              <a:spcBef>
                <a:spcPts val="0"/>
              </a:spcBef>
              <a:spcAft>
                <a:spcPts val="0"/>
              </a:spcAft>
              <a:buSzPts val="1900"/>
              <a:buNone/>
              <a:defRPr sz="1900"/>
            </a:lvl7pPr>
            <a:lvl8pPr lvl="7" rtl="0" algn="l">
              <a:spcBef>
                <a:spcPts val="0"/>
              </a:spcBef>
              <a:spcAft>
                <a:spcPts val="0"/>
              </a:spcAft>
              <a:buSzPts val="1900"/>
              <a:buNone/>
              <a:defRPr sz="1900"/>
            </a:lvl8pPr>
            <a:lvl9pPr lvl="8" rtl="0" algn="l">
              <a:spcBef>
                <a:spcPts val="0"/>
              </a:spcBef>
              <a:spcAft>
                <a:spcPts val="0"/>
              </a:spcAft>
              <a:buSzPts val="1900"/>
              <a:buNone/>
              <a:defRPr sz="1900"/>
            </a:lvl9pPr>
          </a:lstStyle>
          <a:p/>
        </p:txBody>
      </p:sp>
      <p:sp>
        <p:nvSpPr>
          <p:cNvPr id="435" name="Google Shape;435;p51"/>
          <p:cNvSpPr txBox="1"/>
          <p:nvPr>
            <p:ph idx="12" type="sldNum"/>
          </p:nvPr>
        </p:nvSpPr>
        <p:spPr>
          <a:xfrm>
            <a:off x="8610605" y="6356358"/>
            <a:ext cx="2743200" cy="365100"/>
          </a:xfrm>
          <a:prstGeom prst="rect">
            <a:avLst/>
          </a:prstGeom>
          <a:noFill/>
          <a:ln>
            <a:noFill/>
          </a:ln>
        </p:spPr>
        <p:txBody>
          <a:bodyPr anchorCtr="0" anchor="ctr" bIns="27700" lIns="55425" spcFirstLastPara="1" rIns="55425" wrap="square" tIns="27700">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Black">
  <p:cSld name="Section Header Black">
    <p:spTree>
      <p:nvGrpSpPr>
        <p:cNvPr id="436" name="Shape 436"/>
        <p:cNvGrpSpPr/>
        <p:nvPr/>
      </p:nvGrpSpPr>
      <p:grpSpPr>
        <a:xfrm>
          <a:off x="0" y="0"/>
          <a:ext cx="0" cy="0"/>
          <a:chOff x="0" y="0"/>
          <a:chExt cx="0" cy="0"/>
        </a:xfrm>
      </p:grpSpPr>
      <p:sp>
        <p:nvSpPr>
          <p:cNvPr id="437" name="Google Shape;437;p52"/>
          <p:cNvSpPr/>
          <p:nvPr/>
        </p:nvSpPr>
        <p:spPr>
          <a:xfrm>
            <a:off x="0" y="0"/>
            <a:ext cx="12213241" cy="6106620"/>
          </a:xfrm>
          <a:custGeom>
            <a:rect b="b" l="l" r="r" t="t"/>
            <a:pathLst>
              <a:path extrusionOk="0" h="10052050" w="20104100">
                <a:moveTo>
                  <a:pt x="20104099" y="0"/>
                </a:moveTo>
                <a:lnTo>
                  <a:pt x="0" y="0"/>
                </a:lnTo>
                <a:lnTo>
                  <a:pt x="0" y="10052049"/>
                </a:lnTo>
                <a:lnTo>
                  <a:pt x="20104099" y="10052049"/>
                </a:lnTo>
                <a:lnTo>
                  <a:pt x="20104099" y="0"/>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nvGrpSpPr>
          <p:cNvPr id="438" name="Google Shape;438;p52"/>
          <p:cNvGrpSpPr/>
          <p:nvPr/>
        </p:nvGrpSpPr>
        <p:grpSpPr>
          <a:xfrm>
            <a:off x="10472612" y="6300976"/>
            <a:ext cx="1450594" cy="352728"/>
            <a:chOff x="17270138" y="10392506"/>
            <a:chExt cx="2392141" cy="581772"/>
          </a:xfrm>
        </p:grpSpPr>
        <p:pic>
          <p:nvPicPr>
            <p:cNvPr id="439" name="Google Shape;439;p52"/>
            <p:cNvPicPr preferRelativeResize="0"/>
            <p:nvPr/>
          </p:nvPicPr>
          <p:blipFill rotWithShape="1">
            <a:blip r:embed="rId2">
              <a:alphaModFix/>
            </a:blip>
            <a:srcRect b="0" l="0" r="0" t="0"/>
            <a:stretch/>
          </p:blipFill>
          <p:spPr>
            <a:xfrm>
              <a:off x="17879688" y="10624359"/>
              <a:ext cx="165691" cy="212768"/>
            </a:xfrm>
            <a:prstGeom prst="rect">
              <a:avLst/>
            </a:prstGeom>
            <a:noFill/>
            <a:ln>
              <a:noFill/>
            </a:ln>
          </p:spPr>
        </p:pic>
        <p:sp>
          <p:nvSpPr>
            <p:cNvPr id="440" name="Google Shape;440;p52"/>
            <p:cNvSpPr/>
            <p:nvPr/>
          </p:nvSpPr>
          <p:spPr>
            <a:xfrm>
              <a:off x="18426135" y="10620492"/>
              <a:ext cx="269875" cy="211454"/>
            </a:xfrm>
            <a:custGeom>
              <a:rect b="b" l="l" r="r" t="t"/>
              <a:pathLst>
                <a:path extrusionOk="0" h="211454" w="269875">
                  <a:moveTo>
                    <a:pt x="269468" y="0"/>
                  </a:moveTo>
                  <a:lnTo>
                    <a:pt x="221836" y="0"/>
                  </a:lnTo>
                  <a:lnTo>
                    <a:pt x="221836" y="154298"/>
                  </a:lnTo>
                  <a:lnTo>
                    <a:pt x="49705" y="0"/>
                  </a:lnTo>
                  <a:lnTo>
                    <a:pt x="0" y="0"/>
                  </a:lnTo>
                  <a:lnTo>
                    <a:pt x="0" y="210925"/>
                  </a:lnTo>
                  <a:lnTo>
                    <a:pt x="47935" y="210925"/>
                  </a:lnTo>
                  <a:lnTo>
                    <a:pt x="47935" y="54856"/>
                  </a:lnTo>
                  <a:lnTo>
                    <a:pt x="221836" y="210925"/>
                  </a:lnTo>
                  <a:lnTo>
                    <a:pt x="269468" y="210925"/>
                  </a:lnTo>
                  <a:lnTo>
                    <a:pt x="269468" y="0"/>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441" name="Google Shape;441;p52"/>
            <p:cNvSpPr/>
            <p:nvPr/>
          </p:nvSpPr>
          <p:spPr>
            <a:xfrm>
              <a:off x="18087311" y="10615449"/>
              <a:ext cx="271780" cy="221615"/>
            </a:xfrm>
            <a:custGeom>
              <a:rect b="b" l="l" r="r" t="t"/>
              <a:pathLst>
                <a:path extrusionOk="0" h="221615" w="271780">
                  <a:moveTo>
                    <a:pt x="137189" y="0"/>
                  </a:moveTo>
                  <a:lnTo>
                    <a:pt x="98004" y="3605"/>
                  </a:lnTo>
                  <a:lnTo>
                    <a:pt x="36808" y="31434"/>
                  </a:lnTo>
                  <a:lnTo>
                    <a:pt x="9099" y="68863"/>
                  </a:lnTo>
                  <a:lnTo>
                    <a:pt x="0" y="113954"/>
                  </a:lnTo>
                  <a:lnTo>
                    <a:pt x="3551" y="145640"/>
                  </a:lnTo>
                  <a:lnTo>
                    <a:pt x="32269" y="192733"/>
                  </a:lnTo>
                  <a:lnTo>
                    <a:pt x="73580" y="214194"/>
                  </a:lnTo>
                  <a:lnTo>
                    <a:pt x="111437" y="220668"/>
                  </a:lnTo>
                  <a:lnTo>
                    <a:pt x="133618" y="221469"/>
                  </a:lnTo>
                  <a:lnTo>
                    <a:pt x="181804" y="217606"/>
                  </a:lnTo>
                  <a:lnTo>
                    <a:pt x="219554" y="205709"/>
                  </a:lnTo>
                  <a:lnTo>
                    <a:pt x="247804" y="185322"/>
                  </a:lnTo>
                  <a:lnTo>
                    <a:pt x="248779" y="183868"/>
                  </a:lnTo>
                  <a:lnTo>
                    <a:pt x="137189" y="183868"/>
                  </a:lnTo>
                  <a:lnTo>
                    <a:pt x="100110" y="180475"/>
                  </a:lnTo>
                  <a:lnTo>
                    <a:pt x="72483" y="170233"/>
                  </a:lnTo>
                  <a:lnTo>
                    <a:pt x="54152" y="153044"/>
                  </a:lnTo>
                  <a:lnTo>
                    <a:pt x="44961" y="128812"/>
                  </a:lnTo>
                  <a:lnTo>
                    <a:pt x="271174" y="128812"/>
                  </a:lnTo>
                  <a:lnTo>
                    <a:pt x="271174" y="109661"/>
                  </a:lnTo>
                  <a:lnTo>
                    <a:pt x="269153" y="93724"/>
                  </a:lnTo>
                  <a:lnTo>
                    <a:pt x="45736" y="93724"/>
                  </a:lnTo>
                  <a:lnTo>
                    <a:pt x="56104" y="69304"/>
                  </a:lnTo>
                  <a:lnTo>
                    <a:pt x="75188" y="51618"/>
                  </a:lnTo>
                  <a:lnTo>
                    <a:pt x="102680" y="40863"/>
                  </a:lnTo>
                  <a:lnTo>
                    <a:pt x="138268" y="37234"/>
                  </a:lnTo>
                  <a:lnTo>
                    <a:pt x="242644" y="37234"/>
                  </a:lnTo>
                  <a:lnTo>
                    <a:pt x="236021" y="29799"/>
                  </a:lnTo>
                  <a:lnTo>
                    <a:pt x="209260" y="13350"/>
                  </a:lnTo>
                  <a:lnTo>
                    <a:pt x="193505" y="7474"/>
                  </a:lnTo>
                  <a:lnTo>
                    <a:pt x="176327" y="3306"/>
                  </a:lnTo>
                  <a:lnTo>
                    <a:pt x="157597" y="822"/>
                  </a:lnTo>
                  <a:lnTo>
                    <a:pt x="137189" y="0"/>
                  </a:lnTo>
                  <a:close/>
                </a:path>
                <a:path extrusionOk="0" h="221615" w="271780">
                  <a:moveTo>
                    <a:pt x="268326" y="154183"/>
                  </a:moveTo>
                  <a:lnTo>
                    <a:pt x="216265" y="154183"/>
                  </a:lnTo>
                  <a:lnTo>
                    <a:pt x="215899" y="154780"/>
                  </a:lnTo>
                  <a:lnTo>
                    <a:pt x="204180" y="167811"/>
                  </a:lnTo>
                  <a:lnTo>
                    <a:pt x="187523" y="176867"/>
                  </a:lnTo>
                  <a:lnTo>
                    <a:pt x="165375" y="182152"/>
                  </a:lnTo>
                  <a:lnTo>
                    <a:pt x="137189" y="183868"/>
                  </a:lnTo>
                  <a:lnTo>
                    <a:pt x="248779" y="183868"/>
                  </a:lnTo>
                  <a:lnTo>
                    <a:pt x="267489" y="155984"/>
                  </a:lnTo>
                  <a:lnTo>
                    <a:pt x="268326" y="154183"/>
                  </a:lnTo>
                  <a:close/>
                </a:path>
                <a:path extrusionOk="0" h="221615" w="271780">
                  <a:moveTo>
                    <a:pt x="242644" y="37234"/>
                  </a:moveTo>
                  <a:lnTo>
                    <a:pt x="138268" y="37234"/>
                  </a:lnTo>
                  <a:lnTo>
                    <a:pt x="172911" y="40716"/>
                  </a:lnTo>
                  <a:lnTo>
                    <a:pt x="198783" y="51226"/>
                  </a:lnTo>
                  <a:lnTo>
                    <a:pt x="216030" y="68863"/>
                  </a:lnTo>
                  <a:lnTo>
                    <a:pt x="224799" y="93724"/>
                  </a:lnTo>
                  <a:lnTo>
                    <a:pt x="269153" y="93724"/>
                  </a:lnTo>
                  <a:lnTo>
                    <a:pt x="267196" y="78293"/>
                  </a:lnTo>
                  <a:lnTo>
                    <a:pt x="255405" y="51559"/>
                  </a:lnTo>
                  <a:lnTo>
                    <a:pt x="242644" y="3723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442" name="Google Shape;442;p52"/>
            <p:cNvSpPr/>
            <p:nvPr/>
          </p:nvSpPr>
          <p:spPr>
            <a:xfrm>
              <a:off x="18756563" y="10610134"/>
              <a:ext cx="281305" cy="227329"/>
            </a:xfrm>
            <a:custGeom>
              <a:rect b="b" l="l" r="r" t="t"/>
              <a:pathLst>
                <a:path extrusionOk="0" h="227329" w="281305">
                  <a:moveTo>
                    <a:pt x="140131" y="0"/>
                  </a:moveTo>
                  <a:lnTo>
                    <a:pt x="100945" y="3402"/>
                  </a:lnTo>
                  <a:lnTo>
                    <a:pt x="39362" y="30060"/>
                  </a:lnTo>
                  <a:lnTo>
                    <a:pt x="9978" y="66450"/>
                  </a:lnTo>
                  <a:lnTo>
                    <a:pt x="0" y="114855"/>
                  </a:lnTo>
                  <a:lnTo>
                    <a:pt x="8728" y="163675"/>
                  </a:lnTo>
                  <a:lnTo>
                    <a:pt x="34831" y="198668"/>
                  </a:lnTo>
                  <a:lnTo>
                    <a:pt x="78188" y="219734"/>
                  </a:lnTo>
                  <a:lnTo>
                    <a:pt x="138676" y="226778"/>
                  </a:lnTo>
                  <a:lnTo>
                    <a:pt x="199632" y="219440"/>
                  </a:lnTo>
                  <a:lnTo>
                    <a:pt x="244253" y="197882"/>
                  </a:lnTo>
                  <a:lnTo>
                    <a:pt x="253425" y="186140"/>
                  </a:lnTo>
                  <a:lnTo>
                    <a:pt x="139765" y="186140"/>
                  </a:lnTo>
                  <a:lnTo>
                    <a:pt x="99849" y="181747"/>
                  </a:lnTo>
                  <a:lnTo>
                    <a:pt x="71531" y="168485"/>
                  </a:lnTo>
                  <a:lnTo>
                    <a:pt x="54656" y="146229"/>
                  </a:lnTo>
                  <a:lnTo>
                    <a:pt x="49066" y="114855"/>
                  </a:lnTo>
                  <a:lnTo>
                    <a:pt x="55084" y="82600"/>
                  </a:lnTo>
                  <a:lnTo>
                    <a:pt x="72764" y="58990"/>
                  </a:lnTo>
                  <a:lnTo>
                    <a:pt x="101545" y="44485"/>
                  </a:lnTo>
                  <a:lnTo>
                    <a:pt x="140864" y="39548"/>
                  </a:lnTo>
                  <a:lnTo>
                    <a:pt x="251382" y="39548"/>
                  </a:lnTo>
                  <a:lnTo>
                    <a:pt x="242697" y="30174"/>
                  </a:lnTo>
                  <a:lnTo>
                    <a:pt x="213532" y="13287"/>
                  </a:lnTo>
                  <a:lnTo>
                    <a:pt x="196852" y="7438"/>
                  </a:lnTo>
                  <a:lnTo>
                    <a:pt x="179145" y="3290"/>
                  </a:lnTo>
                  <a:lnTo>
                    <a:pt x="160280" y="818"/>
                  </a:lnTo>
                  <a:lnTo>
                    <a:pt x="140131" y="0"/>
                  </a:lnTo>
                  <a:close/>
                </a:path>
                <a:path extrusionOk="0" h="227329" w="281305">
                  <a:moveTo>
                    <a:pt x="251382" y="39548"/>
                  </a:moveTo>
                  <a:lnTo>
                    <a:pt x="140864" y="39548"/>
                  </a:lnTo>
                  <a:lnTo>
                    <a:pt x="179872" y="44485"/>
                  </a:lnTo>
                  <a:lnTo>
                    <a:pt x="208426" y="58990"/>
                  </a:lnTo>
                  <a:lnTo>
                    <a:pt x="225969" y="82600"/>
                  </a:lnTo>
                  <a:lnTo>
                    <a:pt x="231940" y="114855"/>
                  </a:lnTo>
                  <a:lnTo>
                    <a:pt x="226259" y="146229"/>
                  </a:lnTo>
                  <a:lnTo>
                    <a:pt x="209110" y="168485"/>
                  </a:lnTo>
                  <a:lnTo>
                    <a:pt x="180332" y="181747"/>
                  </a:lnTo>
                  <a:lnTo>
                    <a:pt x="139765" y="186140"/>
                  </a:lnTo>
                  <a:lnTo>
                    <a:pt x="253425" y="186140"/>
                  </a:lnTo>
                  <a:lnTo>
                    <a:pt x="271665" y="162792"/>
                  </a:lnTo>
                  <a:lnTo>
                    <a:pt x="280996" y="114855"/>
                  </a:lnTo>
                  <a:lnTo>
                    <a:pt x="276663" y="81317"/>
                  </a:lnTo>
                  <a:lnTo>
                    <a:pt x="263819" y="52970"/>
                  </a:lnTo>
                  <a:lnTo>
                    <a:pt x="251382" y="39548"/>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443" name="Google Shape;443;p52"/>
            <p:cNvSpPr/>
            <p:nvPr/>
          </p:nvSpPr>
          <p:spPr>
            <a:xfrm>
              <a:off x="19099035" y="10610132"/>
              <a:ext cx="563244" cy="227329"/>
            </a:xfrm>
            <a:custGeom>
              <a:rect b="b" l="l" r="r" t="t"/>
              <a:pathLst>
                <a:path extrusionOk="0" h="227329" w="563244">
                  <a:moveTo>
                    <a:pt x="266001" y="226796"/>
                  </a:moveTo>
                  <a:lnTo>
                    <a:pt x="157340" y="99275"/>
                  </a:lnTo>
                  <a:lnTo>
                    <a:pt x="260578" y="15341"/>
                  </a:lnTo>
                  <a:lnTo>
                    <a:pt x="194271" y="15341"/>
                  </a:lnTo>
                  <a:lnTo>
                    <a:pt x="46875" y="136359"/>
                  </a:lnTo>
                  <a:lnTo>
                    <a:pt x="46875" y="15341"/>
                  </a:lnTo>
                  <a:lnTo>
                    <a:pt x="0" y="15341"/>
                  </a:lnTo>
                  <a:lnTo>
                    <a:pt x="0" y="226796"/>
                  </a:lnTo>
                  <a:lnTo>
                    <a:pt x="46875" y="226796"/>
                  </a:lnTo>
                  <a:lnTo>
                    <a:pt x="46875" y="182537"/>
                  </a:lnTo>
                  <a:lnTo>
                    <a:pt x="120548" y="124307"/>
                  </a:lnTo>
                  <a:lnTo>
                    <a:pt x="207327" y="226796"/>
                  </a:lnTo>
                  <a:lnTo>
                    <a:pt x="266001" y="226796"/>
                  </a:lnTo>
                  <a:close/>
                </a:path>
                <a:path extrusionOk="0" h="227329" w="563244">
                  <a:moveTo>
                    <a:pt x="563219" y="80784"/>
                  </a:moveTo>
                  <a:lnTo>
                    <a:pt x="556120" y="44602"/>
                  </a:lnTo>
                  <a:lnTo>
                    <a:pt x="548868" y="36258"/>
                  </a:lnTo>
                  <a:lnTo>
                    <a:pt x="534250" y="19443"/>
                  </a:lnTo>
                  <a:lnTo>
                    <a:pt x="517817" y="13017"/>
                  </a:lnTo>
                  <a:lnTo>
                    <a:pt x="517817" y="109728"/>
                  </a:lnTo>
                  <a:lnTo>
                    <a:pt x="517715" y="115951"/>
                  </a:lnTo>
                  <a:lnTo>
                    <a:pt x="500291" y="154762"/>
                  </a:lnTo>
                  <a:lnTo>
                    <a:pt x="450342" y="185000"/>
                  </a:lnTo>
                  <a:lnTo>
                    <a:pt x="404761" y="191274"/>
                  </a:lnTo>
                  <a:lnTo>
                    <a:pt x="382905" y="189572"/>
                  </a:lnTo>
                  <a:lnTo>
                    <a:pt x="367411" y="184416"/>
                  </a:lnTo>
                  <a:lnTo>
                    <a:pt x="358165" y="175780"/>
                  </a:lnTo>
                  <a:lnTo>
                    <a:pt x="355104" y="163601"/>
                  </a:lnTo>
                  <a:lnTo>
                    <a:pt x="355104" y="163233"/>
                  </a:lnTo>
                  <a:lnTo>
                    <a:pt x="380695" y="134302"/>
                  </a:lnTo>
                  <a:lnTo>
                    <a:pt x="420522" y="127152"/>
                  </a:lnTo>
                  <a:lnTo>
                    <a:pt x="451739" y="124929"/>
                  </a:lnTo>
                  <a:lnTo>
                    <a:pt x="476529" y="122809"/>
                  </a:lnTo>
                  <a:lnTo>
                    <a:pt x="495388" y="119672"/>
                  </a:lnTo>
                  <a:lnTo>
                    <a:pt x="508939" y="115366"/>
                  </a:lnTo>
                  <a:lnTo>
                    <a:pt x="517817" y="109728"/>
                  </a:lnTo>
                  <a:lnTo>
                    <a:pt x="517817" y="13017"/>
                  </a:lnTo>
                  <a:lnTo>
                    <a:pt x="496785" y="4775"/>
                  </a:lnTo>
                  <a:lnTo>
                    <a:pt x="442874" y="0"/>
                  </a:lnTo>
                  <a:lnTo>
                    <a:pt x="387819" y="5156"/>
                  </a:lnTo>
                  <a:lnTo>
                    <a:pt x="347306" y="20701"/>
                  </a:lnTo>
                  <a:lnTo>
                    <a:pt x="321094" y="46786"/>
                  </a:lnTo>
                  <a:lnTo>
                    <a:pt x="308978" y="83566"/>
                  </a:lnTo>
                  <a:lnTo>
                    <a:pt x="308800" y="84988"/>
                  </a:lnTo>
                  <a:lnTo>
                    <a:pt x="358254" y="84988"/>
                  </a:lnTo>
                  <a:lnTo>
                    <a:pt x="358381" y="83883"/>
                  </a:lnTo>
                  <a:lnTo>
                    <a:pt x="365785" y="61988"/>
                  </a:lnTo>
                  <a:lnTo>
                    <a:pt x="382066" y="47218"/>
                  </a:lnTo>
                  <a:lnTo>
                    <a:pt x="408546" y="38874"/>
                  </a:lnTo>
                  <a:lnTo>
                    <a:pt x="446532" y="36258"/>
                  </a:lnTo>
                  <a:lnTo>
                    <a:pt x="472998" y="37934"/>
                  </a:lnTo>
                  <a:lnTo>
                    <a:pt x="510755" y="54457"/>
                  </a:lnTo>
                  <a:lnTo>
                    <a:pt x="517093" y="65036"/>
                  </a:lnTo>
                  <a:lnTo>
                    <a:pt x="517093" y="70904"/>
                  </a:lnTo>
                  <a:lnTo>
                    <a:pt x="480644" y="91363"/>
                  </a:lnTo>
                  <a:lnTo>
                    <a:pt x="417677" y="96291"/>
                  </a:lnTo>
                  <a:lnTo>
                    <a:pt x="393242" y="98894"/>
                  </a:lnTo>
                  <a:lnTo>
                    <a:pt x="351866" y="108013"/>
                  </a:lnTo>
                  <a:lnTo>
                    <a:pt x="311823" y="136855"/>
                  </a:lnTo>
                  <a:lnTo>
                    <a:pt x="304203" y="167259"/>
                  </a:lnTo>
                  <a:lnTo>
                    <a:pt x="309740" y="193230"/>
                  </a:lnTo>
                  <a:lnTo>
                    <a:pt x="326326" y="211836"/>
                  </a:lnTo>
                  <a:lnTo>
                    <a:pt x="353872" y="223050"/>
                  </a:lnTo>
                  <a:lnTo>
                    <a:pt x="392315" y="226796"/>
                  </a:lnTo>
                  <a:lnTo>
                    <a:pt x="423240" y="224764"/>
                  </a:lnTo>
                  <a:lnTo>
                    <a:pt x="474853" y="208648"/>
                  </a:lnTo>
                  <a:lnTo>
                    <a:pt x="509028" y="180670"/>
                  </a:lnTo>
                  <a:lnTo>
                    <a:pt x="519264" y="165595"/>
                  </a:lnTo>
                  <a:lnTo>
                    <a:pt x="523392" y="219824"/>
                  </a:lnTo>
                  <a:lnTo>
                    <a:pt x="563219" y="219824"/>
                  </a:lnTo>
                  <a:lnTo>
                    <a:pt x="563219" y="165595"/>
                  </a:lnTo>
                  <a:lnTo>
                    <a:pt x="563219" y="109728"/>
                  </a:lnTo>
                  <a:lnTo>
                    <a:pt x="563219" y="8078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nvGrpSpPr>
            <p:cNvPr id="444" name="Google Shape;444;p52"/>
            <p:cNvGrpSpPr/>
            <p:nvPr/>
          </p:nvGrpSpPr>
          <p:grpSpPr>
            <a:xfrm>
              <a:off x="17270138" y="10697205"/>
              <a:ext cx="448309" cy="277073"/>
              <a:chOff x="17270138" y="10697205"/>
              <a:chExt cx="448309" cy="277073"/>
            </a:xfrm>
          </p:grpSpPr>
          <p:sp>
            <p:nvSpPr>
              <p:cNvPr id="445" name="Google Shape;445;p52"/>
              <p:cNvSpPr/>
              <p:nvPr/>
            </p:nvSpPr>
            <p:spPr>
              <a:xfrm>
                <a:off x="17270138" y="10697205"/>
                <a:ext cx="448309" cy="55245"/>
              </a:xfrm>
              <a:custGeom>
                <a:rect b="b" l="l" r="r" t="t"/>
                <a:pathLst>
                  <a:path extrusionOk="0" h="55245" w="448309">
                    <a:moveTo>
                      <a:pt x="440300" y="0"/>
                    </a:moveTo>
                    <a:lnTo>
                      <a:pt x="7455" y="0"/>
                    </a:lnTo>
                    <a:lnTo>
                      <a:pt x="4412" y="12040"/>
                    </a:lnTo>
                    <a:lnTo>
                      <a:pt x="2145" y="24279"/>
                    </a:lnTo>
                    <a:lnTo>
                      <a:pt x="668" y="36679"/>
                    </a:lnTo>
                    <a:lnTo>
                      <a:pt x="0" y="51087"/>
                    </a:lnTo>
                    <a:lnTo>
                      <a:pt x="73" y="54846"/>
                    </a:lnTo>
                    <a:lnTo>
                      <a:pt x="447693" y="54846"/>
                    </a:lnTo>
                    <a:lnTo>
                      <a:pt x="447766" y="49202"/>
                    </a:lnTo>
                    <a:lnTo>
                      <a:pt x="447097" y="36679"/>
                    </a:lnTo>
                    <a:lnTo>
                      <a:pt x="445619" y="24279"/>
                    </a:lnTo>
                    <a:lnTo>
                      <a:pt x="443349" y="12040"/>
                    </a:lnTo>
                    <a:lnTo>
                      <a:pt x="44030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446" name="Google Shape;446;p52"/>
              <p:cNvSpPr/>
              <p:nvPr/>
            </p:nvSpPr>
            <p:spPr>
              <a:xfrm>
                <a:off x="17272040" y="10775656"/>
                <a:ext cx="444500" cy="55245"/>
              </a:xfrm>
              <a:custGeom>
                <a:rect b="b" l="l" r="r" t="t"/>
                <a:pathLst>
                  <a:path extrusionOk="0" h="55245" w="444500">
                    <a:moveTo>
                      <a:pt x="443965" y="0"/>
                    </a:moveTo>
                    <a:lnTo>
                      <a:pt x="0" y="0"/>
                    </a:lnTo>
                    <a:lnTo>
                      <a:pt x="2328" y="14230"/>
                    </a:lnTo>
                    <a:lnTo>
                      <a:pt x="5540" y="28145"/>
                    </a:lnTo>
                    <a:lnTo>
                      <a:pt x="9601" y="41715"/>
                    </a:lnTo>
                    <a:lnTo>
                      <a:pt x="14481" y="54909"/>
                    </a:lnTo>
                    <a:lnTo>
                      <a:pt x="429484" y="54909"/>
                    </a:lnTo>
                    <a:lnTo>
                      <a:pt x="434362" y="41715"/>
                    </a:lnTo>
                    <a:lnTo>
                      <a:pt x="438421" y="28145"/>
                    </a:lnTo>
                    <a:lnTo>
                      <a:pt x="441632" y="14230"/>
                    </a:lnTo>
                    <a:lnTo>
                      <a:pt x="443965"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447" name="Google Shape;447;p52"/>
              <p:cNvSpPr/>
              <p:nvPr/>
            </p:nvSpPr>
            <p:spPr>
              <a:xfrm>
                <a:off x="17294201" y="10851088"/>
                <a:ext cx="400050" cy="123190"/>
              </a:xfrm>
              <a:custGeom>
                <a:rect b="b" l="l" r="r" t="t"/>
                <a:pathLst>
                  <a:path extrusionOk="0" h="123190" w="400050">
                    <a:moveTo>
                      <a:pt x="399631" y="0"/>
                    </a:moveTo>
                    <a:lnTo>
                      <a:pt x="0" y="0"/>
                    </a:lnTo>
                    <a:lnTo>
                      <a:pt x="26578" y="40754"/>
                    </a:lnTo>
                    <a:lnTo>
                      <a:pt x="61146" y="74712"/>
                    </a:lnTo>
                    <a:lnTo>
                      <a:pt x="102406" y="100575"/>
                    </a:lnTo>
                    <a:lnTo>
                      <a:pt x="149061" y="117045"/>
                    </a:lnTo>
                    <a:lnTo>
                      <a:pt x="199815" y="122823"/>
                    </a:lnTo>
                    <a:lnTo>
                      <a:pt x="250569" y="117045"/>
                    </a:lnTo>
                    <a:lnTo>
                      <a:pt x="297225" y="100575"/>
                    </a:lnTo>
                    <a:lnTo>
                      <a:pt x="338485" y="74712"/>
                    </a:lnTo>
                    <a:lnTo>
                      <a:pt x="373052" y="40754"/>
                    </a:lnTo>
                    <a:lnTo>
                      <a:pt x="399631"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pic>
          <p:nvPicPr>
            <p:cNvPr id="448" name="Google Shape;448;p52"/>
            <p:cNvPicPr preferRelativeResize="0"/>
            <p:nvPr/>
          </p:nvPicPr>
          <p:blipFill rotWithShape="1">
            <a:blip r:embed="rId3">
              <a:alphaModFix/>
            </a:blip>
            <a:srcRect b="0" l="0" r="0" t="0"/>
            <a:stretch/>
          </p:blipFill>
          <p:spPr>
            <a:xfrm>
              <a:off x="17298399" y="10392506"/>
              <a:ext cx="391240" cy="257497"/>
            </a:xfrm>
            <a:prstGeom prst="rect">
              <a:avLst/>
            </a:prstGeom>
            <a:noFill/>
            <a:ln>
              <a:noFill/>
            </a:ln>
          </p:spPr>
        </p:pic>
      </p:grpSp>
      <p:grpSp>
        <p:nvGrpSpPr>
          <p:cNvPr id="449" name="Google Shape;449;p52"/>
          <p:cNvGrpSpPr/>
          <p:nvPr/>
        </p:nvGrpSpPr>
        <p:grpSpPr>
          <a:xfrm>
            <a:off x="0" y="5980278"/>
            <a:ext cx="12191479" cy="127050"/>
            <a:chOff x="0" y="9863563"/>
            <a:chExt cx="20104682" cy="209550"/>
          </a:xfrm>
        </p:grpSpPr>
        <p:sp>
          <p:nvSpPr>
            <p:cNvPr id="450" name="Google Shape;450;p52"/>
            <p:cNvSpPr/>
            <p:nvPr/>
          </p:nvSpPr>
          <p:spPr>
            <a:xfrm>
              <a:off x="9568127" y="9863563"/>
              <a:ext cx="10536555" cy="209550"/>
            </a:xfrm>
            <a:custGeom>
              <a:rect b="b" l="l" r="r" t="t"/>
              <a:pathLst>
                <a:path extrusionOk="0" h="209550" w="10536555">
                  <a:moveTo>
                    <a:pt x="10535972" y="0"/>
                  </a:moveTo>
                  <a:lnTo>
                    <a:pt x="0" y="0"/>
                  </a:lnTo>
                  <a:lnTo>
                    <a:pt x="0" y="209417"/>
                  </a:lnTo>
                  <a:lnTo>
                    <a:pt x="10535972" y="209417"/>
                  </a:lnTo>
                  <a:lnTo>
                    <a:pt x="10535972" y="0"/>
                  </a:lnTo>
                  <a:close/>
                </a:path>
              </a:pathLst>
            </a:custGeom>
            <a:solidFill>
              <a:srgbClr val="479AC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451" name="Google Shape;451;p52"/>
            <p:cNvSpPr/>
            <p:nvPr/>
          </p:nvSpPr>
          <p:spPr>
            <a:xfrm>
              <a:off x="6861916" y="9863563"/>
              <a:ext cx="2706370" cy="209550"/>
            </a:xfrm>
            <a:custGeom>
              <a:rect b="b" l="l" r="r" t="t"/>
              <a:pathLst>
                <a:path extrusionOk="0" h="209550" w="2706370">
                  <a:moveTo>
                    <a:pt x="2706210" y="0"/>
                  </a:moveTo>
                  <a:lnTo>
                    <a:pt x="0" y="0"/>
                  </a:lnTo>
                  <a:lnTo>
                    <a:pt x="0" y="209417"/>
                  </a:lnTo>
                  <a:lnTo>
                    <a:pt x="2706210" y="209417"/>
                  </a:lnTo>
                  <a:lnTo>
                    <a:pt x="270621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452" name="Google Shape;452;p52"/>
            <p:cNvSpPr/>
            <p:nvPr/>
          </p:nvSpPr>
          <p:spPr>
            <a:xfrm>
              <a:off x="0" y="9863563"/>
              <a:ext cx="4956810" cy="209550"/>
            </a:xfrm>
            <a:custGeom>
              <a:rect b="b" l="l" r="r" t="t"/>
              <a:pathLst>
                <a:path extrusionOk="0" h="209550" w="4956810">
                  <a:moveTo>
                    <a:pt x="4956623" y="0"/>
                  </a:moveTo>
                  <a:lnTo>
                    <a:pt x="0" y="0"/>
                  </a:lnTo>
                  <a:lnTo>
                    <a:pt x="0" y="209417"/>
                  </a:lnTo>
                  <a:lnTo>
                    <a:pt x="4956623" y="209417"/>
                  </a:lnTo>
                  <a:lnTo>
                    <a:pt x="4956623"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453" name="Google Shape;453;p52"/>
            <p:cNvSpPr/>
            <p:nvPr/>
          </p:nvSpPr>
          <p:spPr>
            <a:xfrm>
              <a:off x="4956623" y="9863563"/>
              <a:ext cx="1905634" cy="209550"/>
            </a:xfrm>
            <a:custGeom>
              <a:rect b="b" l="l" r="r" t="t"/>
              <a:pathLst>
                <a:path extrusionOk="0" h="209550" w="1905634">
                  <a:moveTo>
                    <a:pt x="1905292" y="0"/>
                  </a:moveTo>
                  <a:lnTo>
                    <a:pt x="0" y="0"/>
                  </a:lnTo>
                  <a:lnTo>
                    <a:pt x="0" y="209417"/>
                  </a:lnTo>
                  <a:lnTo>
                    <a:pt x="1905292" y="209417"/>
                  </a:lnTo>
                  <a:lnTo>
                    <a:pt x="1905292"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sp>
        <p:nvSpPr>
          <p:cNvPr id="454" name="Google Shape;454;p52"/>
          <p:cNvSpPr txBox="1"/>
          <p:nvPr>
            <p:ph type="ctrTitle"/>
          </p:nvPr>
        </p:nvSpPr>
        <p:spPr>
          <a:xfrm>
            <a:off x="1176964" y="1289254"/>
            <a:ext cx="8533500" cy="933300"/>
          </a:xfrm>
          <a:prstGeom prst="rect">
            <a:avLst/>
          </a:prstGeom>
          <a:noFill/>
          <a:ln>
            <a:noFill/>
          </a:ln>
        </p:spPr>
        <p:txBody>
          <a:bodyPr anchorCtr="0" anchor="ctr" bIns="0" lIns="0" spcFirstLastPara="1" rIns="0" wrap="square" tIns="0">
            <a:spAutoFit/>
          </a:bodyPr>
          <a:lstStyle>
            <a:lvl1pPr lvl="0" rtl="0" algn="l">
              <a:lnSpc>
                <a:spcPct val="90000"/>
              </a:lnSpc>
              <a:spcBef>
                <a:spcPts val="0"/>
              </a:spcBef>
              <a:spcAft>
                <a:spcPts val="0"/>
              </a:spcAft>
              <a:buClr>
                <a:schemeClr val="lt1"/>
              </a:buClr>
              <a:buSzPts val="6000"/>
              <a:buFont typeface="Arial"/>
              <a:buNone/>
              <a:defRPr b="1" i="0" sz="6000">
                <a:solidFill>
                  <a:schemeClr val="lt1"/>
                </a:solidFill>
                <a:latin typeface="Arial"/>
                <a:ea typeface="Arial"/>
                <a:cs typeface="Arial"/>
                <a:sym typeface="Aria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455" name="Google Shape;455;p52"/>
          <p:cNvSpPr txBox="1"/>
          <p:nvPr>
            <p:ph idx="1" type="subTitle"/>
          </p:nvPr>
        </p:nvSpPr>
        <p:spPr>
          <a:xfrm>
            <a:off x="1163212" y="2491862"/>
            <a:ext cx="8533500" cy="302400"/>
          </a:xfrm>
          <a:prstGeom prst="rect">
            <a:avLst/>
          </a:prstGeom>
          <a:noFill/>
          <a:ln>
            <a:noFill/>
          </a:ln>
        </p:spPr>
        <p:txBody>
          <a:bodyPr anchorCtr="0" anchor="t" bIns="0" lIns="0" spcFirstLastPara="1" rIns="0" wrap="square" tIns="0">
            <a:spAutoFit/>
          </a:bodyPr>
          <a:lstStyle>
            <a:lvl1pPr lvl="0" rtl="0" algn="l">
              <a:lnSpc>
                <a:spcPct val="90000"/>
              </a:lnSpc>
              <a:spcBef>
                <a:spcPts val="900"/>
              </a:spcBef>
              <a:spcAft>
                <a:spcPts val="0"/>
              </a:spcAft>
              <a:buClr>
                <a:srgbClr val="07806F"/>
              </a:buClr>
              <a:buSzPts val="2100"/>
              <a:buNone/>
              <a:defRPr b="1" i="0" sz="2100">
                <a:solidFill>
                  <a:srgbClr val="07806F"/>
                </a:solidFill>
                <a:latin typeface="Arial"/>
                <a:ea typeface="Arial"/>
                <a:cs typeface="Arial"/>
                <a:sym typeface="Arial"/>
              </a:defRPr>
            </a:lvl1pPr>
            <a:lvl2pPr lvl="1" rtl="0" algn="l">
              <a:lnSpc>
                <a:spcPct val="90000"/>
              </a:lnSpc>
              <a:spcBef>
                <a:spcPts val="500"/>
              </a:spcBef>
              <a:spcAft>
                <a:spcPts val="0"/>
              </a:spcAft>
              <a:buClr>
                <a:schemeClr val="dk1"/>
              </a:buClr>
              <a:buSzPts val="1100"/>
              <a:buChar char="□"/>
              <a:defRPr/>
            </a:lvl2pPr>
            <a:lvl3pPr lvl="2" rtl="0" algn="l">
              <a:lnSpc>
                <a:spcPct val="90000"/>
              </a:lnSpc>
              <a:spcBef>
                <a:spcPts val="500"/>
              </a:spcBef>
              <a:spcAft>
                <a:spcPts val="0"/>
              </a:spcAft>
              <a:buClr>
                <a:schemeClr val="dk1"/>
              </a:buClr>
              <a:buSzPts val="1100"/>
              <a:buChar char="■"/>
              <a:defRPr/>
            </a:lvl3pPr>
            <a:lvl4pPr lvl="3" rtl="0" algn="l">
              <a:lnSpc>
                <a:spcPct val="90000"/>
              </a:lnSpc>
              <a:spcBef>
                <a:spcPts val="500"/>
              </a:spcBef>
              <a:spcAft>
                <a:spcPts val="0"/>
              </a:spcAft>
              <a:buClr>
                <a:schemeClr val="dk1"/>
              </a:buClr>
              <a:buSzPts val="1100"/>
              <a:buChar char="■"/>
              <a:defRPr/>
            </a:lvl4pPr>
            <a:lvl5pPr lvl="4" rtl="0" algn="l">
              <a:lnSpc>
                <a:spcPct val="90000"/>
              </a:lnSpc>
              <a:spcBef>
                <a:spcPts val="500"/>
              </a:spcBef>
              <a:spcAft>
                <a:spcPts val="0"/>
              </a:spcAft>
              <a:buClr>
                <a:schemeClr val="dk1"/>
              </a:buClr>
              <a:buSzPts val="1100"/>
              <a:buChar char="□"/>
              <a:defRPr/>
            </a:lvl5pPr>
            <a:lvl6pPr lvl="5" rtl="0" algn="l">
              <a:lnSpc>
                <a:spcPct val="90000"/>
              </a:lnSpc>
              <a:spcBef>
                <a:spcPts val="500"/>
              </a:spcBef>
              <a:spcAft>
                <a:spcPts val="0"/>
              </a:spcAft>
              <a:buClr>
                <a:schemeClr val="dk1"/>
              </a:buClr>
              <a:buSzPts val="1100"/>
              <a:buChar char="■"/>
              <a:defRPr/>
            </a:lvl6pPr>
            <a:lvl7pPr lvl="6" rtl="0" algn="l">
              <a:lnSpc>
                <a:spcPct val="90000"/>
              </a:lnSpc>
              <a:spcBef>
                <a:spcPts val="500"/>
              </a:spcBef>
              <a:spcAft>
                <a:spcPts val="0"/>
              </a:spcAft>
              <a:buClr>
                <a:schemeClr val="dk1"/>
              </a:buClr>
              <a:buSzPts val="1100"/>
              <a:buChar char="■"/>
              <a:defRPr/>
            </a:lvl7pPr>
            <a:lvl8pPr lvl="7" rtl="0" algn="l">
              <a:lnSpc>
                <a:spcPct val="90000"/>
              </a:lnSpc>
              <a:spcBef>
                <a:spcPts val="500"/>
              </a:spcBef>
              <a:spcAft>
                <a:spcPts val="0"/>
              </a:spcAft>
              <a:buClr>
                <a:schemeClr val="dk1"/>
              </a:buClr>
              <a:buSzPts val="1100"/>
              <a:buChar char="□"/>
              <a:defRPr/>
            </a:lvl8pPr>
            <a:lvl9pPr lvl="8" rtl="0" algn="l">
              <a:lnSpc>
                <a:spcPct val="90000"/>
              </a:lnSpc>
              <a:spcBef>
                <a:spcPts val="500"/>
              </a:spcBef>
              <a:spcAft>
                <a:spcPts val="0"/>
              </a:spcAft>
              <a:buClr>
                <a:schemeClr val="dk1"/>
              </a:buClr>
              <a:buSzPts val="1100"/>
              <a:buChar char="■"/>
              <a:defRPr/>
            </a:lvl9pPr>
          </a:lstStyle>
          <a:p/>
        </p:txBody>
      </p:sp>
      <p:sp>
        <p:nvSpPr>
          <p:cNvPr id="456" name="Google Shape;456;p52"/>
          <p:cNvSpPr txBox="1"/>
          <p:nvPr>
            <p:ph idx="11" type="ftr"/>
          </p:nvPr>
        </p:nvSpPr>
        <p:spPr>
          <a:xfrm>
            <a:off x="4144955" y="6377052"/>
            <a:ext cx="3901200" cy="342900"/>
          </a:xfrm>
          <a:prstGeom prst="rect">
            <a:avLst/>
          </a:prstGeom>
          <a:noFill/>
          <a:ln>
            <a:noFill/>
          </a:ln>
        </p:spPr>
        <p:txBody>
          <a:bodyPr anchorCtr="0" anchor="ctr" bIns="0" lIns="0" spcFirstLastPara="1" rIns="0" wrap="square" tIns="0">
            <a:noAutofit/>
          </a:bodyPr>
          <a:lstStyle>
            <a:lvl1pPr lvl="0" rtl="0" algn="ctr">
              <a:spcBef>
                <a:spcPts val="0"/>
              </a:spcBef>
              <a:spcAft>
                <a:spcPts val="0"/>
              </a:spcAft>
              <a:buSzPts val="1900"/>
              <a:buNone/>
              <a:defRPr sz="1900">
                <a:solidFill>
                  <a:srgbClr val="888888"/>
                </a:solidFill>
              </a:defRPr>
            </a:lvl1pPr>
            <a:lvl2pPr lvl="1" rtl="0" algn="l">
              <a:spcBef>
                <a:spcPts val="0"/>
              </a:spcBef>
              <a:spcAft>
                <a:spcPts val="0"/>
              </a:spcAft>
              <a:buSzPts val="1900"/>
              <a:buNone/>
              <a:defRPr sz="1900"/>
            </a:lvl2pPr>
            <a:lvl3pPr lvl="2" rtl="0" algn="l">
              <a:spcBef>
                <a:spcPts val="0"/>
              </a:spcBef>
              <a:spcAft>
                <a:spcPts val="0"/>
              </a:spcAft>
              <a:buSzPts val="1900"/>
              <a:buNone/>
              <a:defRPr sz="1900"/>
            </a:lvl3pPr>
            <a:lvl4pPr lvl="3" rtl="0" algn="l">
              <a:spcBef>
                <a:spcPts val="0"/>
              </a:spcBef>
              <a:spcAft>
                <a:spcPts val="0"/>
              </a:spcAft>
              <a:buSzPts val="1900"/>
              <a:buNone/>
              <a:defRPr sz="1900"/>
            </a:lvl4pPr>
            <a:lvl5pPr lvl="4" rtl="0" algn="l">
              <a:spcBef>
                <a:spcPts val="0"/>
              </a:spcBef>
              <a:spcAft>
                <a:spcPts val="0"/>
              </a:spcAft>
              <a:buSzPts val="1900"/>
              <a:buNone/>
              <a:defRPr sz="1900"/>
            </a:lvl5pPr>
            <a:lvl6pPr lvl="5" rtl="0" algn="l">
              <a:spcBef>
                <a:spcPts val="0"/>
              </a:spcBef>
              <a:spcAft>
                <a:spcPts val="0"/>
              </a:spcAft>
              <a:buSzPts val="1900"/>
              <a:buNone/>
              <a:defRPr sz="1900"/>
            </a:lvl6pPr>
            <a:lvl7pPr lvl="6" rtl="0" algn="l">
              <a:spcBef>
                <a:spcPts val="0"/>
              </a:spcBef>
              <a:spcAft>
                <a:spcPts val="0"/>
              </a:spcAft>
              <a:buSzPts val="1900"/>
              <a:buNone/>
              <a:defRPr sz="1900"/>
            </a:lvl7pPr>
            <a:lvl8pPr lvl="7" rtl="0" algn="l">
              <a:spcBef>
                <a:spcPts val="0"/>
              </a:spcBef>
              <a:spcAft>
                <a:spcPts val="0"/>
              </a:spcAft>
              <a:buSzPts val="1900"/>
              <a:buNone/>
              <a:defRPr sz="1900"/>
            </a:lvl8pPr>
            <a:lvl9pPr lvl="8" rtl="0" algn="l">
              <a:spcBef>
                <a:spcPts val="0"/>
              </a:spcBef>
              <a:spcAft>
                <a:spcPts val="0"/>
              </a:spcAft>
              <a:buSzPts val="1900"/>
              <a:buNone/>
              <a:defRPr sz="1900"/>
            </a:lvl9pPr>
          </a:lstStyle>
          <a:p/>
        </p:txBody>
      </p:sp>
      <p:sp>
        <p:nvSpPr>
          <p:cNvPr id="457" name="Google Shape;457;p52"/>
          <p:cNvSpPr txBox="1"/>
          <p:nvPr>
            <p:ph idx="10" type="dt"/>
          </p:nvPr>
        </p:nvSpPr>
        <p:spPr>
          <a:xfrm>
            <a:off x="609552" y="6377052"/>
            <a:ext cx="2804100" cy="342900"/>
          </a:xfrm>
          <a:prstGeom prst="rect">
            <a:avLst/>
          </a:prstGeom>
          <a:noFill/>
          <a:ln>
            <a:noFill/>
          </a:ln>
        </p:spPr>
        <p:txBody>
          <a:bodyPr anchorCtr="0" anchor="ctr" bIns="0" lIns="0" spcFirstLastPara="1" rIns="0" wrap="square" tIns="0">
            <a:noAutofit/>
          </a:bodyPr>
          <a:lstStyle>
            <a:lvl1pPr lvl="0" rtl="0" algn="l">
              <a:spcBef>
                <a:spcPts val="0"/>
              </a:spcBef>
              <a:spcAft>
                <a:spcPts val="0"/>
              </a:spcAft>
              <a:buSzPts val="1900"/>
              <a:buNone/>
              <a:defRPr sz="1900">
                <a:solidFill>
                  <a:srgbClr val="888888"/>
                </a:solidFill>
              </a:defRPr>
            </a:lvl1pPr>
            <a:lvl2pPr lvl="1" rtl="0" algn="l">
              <a:spcBef>
                <a:spcPts val="0"/>
              </a:spcBef>
              <a:spcAft>
                <a:spcPts val="0"/>
              </a:spcAft>
              <a:buSzPts val="1900"/>
              <a:buNone/>
              <a:defRPr sz="1900"/>
            </a:lvl2pPr>
            <a:lvl3pPr lvl="2" rtl="0" algn="l">
              <a:spcBef>
                <a:spcPts val="0"/>
              </a:spcBef>
              <a:spcAft>
                <a:spcPts val="0"/>
              </a:spcAft>
              <a:buSzPts val="1900"/>
              <a:buNone/>
              <a:defRPr sz="1900"/>
            </a:lvl3pPr>
            <a:lvl4pPr lvl="3" rtl="0" algn="l">
              <a:spcBef>
                <a:spcPts val="0"/>
              </a:spcBef>
              <a:spcAft>
                <a:spcPts val="0"/>
              </a:spcAft>
              <a:buSzPts val="1900"/>
              <a:buNone/>
              <a:defRPr sz="1900"/>
            </a:lvl4pPr>
            <a:lvl5pPr lvl="4" rtl="0" algn="l">
              <a:spcBef>
                <a:spcPts val="0"/>
              </a:spcBef>
              <a:spcAft>
                <a:spcPts val="0"/>
              </a:spcAft>
              <a:buSzPts val="1900"/>
              <a:buNone/>
              <a:defRPr sz="1900"/>
            </a:lvl5pPr>
            <a:lvl6pPr lvl="5" rtl="0" algn="l">
              <a:spcBef>
                <a:spcPts val="0"/>
              </a:spcBef>
              <a:spcAft>
                <a:spcPts val="0"/>
              </a:spcAft>
              <a:buSzPts val="1900"/>
              <a:buNone/>
              <a:defRPr sz="1900"/>
            </a:lvl6pPr>
            <a:lvl7pPr lvl="6" rtl="0" algn="l">
              <a:spcBef>
                <a:spcPts val="0"/>
              </a:spcBef>
              <a:spcAft>
                <a:spcPts val="0"/>
              </a:spcAft>
              <a:buSzPts val="1900"/>
              <a:buNone/>
              <a:defRPr sz="1900"/>
            </a:lvl7pPr>
            <a:lvl8pPr lvl="7" rtl="0" algn="l">
              <a:spcBef>
                <a:spcPts val="0"/>
              </a:spcBef>
              <a:spcAft>
                <a:spcPts val="0"/>
              </a:spcAft>
              <a:buSzPts val="1900"/>
              <a:buNone/>
              <a:defRPr sz="1900"/>
            </a:lvl8pPr>
            <a:lvl9pPr lvl="8" rtl="0" algn="l">
              <a:spcBef>
                <a:spcPts val="0"/>
              </a:spcBef>
              <a:spcAft>
                <a:spcPts val="0"/>
              </a:spcAft>
              <a:buSzPts val="1900"/>
              <a:buNone/>
              <a:defRPr sz="1900"/>
            </a:lvl9pPr>
          </a:lstStyle>
          <a:p/>
        </p:txBody>
      </p:sp>
      <p:sp>
        <p:nvSpPr>
          <p:cNvPr id="458" name="Google Shape;458;p52"/>
          <p:cNvSpPr txBox="1"/>
          <p:nvPr>
            <p:ph idx="12" type="sldNum"/>
          </p:nvPr>
        </p:nvSpPr>
        <p:spPr>
          <a:xfrm>
            <a:off x="8777553" y="6377052"/>
            <a:ext cx="2804100" cy="342900"/>
          </a:xfrm>
          <a:prstGeom prst="rect">
            <a:avLst/>
          </a:prstGeom>
          <a:noFill/>
          <a:ln>
            <a:noFill/>
          </a:ln>
        </p:spPr>
        <p:txBody>
          <a:bodyPr anchorCtr="0" anchor="ctr" bIns="0" lIns="0" spcFirstLastPara="1" rIns="0" wrap="square" tIns="0">
            <a:noAutofit/>
          </a:bodyPr>
          <a:lstStyle>
            <a:lvl1pPr indent="0" lvl="0" marL="0" rtl="0" algn="r">
              <a:spcBef>
                <a:spcPts val="0"/>
              </a:spcBef>
              <a:buNone/>
              <a:defRPr>
                <a:solidFill>
                  <a:srgbClr val="888888"/>
                </a:solidFill>
              </a:defRPr>
            </a:lvl1pPr>
            <a:lvl2pPr indent="0" lvl="1" marL="0" rtl="0" algn="r">
              <a:spcBef>
                <a:spcPts val="0"/>
              </a:spcBef>
              <a:buNone/>
              <a:defRPr>
                <a:solidFill>
                  <a:srgbClr val="888888"/>
                </a:solidFill>
              </a:defRPr>
            </a:lvl2pPr>
            <a:lvl3pPr indent="0" lvl="2" marL="0" rtl="0" algn="r">
              <a:spcBef>
                <a:spcPts val="0"/>
              </a:spcBef>
              <a:buNone/>
              <a:defRPr>
                <a:solidFill>
                  <a:srgbClr val="888888"/>
                </a:solidFill>
              </a:defRPr>
            </a:lvl3pPr>
            <a:lvl4pPr indent="0" lvl="3" marL="0" rtl="0" algn="r">
              <a:spcBef>
                <a:spcPts val="0"/>
              </a:spcBef>
              <a:buNone/>
              <a:defRPr>
                <a:solidFill>
                  <a:srgbClr val="888888"/>
                </a:solidFill>
              </a:defRPr>
            </a:lvl4pPr>
            <a:lvl5pPr indent="0" lvl="4" marL="0" rtl="0" algn="r">
              <a:spcBef>
                <a:spcPts val="0"/>
              </a:spcBef>
              <a:buNone/>
              <a:defRPr>
                <a:solidFill>
                  <a:srgbClr val="888888"/>
                </a:solidFill>
              </a:defRPr>
            </a:lvl5pPr>
            <a:lvl6pPr indent="0" lvl="5" marL="0" rtl="0" algn="r">
              <a:spcBef>
                <a:spcPts val="0"/>
              </a:spcBef>
              <a:buNone/>
              <a:defRPr>
                <a:solidFill>
                  <a:srgbClr val="888888"/>
                </a:solidFill>
              </a:defRPr>
            </a:lvl6pPr>
            <a:lvl7pPr indent="0" lvl="6" marL="0" rtl="0" algn="r">
              <a:spcBef>
                <a:spcPts val="0"/>
              </a:spcBef>
              <a:buNone/>
              <a:defRPr>
                <a:solidFill>
                  <a:srgbClr val="888888"/>
                </a:solidFill>
              </a:defRPr>
            </a:lvl7pPr>
            <a:lvl8pPr indent="0" lvl="7" marL="0" rtl="0" algn="r">
              <a:spcBef>
                <a:spcPts val="0"/>
              </a:spcBef>
              <a:buNone/>
              <a:defRPr>
                <a:solidFill>
                  <a:srgbClr val="888888"/>
                </a:solidFill>
              </a:defRPr>
            </a:lvl8pPr>
            <a:lvl9pPr indent="0" lvl="8" marL="0" rt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en-US"/>
              <a:t>‹#›</a:t>
            </a:fld>
            <a:endParaRPr sz="1200">
              <a:latin typeface="Calibri"/>
              <a:ea typeface="Calibri"/>
              <a:cs typeface="Calibri"/>
              <a:sym typeface="Calibri"/>
            </a:endParaRPr>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p:cSld name="Title and Content_2">
    <p:spTree>
      <p:nvGrpSpPr>
        <p:cNvPr id="459" name="Shape 459"/>
        <p:cNvGrpSpPr/>
        <p:nvPr/>
      </p:nvGrpSpPr>
      <p:grpSpPr>
        <a:xfrm>
          <a:off x="0" y="0"/>
          <a:ext cx="0" cy="0"/>
          <a:chOff x="0" y="0"/>
          <a:chExt cx="0" cy="0"/>
        </a:xfrm>
      </p:grpSpPr>
      <p:grpSp>
        <p:nvGrpSpPr>
          <p:cNvPr id="460" name="Google Shape;460;p53"/>
          <p:cNvGrpSpPr/>
          <p:nvPr/>
        </p:nvGrpSpPr>
        <p:grpSpPr>
          <a:xfrm>
            <a:off x="0" y="5980278"/>
            <a:ext cx="12191479" cy="127050"/>
            <a:chOff x="0" y="9863563"/>
            <a:chExt cx="20104682" cy="209550"/>
          </a:xfrm>
        </p:grpSpPr>
        <p:sp>
          <p:nvSpPr>
            <p:cNvPr id="461" name="Google Shape;461;p53"/>
            <p:cNvSpPr/>
            <p:nvPr/>
          </p:nvSpPr>
          <p:spPr>
            <a:xfrm>
              <a:off x="9568127" y="9863563"/>
              <a:ext cx="10536555" cy="209550"/>
            </a:xfrm>
            <a:custGeom>
              <a:rect b="b" l="l" r="r" t="t"/>
              <a:pathLst>
                <a:path extrusionOk="0" h="209550" w="10536555">
                  <a:moveTo>
                    <a:pt x="10535972" y="0"/>
                  </a:moveTo>
                  <a:lnTo>
                    <a:pt x="0" y="0"/>
                  </a:lnTo>
                  <a:lnTo>
                    <a:pt x="0" y="209417"/>
                  </a:lnTo>
                  <a:lnTo>
                    <a:pt x="10535972" y="209417"/>
                  </a:lnTo>
                  <a:lnTo>
                    <a:pt x="10535972" y="0"/>
                  </a:lnTo>
                  <a:close/>
                </a:path>
              </a:pathLst>
            </a:custGeom>
            <a:solidFill>
              <a:srgbClr val="479AC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462" name="Google Shape;462;p53"/>
            <p:cNvSpPr/>
            <p:nvPr/>
          </p:nvSpPr>
          <p:spPr>
            <a:xfrm>
              <a:off x="6861916" y="9863563"/>
              <a:ext cx="2706370" cy="209550"/>
            </a:xfrm>
            <a:custGeom>
              <a:rect b="b" l="l" r="r" t="t"/>
              <a:pathLst>
                <a:path extrusionOk="0" h="209550" w="2706370">
                  <a:moveTo>
                    <a:pt x="2706210" y="0"/>
                  </a:moveTo>
                  <a:lnTo>
                    <a:pt x="0" y="0"/>
                  </a:lnTo>
                  <a:lnTo>
                    <a:pt x="0" y="209417"/>
                  </a:lnTo>
                  <a:lnTo>
                    <a:pt x="2706210" y="209417"/>
                  </a:lnTo>
                  <a:lnTo>
                    <a:pt x="270621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463" name="Google Shape;463;p53"/>
            <p:cNvSpPr/>
            <p:nvPr/>
          </p:nvSpPr>
          <p:spPr>
            <a:xfrm>
              <a:off x="0" y="9863563"/>
              <a:ext cx="4956810" cy="209550"/>
            </a:xfrm>
            <a:custGeom>
              <a:rect b="b" l="l" r="r" t="t"/>
              <a:pathLst>
                <a:path extrusionOk="0" h="209550" w="4956810">
                  <a:moveTo>
                    <a:pt x="4956623" y="0"/>
                  </a:moveTo>
                  <a:lnTo>
                    <a:pt x="0" y="0"/>
                  </a:lnTo>
                  <a:lnTo>
                    <a:pt x="0" y="209417"/>
                  </a:lnTo>
                  <a:lnTo>
                    <a:pt x="4956623" y="209417"/>
                  </a:lnTo>
                  <a:lnTo>
                    <a:pt x="4956623"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464" name="Google Shape;464;p53"/>
            <p:cNvSpPr/>
            <p:nvPr/>
          </p:nvSpPr>
          <p:spPr>
            <a:xfrm>
              <a:off x="4956623" y="9863563"/>
              <a:ext cx="1905634" cy="209550"/>
            </a:xfrm>
            <a:custGeom>
              <a:rect b="b" l="l" r="r" t="t"/>
              <a:pathLst>
                <a:path extrusionOk="0" h="209550" w="1905634">
                  <a:moveTo>
                    <a:pt x="1905292" y="0"/>
                  </a:moveTo>
                  <a:lnTo>
                    <a:pt x="0" y="0"/>
                  </a:lnTo>
                  <a:lnTo>
                    <a:pt x="0" y="209417"/>
                  </a:lnTo>
                  <a:lnTo>
                    <a:pt x="1905292" y="209417"/>
                  </a:lnTo>
                  <a:lnTo>
                    <a:pt x="1905292"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grpSp>
        <p:nvGrpSpPr>
          <p:cNvPr id="465" name="Google Shape;465;p53"/>
          <p:cNvGrpSpPr/>
          <p:nvPr/>
        </p:nvGrpSpPr>
        <p:grpSpPr>
          <a:xfrm>
            <a:off x="10472612" y="6300976"/>
            <a:ext cx="1450594" cy="352728"/>
            <a:chOff x="17270138" y="10392506"/>
            <a:chExt cx="2392141" cy="581772"/>
          </a:xfrm>
        </p:grpSpPr>
        <p:grpSp>
          <p:nvGrpSpPr>
            <p:cNvPr id="466" name="Google Shape;466;p53"/>
            <p:cNvGrpSpPr/>
            <p:nvPr/>
          </p:nvGrpSpPr>
          <p:grpSpPr>
            <a:xfrm>
              <a:off x="17879688" y="10615449"/>
              <a:ext cx="479402" cy="221678"/>
              <a:chOff x="17879688" y="10615449"/>
              <a:chExt cx="479402" cy="221678"/>
            </a:xfrm>
          </p:grpSpPr>
          <p:pic>
            <p:nvPicPr>
              <p:cNvPr id="467" name="Google Shape;467;p53"/>
              <p:cNvPicPr preferRelativeResize="0"/>
              <p:nvPr/>
            </p:nvPicPr>
            <p:blipFill rotWithShape="1">
              <a:blip r:embed="rId2">
                <a:alphaModFix/>
              </a:blip>
              <a:srcRect b="0" l="0" r="0" t="0"/>
              <a:stretch/>
            </p:blipFill>
            <p:spPr>
              <a:xfrm>
                <a:off x="17879688" y="10624359"/>
                <a:ext cx="165691" cy="212768"/>
              </a:xfrm>
              <a:prstGeom prst="rect">
                <a:avLst/>
              </a:prstGeom>
              <a:noFill/>
              <a:ln>
                <a:noFill/>
              </a:ln>
            </p:spPr>
          </p:pic>
          <p:sp>
            <p:nvSpPr>
              <p:cNvPr id="468" name="Google Shape;468;p53"/>
              <p:cNvSpPr/>
              <p:nvPr/>
            </p:nvSpPr>
            <p:spPr>
              <a:xfrm>
                <a:off x="18087310" y="10615449"/>
                <a:ext cx="271780" cy="221615"/>
              </a:xfrm>
              <a:custGeom>
                <a:rect b="b" l="l" r="r" t="t"/>
                <a:pathLst>
                  <a:path extrusionOk="0" h="221615" w="271780">
                    <a:moveTo>
                      <a:pt x="137189" y="0"/>
                    </a:moveTo>
                    <a:lnTo>
                      <a:pt x="98004" y="3605"/>
                    </a:lnTo>
                    <a:lnTo>
                      <a:pt x="36808" y="31434"/>
                    </a:lnTo>
                    <a:lnTo>
                      <a:pt x="9099" y="68863"/>
                    </a:lnTo>
                    <a:lnTo>
                      <a:pt x="0" y="113954"/>
                    </a:lnTo>
                    <a:lnTo>
                      <a:pt x="3551" y="145640"/>
                    </a:lnTo>
                    <a:lnTo>
                      <a:pt x="32269" y="192733"/>
                    </a:lnTo>
                    <a:lnTo>
                      <a:pt x="73580" y="214194"/>
                    </a:lnTo>
                    <a:lnTo>
                      <a:pt x="111437" y="220668"/>
                    </a:lnTo>
                    <a:lnTo>
                      <a:pt x="133618" y="221469"/>
                    </a:lnTo>
                    <a:lnTo>
                      <a:pt x="181804" y="217606"/>
                    </a:lnTo>
                    <a:lnTo>
                      <a:pt x="219554" y="205709"/>
                    </a:lnTo>
                    <a:lnTo>
                      <a:pt x="247804" y="185322"/>
                    </a:lnTo>
                    <a:lnTo>
                      <a:pt x="248779" y="183868"/>
                    </a:lnTo>
                    <a:lnTo>
                      <a:pt x="137189" y="183868"/>
                    </a:lnTo>
                    <a:lnTo>
                      <a:pt x="100110" y="180475"/>
                    </a:lnTo>
                    <a:lnTo>
                      <a:pt x="72483" y="170233"/>
                    </a:lnTo>
                    <a:lnTo>
                      <a:pt x="54152" y="153044"/>
                    </a:lnTo>
                    <a:lnTo>
                      <a:pt x="44961" y="128812"/>
                    </a:lnTo>
                    <a:lnTo>
                      <a:pt x="271174" y="128812"/>
                    </a:lnTo>
                    <a:lnTo>
                      <a:pt x="271174" y="109661"/>
                    </a:lnTo>
                    <a:lnTo>
                      <a:pt x="269153" y="93724"/>
                    </a:lnTo>
                    <a:lnTo>
                      <a:pt x="45736" y="93724"/>
                    </a:lnTo>
                    <a:lnTo>
                      <a:pt x="56104" y="69304"/>
                    </a:lnTo>
                    <a:lnTo>
                      <a:pt x="75188" y="51618"/>
                    </a:lnTo>
                    <a:lnTo>
                      <a:pt x="102680" y="40863"/>
                    </a:lnTo>
                    <a:lnTo>
                      <a:pt x="138268" y="37234"/>
                    </a:lnTo>
                    <a:lnTo>
                      <a:pt x="242644" y="37234"/>
                    </a:lnTo>
                    <a:lnTo>
                      <a:pt x="236021" y="29799"/>
                    </a:lnTo>
                    <a:lnTo>
                      <a:pt x="209260" y="13350"/>
                    </a:lnTo>
                    <a:lnTo>
                      <a:pt x="193505" y="7474"/>
                    </a:lnTo>
                    <a:lnTo>
                      <a:pt x="176327" y="3306"/>
                    </a:lnTo>
                    <a:lnTo>
                      <a:pt x="157597" y="822"/>
                    </a:lnTo>
                    <a:lnTo>
                      <a:pt x="137189" y="0"/>
                    </a:lnTo>
                    <a:close/>
                  </a:path>
                  <a:path extrusionOk="0" h="221615" w="271780">
                    <a:moveTo>
                      <a:pt x="268326" y="154183"/>
                    </a:moveTo>
                    <a:lnTo>
                      <a:pt x="216265" y="154183"/>
                    </a:lnTo>
                    <a:lnTo>
                      <a:pt x="215899" y="154780"/>
                    </a:lnTo>
                    <a:lnTo>
                      <a:pt x="204180" y="167811"/>
                    </a:lnTo>
                    <a:lnTo>
                      <a:pt x="187523" y="176867"/>
                    </a:lnTo>
                    <a:lnTo>
                      <a:pt x="165375" y="182152"/>
                    </a:lnTo>
                    <a:lnTo>
                      <a:pt x="137189" y="183868"/>
                    </a:lnTo>
                    <a:lnTo>
                      <a:pt x="248779" y="183868"/>
                    </a:lnTo>
                    <a:lnTo>
                      <a:pt x="267489" y="155984"/>
                    </a:lnTo>
                    <a:lnTo>
                      <a:pt x="268326" y="154183"/>
                    </a:lnTo>
                    <a:close/>
                  </a:path>
                  <a:path extrusionOk="0" h="221615" w="271780">
                    <a:moveTo>
                      <a:pt x="242644" y="37234"/>
                    </a:moveTo>
                    <a:lnTo>
                      <a:pt x="138268" y="37234"/>
                    </a:lnTo>
                    <a:lnTo>
                      <a:pt x="172911" y="40716"/>
                    </a:lnTo>
                    <a:lnTo>
                      <a:pt x="198783" y="51226"/>
                    </a:lnTo>
                    <a:lnTo>
                      <a:pt x="216030" y="68863"/>
                    </a:lnTo>
                    <a:lnTo>
                      <a:pt x="224799" y="93724"/>
                    </a:lnTo>
                    <a:lnTo>
                      <a:pt x="269153" y="93724"/>
                    </a:lnTo>
                    <a:lnTo>
                      <a:pt x="267196" y="78293"/>
                    </a:lnTo>
                    <a:lnTo>
                      <a:pt x="255405" y="51559"/>
                    </a:lnTo>
                    <a:lnTo>
                      <a:pt x="242644" y="3723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sp>
          <p:nvSpPr>
            <p:cNvPr id="469" name="Google Shape;469;p53"/>
            <p:cNvSpPr/>
            <p:nvPr/>
          </p:nvSpPr>
          <p:spPr>
            <a:xfrm>
              <a:off x="18426135" y="10620492"/>
              <a:ext cx="269875" cy="211454"/>
            </a:xfrm>
            <a:custGeom>
              <a:rect b="b" l="l" r="r" t="t"/>
              <a:pathLst>
                <a:path extrusionOk="0" h="211454" w="269875">
                  <a:moveTo>
                    <a:pt x="269468" y="0"/>
                  </a:moveTo>
                  <a:lnTo>
                    <a:pt x="221836" y="0"/>
                  </a:lnTo>
                  <a:lnTo>
                    <a:pt x="221836" y="154298"/>
                  </a:lnTo>
                  <a:lnTo>
                    <a:pt x="49705" y="0"/>
                  </a:lnTo>
                  <a:lnTo>
                    <a:pt x="0" y="0"/>
                  </a:lnTo>
                  <a:lnTo>
                    <a:pt x="0" y="210925"/>
                  </a:lnTo>
                  <a:lnTo>
                    <a:pt x="47935" y="210925"/>
                  </a:lnTo>
                  <a:lnTo>
                    <a:pt x="47935" y="54856"/>
                  </a:lnTo>
                  <a:lnTo>
                    <a:pt x="221836" y="210925"/>
                  </a:lnTo>
                  <a:lnTo>
                    <a:pt x="269468" y="210925"/>
                  </a:lnTo>
                  <a:lnTo>
                    <a:pt x="269468" y="0"/>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470" name="Google Shape;470;p53"/>
            <p:cNvSpPr/>
            <p:nvPr/>
          </p:nvSpPr>
          <p:spPr>
            <a:xfrm>
              <a:off x="18756563" y="10610134"/>
              <a:ext cx="281305" cy="227329"/>
            </a:xfrm>
            <a:custGeom>
              <a:rect b="b" l="l" r="r" t="t"/>
              <a:pathLst>
                <a:path extrusionOk="0" h="227329" w="281305">
                  <a:moveTo>
                    <a:pt x="140131" y="0"/>
                  </a:moveTo>
                  <a:lnTo>
                    <a:pt x="100945" y="3402"/>
                  </a:lnTo>
                  <a:lnTo>
                    <a:pt x="39362" y="30060"/>
                  </a:lnTo>
                  <a:lnTo>
                    <a:pt x="9978" y="66450"/>
                  </a:lnTo>
                  <a:lnTo>
                    <a:pt x="0" y="114855"/>
                  </a:lnTo>
                  <a:lnTo>
                    <a:pt x="8728" y="163675"/>
                  </a:lnTo>
                  <a:lnTo>
                    <a:pt x="34831" y="198668"/>
                  </a:lnTo>
                  <a:lnTo>
                    <a:pt x="78188" y="219734"/>
                  </a:lnTo>
                  <a:lnTo>
                    <a:pt x="138676" y="226778"/>
                  </a:lnTo>
                  <a:lnTo>
                    <a:pt x="199632" y="219440"/>
                  </a:lnTo>
                  <a:lnTo>
                    <a:pt x="244253" y="197882"/>
                  </a:lnTo>
                  <a:lnTo>
                    <a:pt x="253425" y="186140"/>
                  </a:lnTo>
                  <a:lnTo>
                    <a:pt x="139765" y="186140"/>
                  </a:lnTo>
                  <a:lnTo>
                    <a:pt x="99849" y="181747"/>
                  </a:lnTo>
                  <a:lnTo>
                    <a:pt x="71531" y="168485"/>
                  </a:lnTo>
                  <a:lnTo>
                    <a:pt x="54656" y="146229"/>
                  </a:lnTo>
                  <a:lnTo>
                    <a:pt x="49066" y="114855"/>
                  </a:lnTo>
                  <a:lnTo>
                    <a:pt x="55084" y="82600"/>
                  </a:lnTo>
                  <a:lnTo>
                    <a:pt x="72764" y="58990"/>
                  </a:lnTo>
                  <a:lnTo>
                    <a:pt x="101545" y="44485"/>
                  </a:lnTo>
                  <a:lnTo>
                    <a:pt x="140864" y="39548"/>
                  </a:lnTo>
                  <a:lnTo>
                    <a:pt x="251382" y="39548"/>
                  </a:lnTo>
                  <a:lnTo>
                    <a:pt x="242697" y="30174"/>
                  </a:lnTo>
                  <a:lnTo>
                    <a:pt x="213532" y="13287"/>
                  </a:lnTo>
                  <a:lnTo>
                    <a:pt x="196852" y="7438"/>
                  </a:lnTo>
                  <a:lnTo>
                    <a:pt x="179145" y="3290"/>
                  </a:lnTo>
                  <a:lnTo>
                    <a:pt x="160280" y="818"/>
                  </a:lnTo>
                  <a:lnTo>
                    <a:pt x="140131" y="0"/>
                  </a:lnTo>
                  <a:close/>
                </a:path>
                <a:path extrusionOk="0" h="227329" w="281305">
                  <a:moveTo>
                    <a:pt x="251382" y="39548"/>
                  </a:moveTo>
                  <a:lnTo>
                    <a:pt x="140864" y="39548"/>
                  </a:lnTo>
                  <a:lnTo>
                    <a:pt x="179872" y="44485"/>
                  </a:lnTo>
                  <a:lnTo>
                    <a:pt x="208426" y="58990"/>
                  </a:lnTo>
                  <a:lnTo>
                    <a:pt x="225969" y="82600"/>
                  </a:lnTo>
                  <a:lnTo>
                    <a:pt x="231940" y="114855"/>
                  </a:lnTo>
                  <a:lnTo>
                    <a:pt x="226259" y="146229"/>
                  </a:lnTo>
                  <a:lnTo>
                    <a:pt x="209110" y="168485"/>
                  </a:lnTo>
                  <a:lnTo>
                    <a:pt x="180332" y="181747"/>
                  </a:lnTo>
                  <a:lnTo>
                    <a:pt x="139765" y="186140"/>
                  </a:lnTo>
                  <a:lnTo>
                    <a:pt x="253425" y="186140"/>
                  </a:lnTo>
                  <a:lnTo>
                    <a:pt x="271665" y="162792"/>
                  </a:lnTo>
                  <a:lnTo>
                    <a:pt x="280996" y="114855"/>
                  </a:lnTo>
                  <a:lnTo>
                    <a:pt x="276663" y="81317"/>
                  </a:lnTo>
                  <a:lnTo>
                    <a:pt x="263819" y="52970"/>
                  </a:lnTo>
                  <a:lnTo>
                    <a:pt x="251382" y="39548"/>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471" name="Google Shape;471;p53"/>
            <p:cNvSpPr/>
            <p:nvPr/>
          </p:nvSpPr>
          <p:spPr>
            <a:xfrm>
              <a:off x="19099035" y="10610132"/>
              <a:ext cx="563244" cy="227329"/>
            </a:xfrm>
            <a:custGeom>
              <a:rect b="b" l="l" r="r" t="t"/>
              <a:pathLst>
                <a:path extrusionOk="0" h="227329" w="563244">
                  <a:moveTo>
                    <a:pt x="266001" y="226796"/>
                  </a:moveTo>
                  <a:lnTo>
                    <a:pt x="157340" y="99275"/>
                  </a:lnTo>
                  <a:lnTo>
                    <a:pt x="260578" y="15341"/>
                  </a:lnTo>
                  <a:lnTo>
                    <a:pt x="194271" y="15341"/>
                  </a:lnTo>
                  <a:lnTo>
                    <a:pt x="46875" y="136359"/>
                  </a:lnTo>
                  <a:lnTo>
                    <a:pt x="46875" y="15341"/>
                  </a:lnTo>
                  <a:lnTo>
                    <a:pt x="0" y="15341"/>
                  </a:lnTo>
                  <a:lnTo>
                    <a:pt x="0" y="226796"/>
                  </a:lnTo>
                  <a:lnTo>
                    <a:pt x="46875" y="226796"/>
                  </a:lnTo>
                  <a:lnTo>
                    <a:pt x="46875" y="182537"/>
                  </a:lnTo>
                  <a:lnTo>
                    <a:pt x="120548" y="124307"/>
                  </a:lnTo>
                  <a:lnTo>
                    <a:pt x="207327" y="226796"/>
                  </a:lnTo>
                  <a:lnTo>
                    <a:pt x="266001" y="226796"/>
                  </a:lnTo>
                  <a:close/>
                </a:path>
                <a:path extrusionOk="0" h="227329" w="563244">
                  <a:moveTo>
                    <a:pt x="563219" y="80784"/>
                  </a:moveTo>
                  <a:lnTo>
                    <a:pt x="556120" y="44602"/>
                  </a:lnTo>
                  <a:lnTo>
                    <a:pt x="548868" y="36258"/>
                  </a:lnTo>
                  <a:lnTo>
                    <a:pt x="534250" y="19443"/>
                  </a:lnTo>
                  <a:lnTo>
                    <a:pt x="517817" y="13017"/>
                  </a:lnTo>
                  <a:lnTo>
                    <a:pt x="517817" y="109728"/>
                  </a:lnTo>
                  <a:lnTo>
                    <a:pt x="517715" y="115951"/>
                  </a:lnTo>
                  <a:lnTo>
                    <a:pt x="500291" y="154762"/>
                  </a:lnTo>
                  <a:lnTo>
                    <a:pt x="450342" y="185000"/>
                  </a:lnTo>
                  <a:lnTo>
                    <a:pt x="404761" y="191274"/>
                  </a:lnTo>
                  <a:lnTo>
                    <a:pt x="382905" y="189572"/>
                  </a:lnTo>
                  <a:lnTo>
                    <a:pt x="367411" y="184416"/>
                  </a:lnTo>
                  <a:lnTo>
                    <a:pt x="358165" y="175780"/>
                  </a:lnTo>
                  <a:lnTo>
                    <a:pt x="355104" y="163601"/>
                  </a:lnTo>
                  <a:lnTo>
                    <a:pt x="355104" y="163233"/>
                  </a:lnTo>
                  <a:lnTo>
                    <a:pt x="380695" y="134302"/>
                  </a:lnTo>
                  <a:lnTo>
                    <a:pt x="420522" y="127152"/>
                  </a:lnTo>
                  <a:lnTo>
                    <a:pt x="451739" y="124929"/>
                  </a:lnTo>
                  <a:lnTo>
                    <a:pt x="476529" y="122809"/>
                  </a:lnTo>
                  <a:lnTo>
                    <a:pt x="495388" y="119672"/>
                  </a:lnTo>
                  <a:lnTo>
                    <a:pt x="508939" y="115366"/>
                  </a:lnTo>
                  <a:lnTo>
                    <a:pt x="517817" y="109728"/>
                  </a:lnTo>
                  <a:lnTo>
                    <a:pt x="517817" y="13017"/>
                  </a:lnTo>
                  <a:lnTo>
                    <a:pt x="496785" y="4775"/>
                  </a:lnTo>
                  <a:lnTo>
                    <a:pt x="442874" y="0"/>
                  </a:lnTo>
                  <a:lnTo>
                    <a:pt x="387819" y="5156"/>
                  </a:lnTo>
                  <a:lnTo>
                    <a:pt x="347306" y="20701"/>
                  </a:lnTo>
                  <a:lnTo>
                    <a:pt x="321094" y="46786"/>
                  </a:lnTo>
                  <a:lnTo>
                    <a:pt x="308978" y="83566"/>
                  </a:lnTo>
                  <a:lnTo>
                    <a:pt x="308800" y="84988"/>
                  </a:lnTo>
                  <a:lnTo>
                    <a:pt x="358254" y="84988"/>
                  </a:lnTo>
                  <a:lnTo>
                    <a:pt x="358381" y="83883"/>
                  </a:lnTo>
                  <a:lnTo>
                    <a:pt x="365785" y="61988"/>
                  </a:lnTo>
                  <a:lnTo>
                    <a:pt x="382066" y="47218"/>
                  </a:lnTo>
                  <a:lnTo>
                    <a:pt x="408546" y="38874"/>
                  </a:lnTo>
                  <a:lnTo>
                    <a:pt x="446532" y="36258"/>
                  </a:lnTo>
                  <a:lnTo>
                    <a:pt x="472998" y="37934"/>
                  </a:lnTo>
                  <a:lnTo>
                    <a:pt x="510755" y="54457"/>
                  </a:lnTo>
                  <a:lnTo>
                    <a:pt x="517093" y="65036"/>
                  </a:lnTo>
                  <a:lnTo>
                    <a:pt x="517093" y="70904"/>
                  </a:lnTo>
                  <a:lnTo>
                    <a:pt x="480644" y="91363"/>
                  </a:lnTo>
                  <a:lnTo>
                    <a:pt x="417677" y="96291"/>
                  </a:lnTo>
                  <a:lnTo>
                    <a:pt x="393242" y="98894"/>
                  </a:lnTo>
                  <a:lnTo>
                    <a:pt x="351866" y="108013"/>
                  </a:lnTo>
                  <a:lnTo>
                    <a:pt x="311823" y="136855"/>
                  </a:lnTo>
                  <a:lnTo>
                    <a:pt x="304203" y="167259"/>
                  </a:lnTo>
                  <a:lnTo>
                    <a:pt x="309740" y="193230"/>
                  </a:lnTo>
                  <a:lnTo>
                    <a:pt x="326326" y="211836"/>
                  </a:lnTo>
                  <a:lnTo>
                    <a:pt x="353872" y="223050"/>
                  </a:lnTo>
                  <a:lnTo>
                    <a:pt x="392315" y="226796"/>
                  </a:lnTo>
                  <a:lnTo>
                    <a:pt x="423240" y="224764"/>
                  </a:lnTo>
                  <a:lnTo>
                    <a:pt x="474853" y="208648"/>
                  </a:lnTo>
                  <a:lnTo>
                    <a:pt x="509028" y="180670"/>
                  </a:lnTo>
                  <a:lnTo>
                    <a:pt x="519264" y="165595"/>
                  </a:lnTo>
                  <a:lnTo>
                    <a:pt x="523392" y="219824"/>
                  </a:lnTo>
                  <a:lnTo>
                    <a:pt x="563219" y="219824"/>
                  </a:lnTo>
                  <a:lnTo>
                    <a:pt x="563219" y="165595"/>
                  </a:lnTo>
                  <a:lnTo>
                    <a:pt x="563219" y="109728"/>
                  </a:lnTo>
                  <a:lnTo>
                    <a:pt x="563219" y="8078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nvGrpSpPr>
            <p:cNvPr id="472" name="Google Shape;472;p53"/>
            <p:cNvGrpSpPr/>
            <p:nvPr/>
          </p:nvGrpSpPr>
          <p:grpSpPr>
            <a:xfrm>
              <a:off x="17270138" y="10697205"/>
              <a:ext cx="448309" cy="277073"/>
              <a:chOff x="17270138" y="10697205"/>
              <a:chExt cx="448309" cy="277073"/>
            </a:xfrm>
          </p:grpSpPr>
          <p:sp>
            <p:nvSpPr>
              <p:cNvPr id="473" name="Google Shape;473;p53"/>
              <p:cNvSpPr/>
              <p:nvPr/>
            </p:nvSpPr>
            <p:spPr>
              <a:xfrm>
                <a:off x="17270138" y="10697205"/>
                <a:ext cx="448309" cy="55245"/>
              </a:xfrm>
              <a:custGeom>
                <a:rect b="b" l="l" r="r" t="t"/>
                <a:pathLst>
                  <a:path extrusionOk="0" h="55245" w="448309">
                    <a:moveTo>
                      <a:pt x="440300" y="0"/>
                    </a:moveTo>
                    <a:lnTo>
                      <a:pt x="7455" y="0"/>
                    </a:lnTo>
                    <a:lnTo>
                      <a:pt x="4412" y="12040"/>
                    </a:lnTo>
                    <a:lnTo>
                      <a:pt x="2145" y="24279"/>
                    </a:lnTo>
                    <a:lnTo>
                      <a:pt x="668" y="36679"/>
                    </a:lnTo>
                    <a:lnTo>
                      <a:pt x="0" y="51087"/>
                    </a:lnTo>
                    <a:lnTo>
                      <a:pt x="73" y="54846"/>
                    </a:lnTo>
                    <a:lnTo>
                      <a:pt x="447693" y="54846"/>
                    </a:lnTo>
                    <a:lnTo>
                      <a:pt x="447766" y="49202"/>
                    </a:lnTo>
                    <a:lnTo>
                      <a:pt x="447097" y="36679"/>
                    </a:lnTo>
                    <a:lnTo>
                      <a:pt x="445619" y="24279"/>
                    </a:lnTo>
                    <a:lnTo>
                      <a:pt x="443349" y="12040"/>
                    </a:lnTo>
                    <a:lnTo>
                      <a:pt x="44030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474" name="Google Shape;474;p53"/>
              <p:cNvSpPr/>
              <p:nvPr/>
            </p:nvSpPr>
            <p:spPr>
              <a:xfrm>
                <a:off x="17272040" y="10775656"/>
                <a:ext cx="444500" cy="55245"/>
              </a:xfrm>
              <a:custGeom>
                <a:rect b="b" l="l" r="r" t="t"/>
                <a:pathLst>
                  <a:path extrusionOk="0" h="55245" w="444500">
                    <a:moveTo>
                      <a:pt x="443965" y="0"/>
                    </a:moveTo>
                    <a:lnTo>
                      <a:pt x="0" y="0"/>
                    </a:lnTo>
                    <a:lnTo>
                      <a:pt x="2328" y="14230"/>
                    </a:lnTo>
                    <a:lnTo>
                      <a:pt x="5540" y="28145"/>
                    </a:lnTo>
                    <a:lnTo>
                      <a:pt x="9601" y="41715"/>
                    </a:lnTo>
                    <a:lnTo>
                      <a:pt x="14481" y="54909"/>
                    </a:lnTo>
                    <a:lnTo>
                      <a:pt x="429484" y="54909"/>
                    </a:lnTo>
                    <a:lnTo>
                      <a:pt x="434362" y="41715"/>
                    </a:lnTo>
                    <a:lnTo>
                      <a:pt x="438421" y="28145"/>
                    </a:lnTo>
                    <a:lnTo>
                      <a:pt x="441632" y="14230"/>
                    </a:lnTo>
                    <a:lnTo>
                      <a:pt x="443965"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475" name="Google Shape;475;p53"/>
              <p:cNvSpPr/>
              <p:nvPr/>
            </p:nvSpPr>
            <p:spPr>
              <a:xfrm>
                <a:off x="17294201" y="10851088"/>
                <a:ext cx="400050" cy="123190"/>
              </a:xfrm>
              <a:custGeom>
                <a:rect b="b" l="l" r="r" t="t"/>
                <a:pathLst>
                  <a:path extrusionOk="0" h="123190" w="400050">
                    <a:moveTo>
                      <a:pt x="399631" y="0"/>
                    </a:moveTo>
                    <a:lnTo>
                      <a:pt x="0" y="0"/>
                    </a:lnTo>
                    <a:lnTo>
                      <a:pt x="26578" y="40754"/>
                    </a:lnTo>
                    <a:lnTo>
                      <a:pt x="61146" y="74712"/>
                    </a:lnTo>
                    <a:lnTo>
                      <a:pt x="102406" y="100575"/>
                    </a:lnTo>
                    <a:lnTo>
                      <a:pt x="149061" y="117045"/>
                    </a:lnTo>
                    <a:lnTo>
                      <a:pt x="199815" y="122823"/>
                    </a:lnTo>
                    <a:lnTo>
                      <a:pt x="250569" y="117045"/>
                    </a:lnTo>
                    <a:lnTo>
                      <a:pt x="297225" y="100575"/>
                    </a:lnTo>
                    <a:lnTo>
                      <a:pt x="338485" y="74712"/>
                    </a:lnTo>
                    <a:lnTo>
                      <a:pt x="373052" y="40754"/>
                    </a:lnTo>
                    <a:lnTo>
                      <a:pt x="399631"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pic>
          <p:nvPicPr>
            <p:cNvPr id="476" name="Google Shape;476;p53"/>
            <p:cNvPicPr preferRelativeResize="0"/>
            <p:nvPr/>
          </p:nvPicPr>
          <p:blipFill rotWithShape="1">
            <a:blip r:embed="rId3">
              <a:alphaModFix/>
            </a:blip>
            <a:srcRect b="0" l="0" r="0" t="0"/>
            <a:stretch/>
          </p:blipFill>
          <p:spPr>
            <a:xfrm>
              <a:off x="17298399" y="10392506"/>
              <a:ext cx="391240" cy="257497"/>
            </a:xfrm>
            <a:prstGeom prst="rect">
              <a:avLst/>
            </a:prstGeom>
            <a:noFill/>
            <a:ln>
              <a:noFill/>
            </a:ln>
          </p:spPr>
        </p:pic>
      </p:grpSp>
      <p:sp>
        <p:nvSpPr>
          <p:cNvPr id="477" name="Google Shape;477;p53"/>
          <p:cNvSpPr txBox="1"/>
          <p:nvPr>
            <p:ph type="title"/>
          </p:nvPr>
        </p:nvSpPr>
        <p:spPr>
          <a:xfrm>
            <a:off x="616696" y="602131"/>
            <a:ext cx="10965900" cy="513300"/>
          </a:xfrm>
          <a:prstGeom prst="rect">
            <a:avLst/>
          </a:prstGeom>
          <a:noFill/>
          <a:ln>
            <a:noFill/>
          </a:ln>
        </p:spPr>
        <p:txBody>
          <a:bodyPr anchorCtr="0" anchor="ctr" bIns="0" lIns="0" spcFirstLastPara="1" rIns="0" wrap="square" tIns="0">
            <a:normAutofit/>
          </a:bodyPr>
          <a:lstStyle>
            <a:lvl1pPr lvl="0" rtl="0" algn="l">
              <a:lnSpc>
                <a:spcPct val="90000"/>
              </a:lnSpc>
              <a:spcBef>
                <a:spcPts val="0"/>
              </a:spcBef>
              <a:spcAft>
                <a:spcPts val="0"/>
              </a:spcAft>
              <a:buClr>
                <a:schemeClr val="dk1"/>
              </a:buClr>
              <a:buSzPts val="3300"/>
              <a:buFont typeface="Arial"/>
              <a:buNone/>
              <a:defRPr b="1" i="0" sz="3300">
                <a:solidFill>
                  <a:schemeClr val="dk1"/>
                </a:solidFill>
                <a:latin typeface="Arial"/>
                <a:ea typeface="Arial"/>
                <a:cs typeface="Arial"/>
                <a:sym typeface="Aria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478" name="Google Shape;478;p53"/>
          <p:cNvSpPr txBox="1"/>
          <p:nvPr>
            <p:ph idx="1" type="subTitle"/>
          </p:nvPr>
        </p:nvSpPr>
        <p:spPr>
          <a:xfrm>
            <a:off x="616696" y="1194219"/>
            <a:ext cx="10965900" cy="193200"/>
          </a:xfrm>
          <a:prstGeom prst="rect">
            <a:avLst/>
          </a:prstGeom>
          <a:noFill/>
          <a:ln>
            <a:noFill/>
          </a:ln>
        </p:spPr>
        <p:txBody>
          <a:bodyPr anchorCtr="0" anchor="t" bIns="0" lIns="0" spcFirstLastPara="1" rIns="0" wrap="square" tIns="0">
            <a:spAutoFit/>
          </a:bodyPr>
          <a:lstStyle>
            <a:lvl1pPr lvl="0" rtl="0" algn="l">
              <a:lnSpc>
                <a:spcPct val="90000"/>
              </a:lnSpc>
              <a:spcBef>
                <a:spcPts val="900"/>
              </a:spcBef>
              <a:spcAft>
                <a:spcPts val="0"/>
              </a:spcAft>
              <a:buClr>
                <a:schemeClr val="accent2"/>
              </a:buClr>
              <a:buSzPts val="1300"/>
              <a:buNone/>
              <a:defRPr b="1" i="0" sz="1300">
                <a:solidFill>
                  <a:schemeClr val="accent2"/>
                </a:solidFill>
                <a:latin typeface="Arial"/>
                <a:ea typeface="Arial"/>
                <a:cs typeface="Arial"/>
                <a:sym typeface="Arial"/>
              </a:defRPr>
            </a:lvl1pPr>
            <a:lvl2pPr lvl="1" rtl="0" algn="l">
              <a:lnSpc>
                <a:spcPct val="90000"/>
              </a:lnSpc>
              <a:spcBef>
                <a:spcPts val="500"/>
              </a:spcBef>
              <a:spcAft>
                <a:spcPts val="0"/>
              </a:spcAft>
              <a:buClr>
                <a:schemeClr val="dk1"/>
              </a:buClr>
              <a:buSzPts val="1100"/>
              <a:buChar char="□"/>
              <a:defRPr/>
            </a:lvl2pPr>
            <a:lvl3pPr lvl="2" rtl="0" algn="l">
              <a:lnSpc>
                <a:spcPct val="90000"/>
              </a:lnSpc>
              <a:spcBef>
                <a:spcPts val="500"/>
              </a:spcBef>
              <a:spcAft>
                <a:spcPts val="0"/>
              </a:spcAft>
              <a:buClr>
                <a:schemeClr val="dk1"/>
              </a:buClr>
              <a:buSzPts val="1100"/>
              <a:buChar char="■"/>
              <a:defRPr/>
            </a:lvl3pPr>
            <a:lvl4pPr lvl="3" rtl="0" algn="l">
              <a:lnSpc>
                <a:spcPct val="90000"/>
              </a:lnSpc>
              <a:spcBef>
                <a:spcPts val="500"/>
              </a:spcBef>
              <a:spcAft>
                <a:spcPts val="0"/>
              </a:spcAft>
              <a:buClr>
                <a:schemeClr val="dk1"/>
              </a:buClr>
              <a:buSzPts val="1100"/>
              <a:buChar char="■"/>
              <a:defRPr/>
            </a:lvl4pPr>
            <a:lvl5pPr lvl="4" rtl="0" algn="l">
              <a:lnSpc>
                <a:spcPct val="90000"/>
              </a:lnSpc>
              <a:spcBef>
                <a:spcPts val="500"/>
              </a:spcBef>
              <a:spcAft>
                <a:spcPts val="0"/>
              </a:spcAft>
              <a:buClr>
                <a:schemeClr val="dk1"/>
              </a:buClr>
              <a:buSzPts val="1100"/>
              <a:buChar char="□"/>
              <a:defRPr/>
            </a:lvl5pPr>
            <a:lvl6pPr lvl="5" rtl="0" algn="l">
              <a:lnSpc>
                <a:spcPct val="90000"/>
              </a:lnSpc>
              <a:spcBef>
                <a:spcPts val="500"/>
              </a:spcBef>
              <a:spcAft>
                <a:spcPts val="0"/>
              </a:spcAft>
              <a:buClr>
                <a:schemeClr val="dk1"/>
              </a:buClr>
              <a:buSzPts val="1100"/>
              <a:buChar char="■"/>
              <a:defRPr/>
            </a:lvl6pPr>
            <a:lvl7pPr lvl="6" rtl="0" algn="l">
              <a:lnSpc>
                <a:spcPct val="90000"/>
              </a:lnSpc>
              <a:spcBef>
                <a:spcPts val="500"/>
              </a:spcBef>
              <a:spcAft>
                <a:spcPts val="0"/>
              </a:spcAft>
              <a:buClr>
                <a:schemeClr val="dk1"/>
              </a:buClr>
              <a:buSzPts val="1100"/>
              <a:buChar char="■"/>
              <a:defRPr/>
            </a:lvl7pPr>
            <a:lvl8pPr lvl="7" rtl="0" algn="l">
              <a:lnSpc>
                <a:spcPct val="90000"/>
              </a:lnSpc>
              <a:spcBef>
                <a:spcPts val="500"/>
              </a:spcBef>
              <a:spcAft>
                <a:spcPts val="0"/>
              </a:spcAft>
              <a:buClr>
                <a:schemeClr val="dk1"/>
              </a:buClr>
              <a:buSzPts val="1100"/>
              <a:buChar char="□"/>
              <a:defRPr/>
            </a:lvl8pPr>
            <a:lvl9pPr lvl="8" rtl="0" algn="l">
              <a:lnSpc>
                <a:spcPct val="90000"/>
              </a:lnSpc>
              <a:spcBef>
                <a:spcPts val="500"/>
              </a:spcBef>
              <a:spcAft>
                <a:spcPts val="0"/>
              </a:spcAft>
              <a:buClr>
                <a:schemeClr val="dk1"/>
              </a:buClr>
              <a:buSzPts val="1100"/>
              <a:buChar char="■"/>
              <a:defRPr/>
            </a:lvl9pPr>
          </a:lstStyle>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mall Title">
  <p:cSld name="Small Title">
    <p:spTree>
      <p:nvGrpSpPr>
        <p:cNvPr id="479" name="Shape 479"/>
        <p:cNvGrpSpPr/>
        <p:nvPr/>
      </p:nvGrpSpPr>
      <p:grpSpPr>
        <a:xfrm>
          <a:off x="0" y="0"/>
          <a:ext cx="0" cy="0"/>
          <a:chOff x="0" y="0"/>
          <a:chExt cx="0" cy="0"/>
        </a:xfrm>
      </p:grpSpPr>
      <p:grpSp>
        <p:nvGrpSpPr>
          <p:cNvPr id="480" name="Google Shape;480;p54"/>
          <p:cNvGrpSpPr/>
          <p:nvPr/>
        </p:nvGrpSpPr>
        <p:grpSpPr>
          <a:xfrm>
            <a:off x="0" y="5980278"/>
            <a:ext cx="12191479" cy="127050"/>
            <a:chOff x="0" y="9863563"/>
            <a:chExt cx="20104682" cy="209550"/>
          </a:xfrm>
        </p:grpSpPr>
        <p:sp>
          <p:nvSpPr>
            <p:cNvPr id="481" name="Google Shape;481;p54"/>
            <p:cNvSpPr/>
            <p:nvPr/>
          </p:nvSpPr>
          <p:spPr>
            <a:xfrm>
              <a:off x="9568127" y="9863563"/>
              <a:ext cx="10536555" cy="209550"/>
            </a:xfrm>
            <a:custGeom>
              <a:rect b="b" l="l" r="r" t="t"/>
              <a:pathLst>
                <a:path extrusionOk="0" h="209550" w="10536555">
                  <a:moveTo>
                    <a:pt x="10535972" y="0"/>
                  </a:moveTo>
                  <a:lnTo>
                    <a:pt x="0" y="0"/>
                  </a:lnTo>
                  <a:lnTo>
                    <a:pt x="0" y="209417"/>
                  </a:lnTo>
                  <a:lnTo>
                    <a:pt x="10535972" y="209417"/>
                  </a:lnTo>
                  <a:lnTo>
                    <a:pt x="10535972" y="0"/>
                  </a:lnTo>
                  <a:close/>
                </a:path>
              </a:pathLst>
            </a:custGeom>
            <a:solidFill>
              <a:srgbClr val="479AC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482" name="Google Shape;482;p54"/>
            <p:cNvSpPr/>
            <p:nvPr/>
          </p:nvSpPr>
          <p:spPr>
            <a:xfrm>
              <a:off x="6861916" y="9863563"/>
              <a:ext cx="2706370" cy="209550"/>
            </a:xfrm>
            <a:custGeom>
              <a:rect b="b" l="l" r="r" t="t"/>
              <a:pathLst>
                <a:path extrusionOk="0" h="209550" w="2706370">
                  <a:moveTo>
                    <a:pt x="2706210" y="0"/>
                  </a:moveTo>
                  <a:lnTo>
                    <a:pt x="0" y="0"/>
                  </a:lnTo>
                  <a:lnTo>
                    <a:pt x="0" y="209417"/>
                  </a:lnTo>
                  <a:lnTo>
                    <a:pt x="2706210" y="209417"/>
                  </a:lnTo>
                  <a:lnTo>
                    <a:pt x="270621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483" name="Google Shape;483;p54"/>
            <p:cNvSpPr/>
            <p:nvPr/>
          </p:nvSpPr>
          <p:spPr>
            <a:xfrm>
              <a:off x="0" y="9863563"/>
              <a:ext cx="4956810" cy="209550"/>
            </a:xfrm>
            <a:custGeom>
              <a:rect b="b" l="l" r="r" t="t"/>
              <a:pathLst>
                <a:path extrusionOk="0" h="209550" w="4956810">
                  <a:moveTo>
                    <a:pt x="4956623" y="0"/>
                  </a:moveTo>
                  <a:lnTo>
                    <a:pt x="0" y="0"/>
                  </a:lnTo>
                  <a:lnTo>
                    <a:pt x="0" y="209417"/>
                  </a:lnTo>
                  <a:lnTo>
                    <a:pt x="4956623" y="209417"/>
                  </a:lnTo>
                  <a:lnTo>
                    <a:pt x="4956623"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484" name="Google Shape;484;p54"/>
            <p:cNvSpPr/>
            <p:nvPr/>
          </p:nvSpPr>
          <p:spPr>
            <a:xfrm>
              <a:off x="4956623" y="9863563"/>
              <a:ext cx="1905634" cy="209550"/>
            </a:xfrm>
            <a:custGeom>
              <a:rect b="b" l="l" r="r" t="t"/>
              <a:pathLst>
                <a:path extrusionOk="0" h="209550" w="1905634">
                  <a:moveTo>
                    <a:pt x="1905292" y="0"/>
                  </a:moveTo>
                  <a:lnTo>
                    <a:pt x="0" y="0"/>
                  </a:lnTo>
                  <a:lnTo>
                    <a:pt x="0" y="209417"/>
                  </a:lnTo>
                  <a:lnTo>
                    <a:pt x="1905292" y="209417"/>
                  </a:lnTo>
                  <a:lnTo>
                    <a:pt x="1905292"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grpSp>
        <p:nvGrpSpPr>
          <p:cNvPr id="485" name="Google Shape;485;p54"/>
          <p:cNvGrpSpPr/>
          <p:nvPr/>
        </p:nvGrpSpPr>
        <p:grpSpPr>
          <a:xfrm>
            <a:off x="10472612" y="6300976"/>
            <a:ext cx="1450594" cy="352728"/>
            <a:chOff x="17270138" y="10392506"/>
            <a:chExt cx="2392141" cy="581772"/>
          </a:xfrm>
        </p:grpSpPr>
        <p:grpSp>
          <p:nvGrpSpPr>
            <p:cNvPr id="486" name="Google Shape;486;p54"/>
            <p:cNvGrpSpPr/>
            <p:nvPr/>
          </p:nvGrpSpPr>
          <p:grpSpPr>
            <a:xfrm>
              <a:off x="17879688" y="10615449"/>
              <a:ext cx="479402" cy="221678"/>
              <a:chOff x="17879688" y="10615449"/>
              <a:chExt cx="479402" cy="221678"/>
            </a:xfrm>
          </p:grpSpPr>
          <p:pic>
            <p:nvPicPr>
              <p:cNvPr id="487" name="Google Shape;487;p54"/>
              <p:cNvPicPr preferRelativeResize="0"/>
              <p:nvPr/>
            </p:nvPicPr>
            <p:blipFill rotWithShape="1">
              <a:blip r:embed="rId2">
                <a:alphaModFix/>
              </a:blip>
              <a:srcRect b="0" l="0" r="0" t="0"/>
              <a:stretch/>
            </p:blipFill>
            <p:spPr>
              <a:xfrm>
                <a:off x="17879688" y="10624359"/>
                <a:ext cx="165691" cy="212768"/>
              </a:xfrm>
              <a:prstGeom prst="rect">
                <a:avLst/>
              </a:prstGeom>
              <a:noFill/>
              <a:ln>
                <a:noFill/>
              </a:ln>
            </p:spPr>
          </p:pic>
          <p:sp>
            <p:nvSpPr>
              <p:cNvPr id="488" name="Google Shape;488;p54"/>
              <p:cNvSpPr/>
              <p:nvPr/>
            </p:nvSpPr>
            <p:spPr>
              <a:xfrm>
                <a:off x="18087310" y="10615449"/>
                <a:ext cx="271780" cy="221615"/>
              </a:xfrm>
              <a:custGeom>
                <a:rect b="b" l="l" r="r" t="t"/>
                <a:pathLst>
                  <a:path extrusionOk="0" h="221615" w="271780">
                    <a:moveTo>
                      <a:pt x="137189" y="0"/>
                    </a:moveTo>
                    <a:lnTo>
                      <a:pt x="98004" y="3605"/>
                    </a:lnTo>
                    <a:lnTo>
                      <a:pt x="36808" y="31434"/>
                    </a:lnTo>
                    <a:lnTo>
                      <a:pt x="9099" y="68863"/>
                    </a:lnTo>
                    <a:lnTo>
                      <a:pt x="0" y="113954"/>
                    </a:lnTo>
                    <a:lnTo>
                      <a:pt x="3551" y="145640"/>
                    </a:lnTo>
                    <a:lnTo>
                      <a:pt x="32269" y="192733"/>
                    </a:lnTo>
                    <a:lnTo>
                      <a:pt x="73580" y="214194"/>
                    </a:lnTo>
                    <a:lnTo>
                      <a:pt x="111437" y="220668"/>
                    </a:lnTo>
                    <a:lnTo>
                      <a:pt x="133618" y="221469"/>
                    </a:lnTo>
                    <a:lnTo>
                      <a:pt x="181804" y="217606"/>
                    </a:lnTo>
                    <a:lnTo>
                      <a:pt x="219554" y="205709"/>
                    </a:lnTo>
                    <a:lnTo>
                      <a:pt x="247804" y="185322"/>
                    </a:lnTo>
                    <a:lnTo>
                      <a:pt x="248779" y="183868"/>
                    </a:lnTo>
                    <a:lnTo>
                      <a:pt x="137189" y="183868"/>
                    </a:lnTo>
                    <a:lnTo>
                      <a:pt x="100110" y="180475"/>
                    </a:lnTo>
                    <a:lnTo>
                      <a:pt x="72483" y="170233"/>
                    </a:lnTo>
                    <a:lnTo>
                      <a:pt x="54152" y="153044"/>
                    </a:lnTo>
                    <a:lnTo>
                      <a:pt x="44961" y="128812"/>
                    </a:lnTo>
                    <a:lnTo>
                      <a:pt x="271174" y="128812"/>
                    </a:lnTo>
                    <a:lnTo>
                      <a:pt x="271174" y="109661"/>
                    </a:lnTo>
                    <a:lnTo>
                      <a:pt x="269153" y="93724"/>
                    </a:lnTo>
                    <a:lnTo>
                      <a:pt x="45736" y="93724"/>
                    </a:lnTo>
                    <a:lnTo>
                      <a:pt x="56104" y="69304"/>
                    </a:lnTo>
                    <a:lnTo>
                      <a:pt x="75188" y="51618"/>
                    </a:lnTo>
                    <a:lnTo>
                      <a:pt x="102680" y="40863"/>
                    </a:lnTo>
                    <a:lnTo>
                      <a:pt x="138268" y="37234"/>
                    </a:lnTo>
                    <a:lnTo>
                      <a:pt x="242644" y="37234"/>
                    </a:lnTo>
                    <a:lnTo>
                      <a:pt x="236021" y="29799"/>
                    </a:lnTo>
                    <a:lnTo>
                      <a:pt x="209260" y="13350"/>
                    </a:lnTo>
                    <a:lnTo>
                      <a:pt x="193505" y="7474"/>
                    </a:lnTo>
                    <a:lnTo>
                      <a:pt x="176327" y="3306"/>
                    </a:lnTo>
                    <a:lnTo>
                      <a:pt x="157597" y="822"/>
                    </a:lnTo>
                    <a:lnTo>
                      <a:pt x="137189" y="0"/>
                    </a:lnTo>
                    <a:close/>
                  </a:path>
                  <a:path extrusionOk="0" h="221615" w="271780">
                    <a:moveTo>
                      <a:pt x="268326" y="154183"/>
                    </a:moveTo>
                    <a:lnTo>
                      <a:pt x="216265" y="154183"/>
                    </a:lnTo>
                    <a:lnTo>
                      <a:pt x="215899" y="154780"/>
                    </a:lnTo>
                    <a:lnTo>
                      <a:pt x="204180" y="167811"/>
                    </a:lnTo>
                    <a:lnTo>
                      <a:pt x="187523" y="176867"/>
                    </a:lnTo>
                    <a:lnTo>
                      <a:pt x="165375" y="182152"/>
                    </a:lnTo>
                    <a:lnTo>
                      <a:pt x="137189" y="183868"/>
                    </a:lnTo>
                    <a:lnTo>
                      <a:pt x="248779" y="183868"/>
                    </a:lnTo>
                    <a:lnTo>
                      <a:pt x="267489" y="155984"/>
                    </a:lnTo>
                    <a:lnTo>
                      <a:pt x="268326" y="154183"/>
                    </a:lnTo>
                    <a:close/>
                  </a:path>
                  <a:path extrusionOk="0" h="221615" w="271780">
                    <a:moveTo>
                      <a:pt x="242644" y="37234"/>
                    </a:moveTo>
                    <a:lnTo>
                      <a:pt x="138268" y="37234"/>
                    </a:lnTo>
                    <a:lnTo>
                      <a:pt x="172911" y="40716"/>
                    </a:lnTo>
                    <a:lnTo>
                      <a:pt x="198783" y="51226"/>
                    </a:lnTo>
                    <a:lnTo>
                      <a:pt x="216030" y="68863"/>
                    </a:lnTo>
                    <a:lnTo>
                      <a:pt x="224799" y="93724"/>
                    </a:lnTo>
                    <a:lnTo>
                      <a:pt x="269153" y="93724"/>
                    </a:lnTo>
                    <a:lnTo>
                      <a:pt x="267196" y="78293"/>
                    </a:lnTo>
                    <a:lnTo>
                      <a:pt x="255405" y="51559"/>
                    </a:lnTo>
                    <a:lnTo>
                      <a:pt x="242644" y="3723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sp>
          <p:nvSpPr>
            <p:cNvPr id="489" name="Google Shape;489;p54"/>
            <p:cNvSpPr/>
            <p:nvPr/>
          </p:nvSpPr>
          <p:spPr>
            <a:xfrm>
              <a:off x="18426135" y="10620492"/>
              <a:ext cx="269875" cy="211454"/>
            </a:xfrm>
            <a:custGeom>
              <a:rect b="b" l="l" r="r" t="t"/>
              <a:pathLst>
                <a:path extrusionOk="0" h="211454" w="269875">
                  <a:moveTo>
                    <a:pt x="269468" y="0"/>
                  </a:moveTo>
                  <a:lnTo>
                    <a:pt x="221836" y="0"/>
                  </a:lnTo>
                  <a:lnTo>
                    <a:pt x="221836" y="154298"/>
                  </a:lnTo>
                  <a:lnTo>
                    <a:pt x="49705" y="0"/>
                  </a:lnTo>
                  <a:lnTo>
                    <a:pt x="0" y="0"/>
                  </a:lnTo>
                  <a:lnTo>
                    <a:pt x="0" y="210925"/>
                  </a:lnTo>
                  <a:lnTo>
                    <a:pt x="47935" y="210925"/>
                  </a:lnTo>
                  <a:lnTo>
                    <a:pt x="47935" y="54856"/>
                  </a:lnTo>
                  <a:lnTo>
                    <a:pt x="221836" y="210925"/>
                  </a:lnTo>
                  <a:lnTo>
                    <a:pt x="269468" y="210925"/>
                  </a:lnTo>
                  <a:lnTo>
                    <a:pt x="269468" y="0"/>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490" name="Google Shape;490;p54"/>
            <p:cNvSpPr/>
            <p:nvPr/>
          </p:nvSpPr>
          <p:spPr>
            <a:xfrm>
              <a:off x="18756563" y="10610134"/>
              <a:ext cx="281305" cy="227329"/>
            </a:xfrm>
            <a:custGeom>
              <a:rect b="b" l="l" r="r" t="t"/>
              <a:pathLst>
                <a:path extrusionOk="0" h="227329" w="281305">
                  <a:moveTo>
                    <a:pt x="140131" y="0"/>
                  </a:moveTo>
                  <a:lnTo>
                    <a:pt x="100945" y="3402"/>
                  </a:lnTo>
                  <a:lnTo>
                    <a:pt x="39362" y="30060"/>
                  </a:lnTo>
                  <a:lnTo>
                    <a:pt x="9978" y="66450"/>
                  </a:lnTo>
                  <a:lnTo>
                    <a:pt x="0" y="114855"/>
                  </a:lnTo>
                  <a:lnTo>
                    <a:pt x="8728" y="163675"/>
                  </a:lnTo>
                  <a:lnTo>
                    <a:pt x="34831" y="198668"/>
                  </a:lnTo>
                  <a:lnTo>
                    <a:pt x="78188" y="219734"/>
                  </a:lnTo>
                  <a:lnTo>
                    <a:pt x="138676" y="226778"/>
                  </a:lnTo>
                  <a:lnTo>
                    <a:pt x="199632" y="219440"/>
                  </a:lnTo>
                  <a:lnTo>
                    <a:pt x="244253" y="197882"/>
                  </a:lnTo>
                  <a:lnTo>
                    <a:pt x="253425" y="186140"/>
                  </a:lnTo>
                  <a:lnTo>
                    <a:pt x="139765" y="186140"/>
                  </a:lnTo>
                  <a:lnTo>
                    <a:pt x="99849" y="181747"/>
                  </a:lnTo>
                  <a:lnTo>
                    <a:pt x="71531" y="168485"/>
                  </a:lnTo>
                  <a:lnTo>
                    <a:pt x="54656" y="146229"/>
                  </a:lnTo>
                  <a:lnTo>
                    <a:pt x="49066" y="114855"/>
                  </a:lnTo>
                  <a:lnTo>
                    <a:pt x="55084" y="82600"/>
                  </a:lnTo>
                  <a:lnTo>
                    <a:pt x="72764" y="58990"/>
                  </a:lnTo>
                  <a:lnTo>
                    <a:pt x="101545" y="44485"/>
                  </a:lnTo>
                  <a:lnTo>
                    <a:pt x="140864" y="39548"/>
                  </a:lnTo>
                  <a:lnTo>
                    <a:pt x="251382" y="39548"/>
                  </a:lnTo>
                  <a:lnTo>
                    <a:pt x="242697" y="30174"/>
                  </a:lnTo>
                  <a:lnTo>
                    <a:pt x="213532" y="13287"/>
                  </a:lnTo>
                  <a:lnTo>
                    <a:pt x="196852" y="7438"/>
                  </a:lnTo>
                  <a:lnTo>
                    <a:pt x="179145" y="3290"/>
                  </a:lnTo>
                  <a:lnTo>
                    <a:pt x="160280" y="818"/>
                  </a:lnTo>
                  <a:lnTo>
                    <a:pt x="140131" y="0"/>
                  </a:lnTo>
                  <a:close/>
                </a:path>
                <a:path extrusionOk="0" h="227329" w="281305">
                  <a:moveTo>
                    <a:pt x="251382" y="39548"/>
                  </a:moveTo>
                  <a:lnTo>
                    <a:pt x="140864" y="39548"/>
                  </a:lnTo>
                  <a:lnTo>
                    <a:pt x="179872" y="44485"/>
                  </a:lnTo>
                  <a:lnTo>
                    <a:pt x="208426" y="58990"/>
                  </a:lnTo>
                  <a:lnTo>
                    <a:pt x="225969" y="82600"/>
                  </a:lnTo>
                  <a:lnTo>
                    <a:pt x="231940" y="114855"/>
                  </a:lnTo>
                  <a:lnTo>
                    <a:pt x="226259" y="146229"/>
                  </a:lnTo>
                  <a:lnTo>
                    <a:pt x="209110" y="168485"/>
                  </a:lnTo>
                  <a:lnTo>
                    <a:pt x="180332" y="181747"/>
                  </a:lnTo>
                  <a:lnTo>
                    <a:pt x="139765" y="186140"/>
                  </a:lnTo>
                  <a:lnTo>
                    <a:pt x="253425" y="186140"/>
                  </a:lnTo>
                  <a:lnTo>
                    <a:pt x="271665" y="162792"/>
                  </a:lnTo>
                  <a:lnTo>
                    <a:pt x="280996" y="114855"/>
                  </a:lnTo>
                  <a:lnTo>
                    <a:pt x="276663" y="81317"/>
                  </a:lnTo>
                  <a:lnTo>
                    <a:pt x="263819" y="52970"/>
                  </a:lnTo>
                  <a:lnTo>
                    <a:pt x="251382" y="39548"/>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491" name="Google Shape;491;p54"/>
            <p:cNvSpPr/>
            <p:nvPr/>
          </p:nvSpPr>
          <p:spPr>
            <a:xfrm>
              <a:off x="19099035" y="10610132"/>
              <a:ext cx="563244" cy="227329"/>
            </a:xfrm>
            <a:custGeom>
              <a:rect b="b" l="l" r="r" t="t"/>
              <a:pathLst>
                <a:path extrusionOk="0" h="227329" w="563244">
                  <a:moveTo>
                    <a:pt x="266001" y="226796"/>
                  </a:moveTo>
                  <a:lnTo>
                    <a:pt x="157340" y="99275"/>
                  </a:lnTo>
                  <a:lnTo>
                    <a:pt x="260578" y="15341"/>
                  </a:lnTo>
                  <a:lnTo>
                    <a:pt x="194271" y="15341"/>
                  </a:lnTo>
                  <a:lnTo>
                    <a:pt x="46875" y="136359"/>
                  </a:lnTo>
                  <a:lnTo>
                    <a:pt x="46875" y="15341"/>
                  </a:lnTo>
                  <a:lnTo>
                    <a:pt x="0" y="15341"/>
                  </a:lnTo>
                  <a:lnTo>
                    <a:pt x="0" y="226796"/>
                  </a:lnTo>
                  <a:lnTo>
                    <a:pt x="46875" y="226796"/>
                  </a:lnTo>
                  <a:lnTo>
                    <a:pt x="46875" y="182537"/>
                  </a:lnTo>
                  <a:lnTo>
                    <a:pt x="120548" y="124307"/>
                  </a:lnTo>
                  <a:lnTo>
                    <a:pt x="207327" y="226796"/>
                  </a:lnTo>
                  <a:lnTo>
                    <a:pt x="266001" y="226796"/>
                  </a:lnTo>
                  <a:close/>
                </a:path>
                <a:path extrusionOk="0" h="227329" w="563244">
                  <a:moveTo>
                    <a:pt x="563219" y="80784"/>
                  </a:moveTo>
                  <a:lnTo>
                    <a:pt x="556120" y="44602"/>
                  </a:lnTo>
                  <a:lnTo>
                    <a:pt x="548868" y="36258"/>
                  </a:lnTo>
                  <a:lnTo>
                    <a:pt x="534250" y="19443"/>
                  </a:lnTo>
                  <a:lnTo>
                    <a:pt x="517817" y="13017"/>
                  </a:lnTo>
                  <a:lnTo>
                    <a:pt x="517817" y="109728"/>
                  </a:lnTo>
                  <a:lnTo>
                    <a:pt x="517715" y="115951"/>
                  </a:lnTo>
                  <a:lnTo>
                    <a:pt x="500291" y="154762"/>
                  </a:lnTo>
                  <a:lnTo>
                    <a:pt x="450342" y="185000"/>
                  </a:lnTo>
                  <a:lnTo>
                    <a:pt x="404761" y="191274"/>
                  </a:lnTo>
                  <a:lnTo>
                    <a:pt x="382905" y="189572"/>
                  </a:lnTo>
                  <a:lnTo>
                    <a:pt x="367411" y="184416"/>
                  </a:lnTo>
                  <a:lnTo>
                    <a:pt x="358165" y="175780"/>
                  </a:lnTo>
                  <a:lnTo>
                    <a:pt x="355104" y="163601"/>
                  </a:lnTo>
                  <a:lnTo>
                    <a:pt x="355104" y="163233"/>
                  </a:lnTo>
                  <a:lnTo>
                    <a:pt x="380695" y="134302"/>
                  </a:lnTo>
                  <a:lnTo>
                    <a:pt x="420522" y="127152"/>
                  </a:lnTo>
                  <a:lnTo>
                    <a:pt x="451739" y="124929"/>
                  </a:lnTo>
                  <a:lnTo>
                    <a:pt x="476529" y="122809"/>
                  </a:lnTo>
                  <a:lnTo>
                    <a:pt x="495388" y="119672"/>
                  </a:lnTo>
                  <a:lnTo>
                    <a:pt x="508939" y="115366"/>
                  </a:lnTo>
                  <a:lnTo>
                    <a:pt x="517817" y="109728"/>
                  </a:lnTo>
                  <a:lnTo>
                    <a:pt x="517817" y="13017"/>
                  </a:lnTo>
                  <a:lnTo>
                    <a:pt x="496785" y="4775"/>
                  </a:lnTo>
                  <a:lnTo>
                    <a:pt x="442874" y="0"/>
                  </a:lnTo>
                  <a:lnTo>
                    <a:pt x="387819" y="5156"/>
                  </a:lnTo>
                  <a:lnTo>
                    <a:pt x="347306" y="20701"/>
                  </a:lnTo>
                  <a:lnTo>
                    <a:pt x="321094" y="46786"/>
                  </a:lnTo>
                  <a:lnTo>
                    <a:pt x="308978" y="83566"/>
                  </a:lnTo>
                  <a:lnTo>
                    <a:pt x="308800" y="84988"/>
                  </a:lnTo>
                  <a:lnTo>
                    <a:pt x="358254" y="84988"/>
                  </a:lnTo>
                  <a:lnTo>
                    <a:pt x="358381" y="83883"/>
                  </a:lnTo>
                  <a:lnTo>
                    <a:pt x="365785" y="61988"/>
                  </a:lnTo>
                  <a:lnTo>
                    <a:pt x="382066" y="47218"/>
                  </a:lnTo>
                  <a:lnTo>
                    <a:pt x="408546" y="38874"/>
                  </a:lnTo>
                  <a:lnTo>
                    <a:pt x="446532" y="36258"/>
                  </a:lnTo>
                  <a:lnTo>
                    <a:pt x="472998" y="37934"/>
                  </a:lnTo>
                  <a:lnTo>
                    <a:pt x="510755" y="54457"/>
                  </a:lnTo>
                  <a:lnTo>
                    <a:pt x="517093" y="65036"/>
                  </a:lnTo>
                  <a:lnTo>
                    <a:pt x="517093" y="70904"/>
                  </a:lnTo>
                  <a:lnTo>
                    <a:pt x="480644" y="91363"/>
                  </a:lnTo>
                  <a:lnTo>
                    <a:pt x="417677" y="96291"/>
                  </a:lnTo>
                  <a:lnTo>
                    <a:pt x="393242" y="98894"/>
                  </a:lnTo>
                  <a:lnTo>
                    <a:pt x="351866" y="108013"/>
                  </a:lnTo>
                  <a:lnTo>
                    <a:pt x="311823" y="136855"/>
                  </a:lnTo>
                  <a:lnTo>
                    <a:pt x="304203" y="167259"/>
                  </a:lnTo>
                  <a:lnTo>
                    <a:pt x="309740" y="193230"/>
                  </a:lnTo>
                  <a:lnTo>
                    <a:pt x="326326" y="211836"/>
                  </a:lnTo>
                  <a:lnTo>
                    <a:pt x="353872" y="223050"/>
                  </a:lnTo>
                  <a:lnTo>
                    <a:pt x="392315" y="226796"/>
                  </a:lnTo>
                  <a:lnTo>
                    <a:pt x="423240" y="224764"/>
                  </a:lnTo>
                  <a:lnTo>
                    <a:pt x="474853" y="208648"/>
                  </a:lnTo>
                  <a:lnTo>
                    <a:pt x="509028" y="180670"/>
                  </a:lnTo>
                  <a:lnTo>
                    <a:pt x="519264" y="165595"/>
                  </a:lnTo>
                  <a:lnTo>
                    <a:pt x="523392" y="219824"/>
                  </a:lnTo>
                  <a:lnTo>
                    <a:pt x="563219" y="219824"/>
                  </a:lnTo>
                  <a:lnTo>
                    <a:pt x="563219" y="165595"/>
                  </a:lnTo>
                  <a:lnTo>
                    <a:pt x="563219" y="109728"/>
                  </a:lnTo>
                  <a:lnTo>
                    <a:pt x="563219" y="8078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nvGrpSpPr>
            <p:cNvPr id="492" name="Google Shape;492;p54"/>
            <p:cNvGrpSpPr/>
            <p:nvPr/>
          </p:nvGrpSpPr>
          <p:grpSpPr>
            <a:xfrm>
              <a:off x="17270138" y="10697205"/>
              <a:ext cx="448309" cy="277073"/>
              <a:chOff x="17270138" y="10697205"/>
              <a:chExt cx="448309" cy="277073"/>
            </a:xfrm>
          </p:grpSpPr>
          <p:sp>
            <p:nvSpPr>
              <p:cNvPr id="493" name="Google Shape;493;p54"/>
              <p:cNvSpPr/>
              <p:nvPr/>
            </p:nvSpPr>
            <p:spPr>
              <a:xfrm>
                <a:off x="17270138" y="10697205"/>
                <a:ext cx="448309" cy="55245"/>
              </a:xfrm>
              <a:custGeom>
                <a:rect b="b" l="l" r="r" t="t"/>
                <a:pathLst>
                  <a:path extrusionOk="0" h="55245" w="448309">
                    <a:moveTo>
                      <a:pt x="440300" y="0"/>
                    </a:moveTo>
                    <a:lnTo>
                      <a:pt x="7455" y="0"/>
                    </a:lnTo>
                    <a:lnTo>
                      <a:pt x="4412" y="12040"/>
                    </a:lnTo>
                    <a:lnTo>
                      <a:pt x="2145" y="24279"/>
                    </a:lnTo>
                    <a:lnTo>
                      <a:pt x="668" y="36679"/>
                    </a:lnTo>
                    <a:lnTo>
                      <a:pt x="0" y="51087"/>
                    </a:lnTo>
                    <a:lnTo>
                      <a:pt x="73" y="54846"/>
                    </a:lnTo>
                    <a:lnTo>
                      <a:pt x="447693" y="54846"/>
                    </a:lnTo>
                    <a:lnTo>
                      <a:pt x="447766" y="49202"/>
                    </a:lnTo>
                    <a:lnTo>
                      <a:pt x="447097" y="36679"/>
                    </a:lnTo>
                    <a:lnTo>
                      <a:pt x="445619" y="24279"/>
                    </a:lnTo>
                    <a:lnTo>
                      <a:pt x="443349" y="12040"/>
                    </a:lnTo>
                    <a:lnTo>
                      <a:pt x="44030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494" name="Google Shape;494;p54"/>
              <p:cNvSpPr/>
              <p:nvPr/>
            </p:nvSpPr>
            <p:spPr>
              <a:xfrm>
                <a:off x="17272040" y="10775656"/>
                <a:ext cx="444500" cy="55245"/>
              </a:xfrm>
              <a:custGeom>
                <a:rect b="b" l="l" r="r" t="t"/>
                <a:pathLst>
                  <a:path extrusionOk="0" h="55245" w="444500">
                    <a:moveTo>
                      <a:pt x="443965" y="0"/>
                    </a:moveTo>
                    <a:lnTo>
                      <a:pt x="0" y="0"/>
                    </a:lnTo>
                    <a:lnTo>
                      <a:pt x="2328" y="14230"/>
                    </a:lnTo>
                    <a:lnTo>
                      <a:pt x="5540" y="28145"/>
                    </a:lnTo>
                    <a:lnTo>
                      <a:pt x="9601" y="41715"/>
                    </a:lnTo>
                    <a:lnTo>
                      <a:pt x="14481" y="54909"/>
                    </a:lnTo>
                    <a:lnTo>
                      <a:pt x="429484" y="54909"/>
                    </a:lnTo>
                    <a:lnTo>
                      <a:pt x="434362" y="41715"/>
                    </a:lnTo>
                    <a:lnTo>
                      <a:pt x="438421" y="28145"/>
                    </a:lnTo>
                    <a:lnTo>
                      <a:pt x="441632" y="14230"/>
                    </a:lnTo>
                    <a:lnTo>
                      <a:pt x="443965"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495" name="Google Shape;495;p54"/>
              <p:cNvSpPr/>
              <p:nvPr/>
            </p:nvSpPr>
            <p:spPr>
              <a:xfrm>
                <a:off x="17294201" y="10851088"/>
                <a:ext cx="400050" cy="123190"/>
              </a:xfrm>
              <a:custGeom>
                <a:rect b="b" l="l" r="r" t="t"/>
                <a:pathLst>
                  <a:path extrusionOk="0" h="123190" w="400050">
                    <a:moveTo>
                      <a:pt x="399631" y="0"/>
                    </a:moveTo>
                    <a:lnTo>
                      <a:pt x="0" y="0"/>
                    </a:lnTo>
                    <a:lnTo>
                      <a:pt x="26578" y="40754"/>
                    </a:lnTo>
                    <a:lnTo>
                      <a:pt x="61146" y="74712"/>
                    </a:lnTo>
                    <a:lnTo>
                      <a:pt x="102406" y="100575"/>
                    </a:lnTo>
                    <a:lnTo>
                      <a:pt x="149061" y="117045"/>
                    </a:lnTo>
                    <a:lnTo>
                      <a:pt x="199815" y="122823"/>
                    </a:lnTo>
                    <a:lnTo>
                      <a:pt x="250569" y="117045"/>
                    </a:lnTo>
                    <a:lnTo>
                      <a:pt x="297225" y="100575"/>
                    </a:lnTo>
                    <a:lnTo>
                      <a:pt x="338485" y="74712"/>
                    </a:lnTo>
                    <a:lnTo>
                      <a:pt x="373052" y="40754"/>
                    </a:lnTo>
                    <a:lnTo>
                      <a:pt x="399631"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pic>
          <p:nvPicPr>
            <p:cNvPr id="496" name="Google Shape;496;p54"/>
            <p:cNvPicPr preferRelativeResize="0"/>
            <p:nvPr/>
          </p:nvPicPr>
          <p:blipFill rotWithShape="1">
            <a:blip r:embed="rId3">
              <a:alphaModFix/>
            </a:blip>
            <a:srcRect b="0" l="0" r="0" t="0"/>
            <a:stretch/>
          </p:blipFill>
          <p:spPr>
            <a:xfrm>
              <a:off x="17298399" y="10392506"/>
              <a:ext cx="391240" cy="257497"/>
            </a:xfrm>
            <a:prstGeom prst="rect">
              <a:avLst/>
            </a:prstGeom>
            <a:noFill/>
            <a:ln>
              <a:noFill/>
            </a:ln>
          </p:spPr>
        </p:pic>
      </p:grpSp>
      <p:sp>
        <p:nvSpPr>
          <p:cNvPr id="497" name="Google Shape;497;p54"/>
          <p:cNvSpPr txBox="1"/>
          <p:nvPr>
            <p:ph type="title"/>
          </p:nvPr>
        </p:nvSpPr>
        <p:spPr>
          <a:xfrm>
            <a:off x="371388" y="338621"/>
            <a:ext cx="10965900" cy="513300"/>
          </a:xfrm>
          <a:prstGeom prst="rect">
            <a:avLst/>
          </a:prstGeom>
          <a:noFill/>
          <a:ln>
            <a:noFill/>
          </a:ln>
        </p:spPr>
        <p:txBody>
          <a:bodyPr anchorCtr="0" anchor="ctr" bIns="0" lIns="0" spcFirstLastPara="1" rIns="0" wrap="square" tIns="0">
            <a:normAutofit/>
          </a:bodyPr>
          <a:lstStyle>
            <a:lvl1pPr lvl="0" rtl="0" algn="ctr">
              <a:lnSpc>
                <a:spcPct val="90000"/>
              </a:lnSpc>
              <a:spcBef>
                <a:spcPts val="0"/>
              </a:spcBef>
              <a:spcAft>
                <a:spcPts val="0"/>
              </a:spcAft>
              <a:buClr>
                <a:schemeClr val="dk1"/>
              </a:buClr>
              <a:buSzPts val="2400"/>
              <a:buFont typeface="Arial"/>
              <a:buNone/>
              <a:defRPr b="1" i="0" sz="2400">
                <a:solidFill>
                  <a:schemeClr val="dk1"/>
                </a:solidFill>
                <a:latin typeface="Arial"/>
                <a:ea typeface="Arial"/>
                <a:cs typeface="Arial"/>
                <a:sym typeface="Aria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1">
  <p:cSld name="Title and Content_3">
    <p:spTree>
      <p:nvGrpSpPr>
        <p:cNvPr id="498" name="Shape 498"/>
        <p:cNvGrpSpPr/>
        <p:nvPr/>
      </p:nvGrpSpPr>
      <p:grpSpPr>
        <a:xfrm>
          <a:off x="0" y="0"/>
          <a:ext cx="0" cy="0"/>
          <a:chOff x="0" y="0"/>
          <a:chExt cx="0" cy="0"/>
        </a:xfrm>
      </p:grpSpPr>
      <p:grpSp>
        <p:nvGrpSpPr>
          <p:cNvPr id="499" name="Google Shape;499;p55"/>
          <p:cNvGrpSpPr/>
          <p:nvPr/>
        </p:nvGrpSpPr>
        <p:grpSpPr>
          <a:xfrm>
            <a:off x="0" y="5980278"/>
            <a:ext cx="12191479" cy="127050"/>
            <a:chOff x="0" y="9863563"/>
            <a:chExt cx="20104682" cy="209550"/>
          </a:xfrm>
        </p:grpSpPr>
        <p:sp>
          <p:nvSpPr>
            <p:cNvPr id="500" name="Google Shape;500;p55"/>
            <p:cNvSpPr/>
            <p:nvPr/>
          </p:nvSpPr>
          <p:spPr>
            <a:xfrm>
              <a:off x="9568127" y="9863563"/>
              <a:ext cx="10536555" cy="209550"/>
            </a:xfrm>
            <a:custGeom>
              <a:rect b="b" l="l" r="r" t="t"/>
              <a:pathLst>
                <a:path extrusionOk="0" h="209550" w="10536555">
                  <a:moveTo>
                    <a:pt x="10535972" y="0"/>
                  </a:moveTo>
                  <a:lnTo>
                    <a:pt x="0" y="0"/>
                  </a:lnTo>
                  <a:lnTo>
                    <a:pt x="0" y="209417"/>
                  </a:lnTo>
                  <a:lnTo>
                    <a:pt x="10535972" y="209417"/>
                  </a:lnTo>
                  <a:lnTo>
                    <a:pt x="10535972" y="0"/>
                  </a:lnTo>
                  <a:close/>
                </a:path>
              </a:pathLst>
            </a:custGeom>
            <a:solidFill>
              <a:srgbClr val="479AC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501" name="Google Shape;501;p55"/>
            <p:cNvSpPr/>
            <p:nvPr/>
          </p:nvSpPr>
          <p:spPr>
            <a:xfrm>
              <a:off x="6861916" y="9863563"/>
              <a:ext cx="2706370" cy="209550"/>
            </a:xfrm>
            <a:custGeom>
              <a:rect b="b" l="l" r="r" t="t"/>
              <a:pathLst>
                <a:path extrusionOk="0" h="209550" w="2706370">
                  <a:moveTo>
                    <a:pt x="2706210" y="0"/>
                  </a:moveTo>
                  <a:lnTo>
                    <a:pt x="0" y="0"/>
                  </a:lnTo>
                  <a:lnTo>
                    <a:pt x="0" y="209417"/>
                  </a:lnTo>
                  <a:lnTo>
                    <a:pt x="2706210" y="209417"/>
                  </a:lnTo>
                  <a:lnTo>
                    <a:pt x="270621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502" name="Google Shape;502;p55"/>
            <p:cNvSpPr/>
            <p:nvPr/>
          </p:nvSpPr>
          <p:spPr>
            <a:xfrm>
              <a:off x="0" y="9863563"/>
              <a:ext cx="4956810" cy="209550"/>
            </a:xfrm>
            <a:custGeom>
              <a:rect b="b" l="l" r="r" t="t"/>
              <a:pathLst>
                <a:path extrusionOk="0" h="209550" w="4956810">
                  <a:moveTo>
                    <a:pt x="4956623" y="0"/>
                  </a:moveTo>
                  <a:lnTo>
                    <a:pt x="0" y="0"/>
                  </a:lnTo>
                  <a:lnTo>
                    <a:pt x="0" y="209417"/>
                  </a:lnTo>
                  <a:lnTo>
                    <a:pt x="4956623" y="209417"/>
                  </a:lnTo>
                  <a:lnTo>
                    <a:pt x="4956623"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503" name="Google Shape;503;p55"/>
            <p:cNvSpPr/>
            <p:nvPr/>
          </p:nvSpPr>
          <p:spPr>
            <a:xfrm>
              <a:off x="4956623" y="9863563"/>
              <a:ext cx="1905634" cy="209550"/>
            </a:xfrm>
            <a:custGeom>
              <a:rect b="b" l="l" r="r" t="t"/>
              <a:pathLst>
                <a:path extrusionOk="0" h="209550" w="1905634">
                  <a:moveTo>
                    <a:pt x="1905292" y="0"/>
                  </a:moveTo>
                  <a:lnTo>
                    <a:pt x="0" y="0"/>
                  </a:lnTo>
                  <a:lnTo>
                    <a:pt x="0" y="209417"/>
                  </a:lnTo>
                  <a:lnTo>
                    <a:pt x="1905292" y="209417"/>
                  </a:lnTo>
                  <a:lnTo>
                    <a:pt x="1905292"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grpSp>
        <p:nvGrpSpPr>
          <p:cNvPr id="504" name="Google Shape;504;p55"/>
          <p:cNvGrpSpPr/>
          <p:nvPr/>
        </p:nvGrpSpPr>
        <p:grpSpPr>
          <a:xfrm>
            <a:off x="10472612" y="6300976"/>
            <a:ext cx="1450594" cy="352728"/>
            <a:chOff x="17270138" y="10392506"/>
            <a:chExt cx="2392141" cy="581772"/>
          </a:xfrm>
        </p:grpSpPr>
        <p:grpSp>
          <p:nvGrpSpPr>
            <p:cNvPr id="505" name="Google Shape;505;p55"/>
            <p:cNvGrpSpPr/>
            <p:nvPr/>
          </p:nvGrpSpPr>
          <p:grpSpPr>
            <a:xfrm>
              <a:off x="17879688" y="10615449"/>
              <a:ext cx="479402" cy="221678"/>
              <a:chOff x="17879688" y="10615449"/>
              <a:chExt cx="479402" cy="221678"/>
            </a:xfrm>
          </p:grpSpPr>
          <p:pic>
            <p:nvPicPr>
              <p:cNvPr id="506" name="Google Shape;506;p55"/>
              <p:cNvPicPr preferRelativeResize="0"/>
              <p:nvPr/>
            </p:nvPicPr>
            <p:blipFill rotWithShape="1">
              <a:blip r:embed="rId2">
                <a:alphaModFix/>
              </a:blip>
              <a:srcRect b="0" l="0" r="0" t="0"/>
              <a:stretch/>
            </p:blipFill>
            <p:spPr>
              <a:xfrm>
                <a:off x="17879688" y="10624359"/>
                <a:ext cx="165691" cy="212768"/>
              </a:xfrm>
              <a:prstGeom prst="rect">
                <a:avLst/>
              </a:prstGeom>
              <a:noFill/>
              <a:ln>
                <a:noFill/>
              </a:ln>
            </p:spPr>
          </p:pic>
          <p:sp>
            <p:nvSpPr>
              <p:cNvPr id="507" name="Google Shape;507;p55"/>
              <p:cNvSpPr/>
              <p:nvPr/>
            </p:nvSpPr>
            <p:spPr>
              <a:xfrm>
                <a:off x="18087310" y="10615449"/>
                <a:ext cx="271780" cy="221615"/>
              </a:xfrm>
              <a:custGeom>
                <a:rect b="b" l="l" r="r" t="t"/>
                <a:pathLst>
                  <a:path extrusionOk="0" h="221615" w="271780">
                    <a:moveTo>
                      <a:pt x="137189" y="0"/>
                    </a:moveTo>
                    <a:lnTo>
                      <a:pt x="98004" y="3605"/>
                    </a:lnTo>
                    <a:lnTo>
                      <a:pt x="36808" y="31434"/>
                    </a:lnTo>
                    <a:lnTo>
                      <a:pt x="9099" y="68863"/>
                    </a:lnTo>
                    <a:lnTo>
                      <a:pt x="0" y="113954"/>
                    </a:lnTo>
                    <a:lnTo>
                      <a:pt x="3551" y="145640"/>
                    </a:lnTo>
                    <a:lnTo>
                      <a:pt x="32269" y="192733"/>
                    </a:lnTo>
                    <a:lnTo>
                      <a:pt x="73580" y="214194"/>
                    </a:lnTo>
                    <a:lnTo>
                      <a:pt x="111437" y="220668"/>
                    </a:lnTo>
                    <a:lnTo>
                      <a:pt x="133618" y="221469"/>
                    </a:lnTo>
                    <a:lnTo>
                      <a:pt x="181804" y="217606"/>
                    </a:lnTo>
                    <a:lnTo>
                      <a:pt x="219554" y="205709"/>
                    </a:lnTo>
                    <a:lnTo>
                      <a:pt x="247804" y="185322"/>
                    </a:lnTo>
                    <a:lnTo>
                      <a:pt x="248779" y="183868"/>
                    </a:lnTo>
                    <a:lnTo>
                      <a:pt x="137189" y="183868"/>
                    </a:lnTo>
                    <a:lnTo>
                      <a:pt x="100110" y="180475"/>
                    </a:lnTo>
                    <a:lnTo>
                      <a:pt x="72483" y="170233"/>
                    </a:lnTo>
                    <a:lnTo>
                      <a:pt x="54152" y="153044"/>
                    </a:lnTo>
                    <a:lnTo>
                      <a:pt x="44961" y="128812"/>
                    </a:lnTo>
                    <a:lnTo>
                      <a:pt x="271174" y="128812"/>
                    </a:lnTo>
                    <a:lnTo>
                      <a:pt x="271174" y="109661"/>
                    </a:lnTo>
                    <a:lnTo>
                      <a:pt x="269153" y="93724"/>
                    </a:lnTo>
                    <a:lnTo>
                      <a:pt x="45736" y="93724"/>
                    </a:lnTo>
                    <a:lnTo>
                      <a:pt x="56104" y="69304"/>
                    </a:lnTo>
                    <a:lnTo>
                      <a:pt x="75188" y="51618"/>
                    </a:lnTo>
                    <a:lnTo>
                      <a:pt x="102680" y="40863"/>
                    </a:lnTo>
                    <a:lnTo>
                      <a:pt x="138268" y="37234"/>
                    </a:lnTo>
                    <a:lnTo>
                      <a:pt x="242644" y="37234"/>
                    </a:lnTo>
                    <a:lnTo>
                      <a:pt x="236021" y="29799"/>
                    </a:lnTo>
                    <a:lnTo>
                      <a:pt x="209260" y="13350"/>
                    </a:lnTo>
                    <a:lnTo>
                      <a:pt x="193505" y="7474"/>
                    </a:lnTo>
                    <a:lnTo>
                      <a:pt x="176327" y="3306"/>
                    </a:lnTo>
                    <a:lnTo>
                      <a:pt x="157597" y="822"/>
                    </a:lnTo>
                    <a:lnTo>
                      <a:pt x="137189" y="0"/>
                    </a:lnTo>
                    <a:close/>
                  </a:path>
                  <a:path extrusionOk="0" h="221615" w="271780">
                    <a:moveTo>
                      <a:pt x="268326" y="154183"/>
                    </a:moveTo>
                    <a:lnTo>
                      <a:pt x="216265" y="154183"/>
                    </a:lnTo>
                    <a:lnTo>
                      <a:pt x="215899" y="154780"/>
                    </a:lnTo>
                    <a:lnTo>
                      <a:pt x="204180" y="167811"/>
                    </a:lnTo>
                    <a:lnTo>
                      <a:pt x="187523" y="176867"/>
                    </a:lnTo>
                    <a:lnTo>
                      <a:pt x="165375" y="182152"/>
                    </a:lnTo>
                    <a:lnTo>
                      <a:pt x="137189" y="183868"/>
                    </a:lnTo>
                    <a:lnTo>
                      <a:pt x="248779" y="183868"/>
                    </a:lnTo>
                    <a:lnTo>
                      <a:pt x="267489" y="155984"/>
                    </a:lnTo>
                    <a:lnTo>
                      <a:pt x="268326" y="154183"/>
                    </a:lnTo>
                    <a:close/>
                  </a:path>
                  <a:path extrusionOk="0" h="221615" w="271780">
                    <a:moveTo>
                      <a:pt x="242644" y="37234"/>
                    </a:moveTo>
                    <a:lnTo>
                      <a:pt x="138268" y="37234"/>
                    </a:lnTo>
                    <a:lnTo>
                      <a:pt x="172911" y="40716"/>
                    </a:lnTo>
                    <a:lnTo>
                      <a:pt x="198783" y="51226"/>
                    </a:lnTo>
                    <a:lnTo>
                      <a:pt x="216030" y="68863"/>
                    </a:lnTo>
                    <a:lnTo>
                      <a:pt x="224799" y="93724"/>
                    </a:lnTo>
                    <a:lnTo>
                      <a:pt x="269153" y="93724"/>
                    </a:lnTo>
                    <a:lnTo>
                      <a:pt x="267196" y="78293"/>
                    </a:lnTo>
                    <a:lnTo>
                      <a:pt x="255405" y="51559"/>
                    </a:lnTo>
                    <a:lnTo>
                      <a:pt x="242644" y="3723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sp>
          <p:nvSpPr>
            <p:cNvPr id="508" name="Google Shape;508;p55"/>
            <p:cNvSpPr/>
            <p:nvPr/>
          </p:nvSpPr>
          <p:spPr>
            <a:xfrm>
              <a:off x="18426135" y="10620492"/>
              <a:ext cx="269875" cy="211454"/>
            </a:xfrm>
            <a:custGeom>
              <a:rect b="b" l="l" r="r" t="t"/>
              <a:pathLst>
                <a:path extrusionOk="0" h="211454" w="269875">
                  <a:moveTo>
                    <a:pt x="269468" y="0"/>
                  </a:moveTo>
                  <a:lnTo>
                    <a:pt x="221836" y="0"/>
                  </a:lnTo>
                  <a:lnTo>
                    <a:pt x="221836" y="154298"/>
                  </a:lnTo>
                  <a:lnTo>
                    <a:pt x="49705" y="0"/>
                  </a:lnTo>
                  <a:lnTo>
                    <a:pt x="0" y="0"/>
                  </a:lnTo>
                  <a:lnTo>
                    <a:pt x="0" y="210925"/>
                  </a:lnTo>
                  <a:lnTo>
                    <a:pt x="47935" y="210925"/>
                  </a:lnTo>
                  <a:lnTo>
                    <a:pt x="47935" y="54856"/>
                  </a:lnTo>
                  <a:lnTo>
                    <a:pt x="221836" y="210925"/>
                  </a:lnTo>
                  <a:lnTo>
                    <a:pt x="269468" y="210925"/>
                  </a:lnTo>
                  <a:lnTo>
                    <a:pt x="269468" y="0"/>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509" name="Google Shape;509;p55"/>
            <p:cNvSpPr/>
            <p:nvPr/>
          </p:nvSpPr>
          <p:spPr>
            <a:xfrm>
              <a:off x="18756563" y="10610134"/>
              <a:ext cx="281305" cy="227329"/>
            </a:xfrm>
            <a:custGeom>
              <a:rect b="b" l="l" r="r" t="t"/>
              <a:pathLst>
                <a:path extrusionOk="0" h="227329" w="281305">
                  <a:moveTo>
                    <a:pt x="140131" y="0"/>
                  </a:moveTo>
                  <a:lnTo>
                    <a:pt x="100945" y="3402"/>
                  </a:lnTo>
                  <a:lnTo>
                    <a:pt x="39362" y="30060"/>
                  </a:lnTo>
                  <a:lnTo>
                    <a:pt x="9978" y="66450"/>
                  </a:lnTo>
                  <a:lnTo>
                    <a:pt x="0" y="114855"/>
                  </a:lnTo>
                  <a:lnTo>
                    <a:pt x="8728" y="163675"/>
                  </a:lnTo>
                  <a:lnTo>
                    <a:pt x="34831" y="198668"/>
                  </a:lnTo>
                  <a:lnTo>
                    <a:pt x="78188" y="219734"/>
                  </a:lnTo>
                  <a:lnTo>
                    <a:pt x="138676" y="226778"/>
                  </a:lnTo>
                  <a:lnTo>
                    <a:pt x="199632" y="219440"/>
                  </a:lnTo>
                  <a:lnTo>
                    <a:pt x="244253" y="197882"/>
                  </a:lnTo>
                  <a:lnTo>
                    <a:pt x="253425" y="186140"/>
                  </a:lnTo>
                  <a:lnTo>
                    <a:pt x="139765" y="186140"/>
                  </a:lnTo>
                  <a:lnTo>
                    <a:pt x="99849" y="181747"/>
                  </a:lnTo>
                  <a:lnTo>
                    <a:pt x="71531" y="168485"/>
                  </a:lnTo>
                  <a:lnTo>
                    <a:pt x="54656" y="146229"/>
                  </a:lnTo>
                  <a:lnTo>
                    <a:pt x="49066" y="114855"/>
                  </a:lnTo>
                  <a:lnTo>
                    <a:pt x="55084" y="82600"/>
                  </a:lnTo>
                  <a:lnTo>
                    <a:pt x="72764" y="58990"/>
                  </a:lnTo>
                  <a:lnTo>
                    <a:pt x="101545" y="44485"/>
                  </a:lnTo>
                  <a:lnTo>
                    <a:pt x="140864" y="39548"/>
                  </a:lnTo>
                  <a:lnTo>
                    <a:pt x="251382" y="39548"/>
                  </a:lnTo>
                  <a:lnTo>
                    <a:pt x="242697" y="30174"/>
                  </a:lnTo>
                  <a:lnTo>
                    <a:pt x="213532" y="13287"/>
                  </a:lnTo>
                  <a:lnTo>
                    <a:pt x="196852" y="7438"/>
                  </a:lnTo>
                  <a:lnTo>
                    <a:pt x="179145" y="3290"/>
                  </a:lnTo>
                  <a:lnTo>
                    <a:pt x="160280" y="818"/>
                  </a:lnTo>
                  <a:lnTo>
                    <a:pt x="140131" y="0"/>
                  </a:lnTo>
                  <a:close/>
                </a:path>
                <a:path extrusionOk="0" h="227329" w="281305">
                  <a:moveTo>
                    <a:pt x="251382" y="39548"/>
                  </a:moveTo>
                  <a:lnTo>
                    <a:pt x="140864" y="39548"/>
                  </a:lnTo>
                  <a:lnTo>
                    <a:pt x="179872" y="44485"/>
                  </a:lnTo>
                  <a:lnTo>
                    <a:pt x="208426" y="58990"/>
                  </a:lnTo>
                  <a:lnTo>
                    <a:pt x="225969" y="82600"/>
                  </a:lnTo>
                  <a:lnTo>
                    <a:pt x="231940" y="114855"/>
                  </a:lnTo>
                  <a:lnTo>
                    <a:pt x="226259" y="146229"/>
                  </a:lnTo>
                  <a:lnTo>
                    <a:pt x="209110" y="168485"/>
                  </a:lnTo>
                  <a:lnTo>
                    <a:pt x="180332" y="181747"/>
                  </a:lnTo>
                  <a:lnTo>
                    <a:pt x="139765" y="186140"/>
                  </a:lnTo>
                  <a:lnTo>
                    <a:pt x="253425" y="186140"/>
                  </a:lnTo>
                  <a:lnTo>
                    <a:pt x="271665" y="162792"/>
                  </a:lnTo>
                  <a:lnTo>
                    <a:pt x="280996" y="114855"/>
                  </a:lnTo>
                  <a:lnTo>
                    <a:pt x="276663" y="81317"/>
                  </a:lnTo>
                  <a:lnTo>
                    <a:pt x="263819" y="52970"/>
                  </a:lnTo>
                  <a:lnTo>
                    <a:pt x="251382" y="39548"/>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510" name="Google Shape;510;p55"/>
            <p:cNvSpPr/>
            <p:nvPr/>
          </p:nvSpPr>
          <p:spPr>
            <a:xfrm>
              <a:off x="19099035" y="10610132"/>
              <a:ext cx="563244" cy="227329"/>
            </a:xfrm>
            <a:custGeom>
              <a:rect b="b" l="l" r="r" t="t"/>
              <a:pathLst>
                <a:path extrusionOk="0" h="227329" w="563244">
                  <a:moveTo>
                    <a:pt x="266001" y="226796"/>
                  </a:moveTo>
                  <a:lnTo>
                    <a:pt x="157340" y="99275"/>
                  </a:lnTo>
                  <a:lnTo>
                    <a:pt x="260578" y="15341"/>
                  </a:lnTo>
                  <a:lnTo>
                    <a:pt x="194271" y="15341"/>
                  </a:lnTo>
                  <a:lnTo>
                    <a:pt x="46875" y="136359"/>
                  </a:lnTo>
                  <a:lnTo>
                    <a:pt x="46875" y="15341"/>
                  </a:lnTo>
                  <a:lnTo>
                    <a:pt x="0" y="15341"/>
                  </a:lnTo>
                  <a:lnTo>
                    <a:pt x="0" y="226796"/>
                  </a:lnTo>
                  <a:lnTo>
                    <a:pt x="46875" y="226796"/>
                  </a:lnTo>
                  <a:lnTo>
                    <a:pt x="46875" y="182537"/>
                  </a:lnTo>
                  <a:lnTo>
                    <a:pt x="120548" y="124307"/>
                  </a:lnTo>
                  <a:lnTo>
                    <a:pt x="207327" y="226796"/>
                  </a:lnTo>
                  <a:lnTo>
                    <a:pt x="266001" y="226796"/>
                  </a:lnTo>
                  <a:close/>
                </a:path>
                <a:path extrusionOk="0" h="227329" w="563244">
                  <a:moveTo>
                    <a:pt x="563219" y="80784"/>
                  </a:moveTo>
                  <a:lnTo>
                    <a:pt x="556120" y="44602"/>
                  </a:lnTo>
                  <a:lnTo>
                    <a:pt x="548868" y="36258"/>
                  </a:lnTo>
                  <a:lnTo>
                    <a:pt x="534250" y="19443"/>
                  </a:lnTo>
                  <a:lnTo>
                    <a:pt x="517817" y="13017"/>
                  </a:lnTo>
                  <a:lnTo>
                    <a:pt x="517817" y="109728"/>
                  </a:lnTo>
                  <a:lnTo>
                    <a:pt x="517715" y="115951"/>
                  </a:lnTo>
                  <a:lnTo>
                    <a:pt x="500291" y="154762"/>
                  </a:lnTo>
                  <a:lnTo>
                    <a:pt x="450342" y="185000"/>
                  </a:lnTo>
                  <a:lnTo>
                    <a:pt x="404761" y="191274"/>
                  </a:lnTo>
                  <a:lnTo>
                    <a:pt x="382905" y="189572"/>
                  </a:lnTo>
                  <a:lnTo>
                    <a:pt x="367411" y="184416"/>
                  </a:lnTo>
                  <a:lnTo>
                    <a:pt x="358165" y="175780"/>
                  </a:lnTo>
                  <a:lnTo>
                    <a:pt x="355104" y="163601"/>
                  </a:lnTo>
                  <a:lnTo>
                    <a:pt x="355104" y="163233"/>
                  </a:lnTo>
                  <a:lnTo>
                    <a:pt x="380695" y="134302"/>
                  </a:lnTo>
                  <a:lnTo>
                    <a:pt x="420522" y="127152"/>
                  </a:lnTo>
                  <a:lnTo>
                    <a:pt x="451739" y="124929"/>
                  </a:lnTo>
                  <a:lnTo>
                    <a:pt x="476529" y="122809"/>
                  </a:lnTo>
                  <a:lnTo>
                    <a:pt x="495388" y="119672"/>
                  </a:lnTo>
                  <a:lnTo>
                    <a:pt x="508939" y="115366"/>
                  </a:lnTo>
                  <a:lnTo>
                    <a:pt x="517817" y="109728"/>
                  </a:lnTo>
                  <a:lnTo>
                    <a:pt x="517817" y="13017"/>
                  </a:lnTo>
                  <a:lnTo>
                    <a:pt x="496785" y="4775"/>
                  </a:lnTo>
                  <a:lnTo>
                    <a:pt x="442874" y="0"/>
                  </a:lnTo>
                  <a:lnTo>
                    <a:pt x="387819" y="5156"/>
                  </a:lnTo>
                  <a:lnTo>
                    <a:pt x="347306" y="20701"/>
                  </a:lnTo>
                  <a:lnTo>
                    <a:pt x="321094" y="46786"/>
                  </a:lnTo>
                  <a:lnTo>
                    <a:pt x="308978" y="83566"/>
                  </a:lnTo>
                  <a:lnTo>
                    <a:pt x="308800" y="84988"/>
                  </a:lnTo>
                  <a:lnTo>
                    <a:pt x="358254" y="84988"/>
                  </a:lnTo>
                  <a:lnTo>
                    <a:pt x="358381" y="83883"/>
                  </a:lnTo>
                  <a:lnTo>
                    <a:pt x="365785" y="61988"/>
                  </a:lnTo>
                  <a:lnTo>
                    <a:pt x="382066" y="47218"/>
                  </a:lnTo>
                  <a:lnTo>
                    <a:pt x="408546" y="38874"/>
                  </a:lnTo>
                  <a:lnTo>
                    <a:pt x="446532" y="36258"/>
                  </a:lnTo>
                  <a:lnTo>
                    <a:pt x="472998" y="37934"/>
                  </a:lnTo>
                  <a:lnTo>
                    <a:pt x="510755" y="54457"/>
                  </a:lnTo>
                  <a:lnTo>
                    <a:pt x="517093" y="65036"/>
                  </a:lnTo>
                  <a:lnTo>
                    <a:pt x="517093" y="70904"/>
                  </a:lnTo>
                  <a:lnTo>
                    <a:pt x="480644" y="91363"/>
                  </a:lnTo>
                  <a:lnTo>
                    <a:pt x="417677" y="96291"/>
                  </a:lnTo>
                  <a:lnTo>
                    <a:pt x="393242" y="98894"/>
                  </a:lnTo>
                  <a:lnTo>
                    <a:pt x="351866" y="108013"/>
                  </a:lnTo>
                  <a:lnTo>
                    <a:pt x="311823" y="136855"/>
                  </a:lnTo>
                  <a:lnTo>
                    <a:pt x="304203" y="167259"/>
                  </a:lnTo>
                  <a:lnTo>
                    <a:pt x="309740" y="193230"/>
                  </a:lnTo>
                  <a:lnTo>
                    <a:pt x="326326" y="211836"/>
                  </a:lnTo>
                  <a:lnTo>
                    <a:pt x="353872" y="223050"/>
                  </a:lnTo>
                  <a:lnTo>
                    <a:pt x="392315" y="226796"/>
                  </a:lnTo>
                  <a:lnTo>
                    <a:pt x="423240" y="224764"/>
                  </a:lnTo>
                  <a:lnTo>
                    <a:pt x="474853" y="208648"/>
                  </a:lnTo>
                  <a:lnTo>
                    <a:pt x="509028" y="180670"/>
                  </a:lnTo>
                  <a:lnTo>
                    <a:pt x="519264" y="165595"/>
                  </a:lnTo>
                  <a:lnTo>
                    <a:pt x="523392" y="219824"/>
                  </a:lnTo>
                  <a:lnTo>
                    <a:pt x="563219" y="219824"/>
                  </a:lnTo>
                  <a:lnTo>
                    <a:pt x="563219" y="165595"/>
                  </a:lnTo>
                  <a:lnTo>
                    <a:pt x="563219" y="109728"/>
                  </a:lnTo>
                  <a:lnTo>
                    <a:pt x="563219" y="8078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nvGrpSpPr>
            <p:cNvPr id="511" name="Google Shape;511;p55"/>
            <p:cNvGrpSpPr/>
            <p:nvPr/>
          </p:nvGrpSpPr>
          <p:grpSpPr>
            <a:xfrm>
              <a:off x="17270138" y="10697205"/>
              <a:ext cx="448309" cy="277073"/>
              <a:chOff x="17270138" y="10697205"/>
              <a:chExt cx="448309" cy="277073"/>
            </a:xfrm>
          </p:grpSpPr>
          <p:sp>
            <p:nvSpPr>
              <p:cNvPr id="512" name="Google Shape;512;p55"/>
              <p:cNvSpPr/>
              <p:nvPr/>
            </p:nvSpPr>
            <p:spPr>
              <a:xfrm>
                <a:off x="17270138" y="10697205"/>
                <a:ext cx="448309" cy="55245"/>
              </a:xfrm>
              <a:custGeom>
                <a:rect b="b" l="l" r="r" t="t"/>
                <a:pathLst>
                  <a:path extrusionOk="0" h="55245" w="448309">
                    <a:moveTo>
                      <a:pt x="440300" y="0"/>
                    </a:moveTo>
                    <a:lnTo>
                      <a:pt x="7455" y="0"/>
                    </a:lnTo>
                    <a:lnTo>
                      <a:pt x="4412" y="12040"/>
                    </a:lnTo>
                    <a:lnTo>
                      <a:pt x="2145" y="24279"/>
                    </a:lnTo>
                    <a:lnTo>
                      <a:pt x="668" y="36679"/>
                    </a:lnTo>
                    <a:lnTo>
                      <a:pt x="0" y="51087"/>
                    </a:lnTo>
                    <a:lnTo>
                      <a:pt x="73" y="54846"/>
                    </a:lnTo>
                    <a:lnTo>
                      <a:pt x="447693" y="54846"/>
                    </a:lnTo>
                    <a:lnTo>
                      <a:pt x="447766" y="49202"/>
                    </a:lnTo>
                    <a:lnTo>
                      <a:pt x="447097" y="36679"/>
                    </a:lnTo>
                    <a:lnTo>
                      <a:pt x="445619" y="24279"/>
                    </a:lnTo>
                    <a:lnTo>
                      <a:pt x="443349" y="12040"/>
                    </a:lnTo>
                    <a:lnTo>
                      <a:pt x="44030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513" name="Google Shape;513;p55"/>
              <p:cNvSpPr/>
              <p:nvPr/>
            </p:nvSpPr>
            <p:spPr>
              <a:xfrm>
                <a:off x="17272040" y="10775656"/>
                <a:ext cx="444500" cy="55245"/>
              </a:xfrm>
              <a:custGeom>
                <a:rect b="b" l="l" r="r" t="t"/>
                <a:pathLst>
                  <a:path extrusionOk="0" h="55245" w="444500">
                    <a:moveTo>
                      <a:pt x="443965" y="0"/>
                    </a:moveTo>
                    <a:lnTo>
                      <a:pt x="0" y="0"/>
                    </a:lnTo>
                    <a:lnTo>
                      <a:pt x="2328" y="14230"/>
                    </a:lnTo>
                    <a:lnTo>
                      <a:pt x="5540" y="28145"/>
                    </a:lnTo>
                    <a:lnTo>
                      <a:pt x="9601" y="41715"/>
                    </a:lnTo>
                    <a:lnTo>
                      <a:pt x="14481" y="54909"/>
                    </a:lnTo>
                    <a:lnTo>
                      <a:pt x="429484" y="54909"/>
                    </a:lnTo>
                    <a:lnTo>
                      <a:pt x="434362" y="41715"/>
                    </a:lnTo>
                    <a:lnTo>
                      <a:pt x="438421" y="28145"/>
                    </a:lnTo>
                    <a:lnTo>
                      <a:pt x="441632" y="14230"/>
                    </a:lnTo>
                    <a:lnTo>
                      <a:pt x="443965"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514" name="Google Shape;514;p55"/>
              <p:cNvSpPr/>
              <p:nvPr/>
            </p:nvSpPr>
            <p:spPr>
              <a:xfrm>
                <a:off x="17294201" y="10851088"/>
                <a:ext cx="400050" cy="123190"/>
              </a:xfrm>
              <a:custGeom>
                <a:rect b="b" l="l" r="r" t="t"/>
                <a:pathLst>
                  <a:path extrusionOk="0" h="123190" w="400050">
                    <a:moveTo>
                      <a:pt x="399631" y="0"/>
                    </a:moveTo>
                    <a:lnTo>
                      <a:pt x="0" y="0"/>
                    </a:lnTo>
                    <a:lnTo>
                      <a:pt x="26578" y="40754"/>
                    </a:lnTo>
                    <a:lnTo>
                      <a:pt x="61146" y="74712"/>
                    </a:lnTo>
                    <a:lnTo>
                      <a:pt x="102406" y="100575"/>
                    </a:lnTo>
                    <a:lnTo>
                      <a:pt x="149061" y="117045"/>
                    </a:lnTo>
                    <a:lnTo>
                      <a:pt x="199815" y="122823"/>
                    </a:lnTo>
                    <a:lnTo>
                      <a:pt x="250569" y="117045"/>
                    </a:lnTo>
                    <a:lnTo>
                      <a:pt x="297225" y="100575"/>
                    </a:lnTo>
                    <a:lnTo>
                      <a:pt x="338485" y="74712"/>
                    </a:lnTo>
                    <a:lnTo>
                      <a:pt x="373052" y="40754"/>
                    </a:lnTo>
                    <a:lnTo>
                      <a:pt x="399631"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pic>
          <p:nvPicPr>
            <p:cNvPr id="515" name="Google Shape;515;p55"/>
            <p:cNvPicPr preferRelativeResize="0"/>
            <p:nvPr/>
          </p:nvPicPr>
          <p:blipFill rotWithShape="1">
            <a:blip r:embed="rId3">
              <a:alphaModFix/>
            </a:blip>
            <a:srcRect b="0" l="0" r="0" t="0"/>
            <a:stretch/>
          </p:blipFill>
          <p:spPr>
            <a:xfrm>
              <a:off x="17298399" y="10392506"/>
              <a:ext cx="391240" cy="257497"/>
            </a:xfrm>
            <a:prstGeom prst="rect">
              <a:avLst/>
            </a:prstGeom>
            <a:noFill/>
            <a:ln>
              <a:noFill/>
            </a:ln>
          </p:spPr>
        </p:pic>
      </p:grpSp>
      <p:sp>
        <p:nvSpPr>
          <p:cNvPr id="516" name="Google Shape;516;p55"/>
          <p:cNvSpPr txBox="1"/>
          <p:nvPr>
            <p:ph type="title"/>
          </p:nvPr>
        </p:nvSpPr>
        <p:spPr>
          <a:xfrm>
            <a:off x="616696" y="602131"/>
            <a:ext cx="10965900" cy="513300"/>
          </a:xfrm>
          <a:prstGeom prst="rect">
            <a:avLst/>
          </a:prstGeom>
          <a:noFill/>
          <a:ln>
            <a:noFill/>
          </a:ln>
        </p:spPr>
        <p:txBody>
          <a:bodyPr anchorCtr="0" anchor="ctr" bIns="0" lIns="0" spcFirstLastPara="1" rIns="0" wrap="square" tIns="0">
            <a:normAutofit/>
          </a:bodyPr>
          <a:lstStyle>
            <a:lvl1pPr lvl="0" rtl="0" algn="l">
              <a:lnSpc>
                <a:spcPct val="90000"/>
              </a:lnSpc>
              <a:spcBef>
                <a:spcPts val="0"/>
              </a:spcBef>
              <a:spcAft>
                <a:spcPts val="0"/>
              </a:spcAft>
              <a:buClr>
                <a:schemeClr val="dk1"/>
              </a:buClr>
              <a:buSzPts val="3300"/>
              <a:buFont typeface="Arial"/>
              <a:buNone/>
              <a:defRPr b="1" i="0" sz="3300">
                <a:solidFill>
                  <a:schemeClr val="dk1"/>
                </a:solidFill>
                <a:latin typeface="Arial"/>
                <a:ea typeface="Arial"/>
                <a:cs typeface="Arial"/>
                <a:sym typeface="Aria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517" name="Google Shape;517;p55"/>
          <p:cNvSpPr txBox="1"/>
          <p:nvPr>
            <p:ph idx="1" type="subTitle"/>
          </p:nvPr>
        </p:nvSpPr>
        <p:spPr>
          <a:xfrm>
            <a:off x="616696" y="1194219"/>
            <a:ext cx="10965900" cy="193200"/>
          </a:xfrm>
          <a:prstGeom prst="rect">
            <a:avLst/>
          </a:prstGeom>
          <a:noFill/>
          <a:ln>
            <a:noFill/>
          </a:ln>
        </p:spPr>
        <p:txBody>
          <a:bodyPr anchorCtr="0" anchor="t" bIns="0" lIns="0" spcFirstLastPara="1" rIns="0" wrap="square" tIns="0">
            <a:spAutoFit/>
          </a:bodyPr>
          <a:lstStyle>
            <a:lvl1pPr lvl="0" rtl="0" algn="l">
              <a:lnSpc>
                <a:spcPct val="90000"/>
              </a:lnSpc>
              <a:spcBef>
                <a:spcPts val="900"/>
              </a:spcBef>
              <a:spcAft>
                <a:spcPts val="0"/>
              </a:spcAft>
              <a:buClr>
                <a:schemeClr val="accent2"/>
              </a:buClr>
              <a:buSzPts val="1300"/>
              <a:buNone/>
              <a:defRPr b="1" i="0" sz="1300">
                <a:solidFill>
                  <a:schemeClr val="accent2"/>
                </a:solidFill>
                <a:latin typeface="Arial"/>
                <a:ea typeface="Arial"/>
                <a:cs typeface="Arial"/>
                <a:sym typeface="Arial"/>
              </a:defRPr>
            </a:lvl1pPr>
            <a:lvl2pPr lvl="1" rtl="0" algn="l">
              <a:lnSpc>
                <a:spcPct val="90000"/>
              </a:lnSpc>
              <a:spcBef>
                <a:spcPts val="500"/>
              </a:spcBef>
              <a:spcAft>
                <a:spcPts val="0"/>
              </a:spcAft>
              <a:buClr>
                <a:schemeClr val="dk1"/>
              </a:buClr>
              <a:buSzPts val="1100"/>
              <a:buChar char="□"/>
              <a:defRPr/>
            </a:lvl2pPr>
            <a:lvl3pPr lvl="2" rtl="0" algn="l">
              <a:lnSpc>
                <a:spcPct val="90000"/>
              </a:lnSpc>
              <a:spcBef>
                <a:spcPts val="500"/>
              </a:spcBef>
              <a:spcAft>
                <a:spcPts val="0"/>
              </a:spcAft>
              <a:buClr>
                <a:schemeClr val="dk1"/>
              </a:buClr>
              <a:buSzPts val="1100"/>
              <a:buChar char="■"/>
              <a:defRPr/>
            </a:lvl3pPr>
            <a:lvl4pPr lvl="3" rtl="0" algn="l">
              <a:lnSpc>
                <a:spcPct val="90000"/>
              </a:lnSpc>
              <a:spcBef>
                <a:spcPts val="500"/>
              </a:spcBef>
              <a:spcAft>
                <a:spcPts val="0"/>
              </a:spcAft>
              <a:buClr>
                <a:schemeClr val="dk1"/>
              </a:buClr>
              <a:buSzPts val="1100"/>
              <a:buChar char="■"/>
              <a:defRPr/>
            </a:lvl4pPr>
            <a:lvl5pPr lvl="4" rtl="0" algn="l">
              <a:lnSpc>
                <a:spcPct val="90000"/>
              </a:lnSpc>
              <a:spcBef>
                <a:spcPts val="500"/>
              </a:spcBef>
              <a:spcAft>
                <a:spcPts val="0"/>
              </a:spcAft>
              <a:buClr>
                <a:schemeClr val="dk1"/>
              </a:buClr>
              <a:buSzPts val="1100"/>
              <a:buChar char="□"/>
              <a:defRPr/>
            </a:lvl5pPr>
            <a:lvl6pPr lvl="5" rtl="0" algn="l">
              <a:lnSpc>
                <a:spcPct val="90000"/>
              </a:lnSpc>
              <a:spcBef>
                <a:spcPts val="500"/>
              </a:spcBef>
              <a:spcAft>
                <a:spcPts val="0"/>
              </a:spcAft>
              <a:buClr>
                <a:schemeClr val="dk1"/>
              </a:buClr>
              <a:buSzPts val="1100"/>
              <a:buChar char="■"/>
              <a:defRPr/>
            </a:lvl6pPr>
            <a:lvl7pPr lvl="6" rtl="0" algn="l">
              <a:lnSpc>
                <a:spcPct val="90000"/>
              </a:lnSpc>
              <a:spcBef>
                <a:spcPts val="500"/>
              </a:spcBef>
              <a:spcAft>
                <a:spcPts val="0"/>
              </a:spcAft>
              <a:buClr>
                <a:schemeClr val="dk1"/>
              </a:buClr>
              <a:buSzPts val="1100"/>
              <a:buChar char="■"/>
              <a:defRPr/>
            </a:lvl7pPr>
            <a:lvl8pPr lvl="7" rtl="0" algn="l">
              <a:lnSpc>
                <a:spcPct val="90000"/>
              </a:lnSpc>
              <a:spcBef>
                <a:spcPts val="500"/>
              </a:spcBef>
              <a:spcAft>
                <a:spcPts val="0"/>
              </a:spcAft>
              <a:buClr>
                <a:schemeClr val="dk1"/>
              </a:buClr>
              <a:buSzPts val="1100"/>
              <a:buChar char="□"/>
              <a:defRPr/>
            </a:lvl8pPr>
            <a:lvl9pPr lvl="8" rtl="0" algn="l">
              <a:lnSpc>
                <a:spcPct val="90000"/>
              </a:lnSpc>
              <a:spcBef>
                <a:spcPts val="500"/>
              </a:spcBef>
              <a:spcAft>
                <a:spcPts val="0"/>
              </a:spcAft>
              <a:buClr>
                <a:schemeClr val="dk1"/>
              </a:buClr>
              <a:buSzPts val="1100"/>
              <a:buChar char="■"/>
              <a:defRPr/>
            </a:lvl9pPr>
          </a:lstStyle>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1">
  <p:cSld name="Two Content_3">
    <p:spTree>
      <p:nvGrpSpPr>
        <p:cNvPr id="518" name="Shape 518"/>
        <p:cNvGrpSpPr/>
        <p:nvPr/>
      </p:nvGrpSpPr>
      <p:grpSpPr>
        <a:xfrm>
          <a:off x="0" y="0"/>
          <a:ext cx="0" cy="0"/>
          <a:chOff x="0" y="0"/>
          <a:chExt cx="0" cy="0"/>
        </a:xfrm>
      </p:grpSpPr>
      <p:sp>
        <p:nvSpPr>
          <p:cNvPr id="519" name="Google Shape;519;p56"/>
          <p:cNvSpPr/>
          <p:nvPr/>
        </p:nvSpPr>
        <p:spPr>
          <a:xfrm>
            <a:off x="0" y="0"/>
            <a:ext cx="12192000" cy="1732500"/>
          </a:xfrm>
          <a:prstGeom prst="rect">
            <a:avLst/>
          </a:prstGeom>
          <a:solidFill>
            <a:schemeClr val="dk1"/>
          </a:solidFill>
          <a:ln>
            <a:noFill/>
          </a:ln>
        </p:spPr>
        <p:txBody>
          <a:bodyPr anchorCtr="0" anchor="ctr" bIns="27700" lIns="55425" spcFirstLastPara="1" rIns="55425" wrap="square" tIns="27700">
            <a:noAutofit/>
          </a:bodyPr>
          <a:lstStyle/>
          <a:p>
            <a:pPr indent="0" lvl="0" marL="0" marR="0" rtl="0" algn="ctr">
              <a:spcBef>
                <a:spcPts val="0"/>
              </a:spcBef>
              <a:spcAft>
                <a:spcPts val="0"/>
              </a:spcAft>
              <a:buNone/>
            </a:pPr>
            <a:r>
              <a:t/>
            </a:r>
            <a:endParaRPr sz="1100">
              <a:solidFill>
                <a:schemeClr val="lt1"/>
              </a:solidFill>
              <a:latin typeface="Calibri"/>
              <a:ea typeface="Calibri"/>
              <a:cs typeface="Calibri"/>
              <a:sym typeface="Calibri"/>
            </a:endParaRPr>
          </a:p>
        </p:txBody>
      </p:sp>
      <p:sp>
        <p:nvSpPr>
          <p:cNvPr id="520" name="Google Shape;520;p56"/>
          <p:cNvSpPr txBox="1"/>
          <p:nvPr>
            <p:ph type="title"/>
          </p:nvPr>
        </p:nvSpPr>
        <p:spPr>
          <a:xfrm>
            <a:off x="616696" y="602131"/>
            <a:ext cx="10965600" cy="513300"/>
          </a:xfrm>
          <a:prstGeom prst="rect">
            <a:avLst/>
          </a:prstGeom>
          <a:noFill/>
          <a:ln>
            <a:noFill/>
          </a:ln>
        </p:spPr>
        <p:txBody>
          <a:bodyPr anchorCtr="0" anchor="ctr" bIns="0" lIns="0" spcFirstLastPara="1" rIns="0" wrap="square" tIns="0">
            <a:normAutofit/>
          </a:bodyPr>
          <a:lstStyle>
            <a:lvl1pPr lvl="0" rtl="0" algn="l">
              <a:lnSpc>
                <a:spcPct val="90000"/>
              </a:lnSpc>
              <a:spcBef>
                <a:spcPts val="0"/>
              </a:spcBef>
              <a:spcAft>
                <a:spcPts val="0"/>
              </a:spcAft>
              <a:buClr>
                <a:schemeClr val="lt1"/>
              </a:buClr>
              <a:buSzPts val="3300"/>
              <a:buFont typeface="Arial"/>
              <a:buNone/>
              <a:defRPr b="1" i="0" sz="3300">
                <a:solidFill>
                  <a:schemeClr val="lt1"/>
                </a:solidFill>
                <a:latin typeface="Arial"/>
                <a:ea typeface="Arial"/>
                <a:cs typeface="Arial"/>
                <a:sym typeface="Aria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521" name="Google Shape;521;p56"/>
          <p:cNvSpPr txBox="1"/>
          <p:nvPr>
            <p:ph idx="1" type="subTitle"/>
          </p:nvPr>
        </p:nvSpPr>
        <p:spPr>
          <a:xfrm>
            <a:off x="616696" y="1194219"/>
            <a:ext cx="10965600" cy="193200"/>
          </a:xfrm>
          <a:prstGeom prst="rect">
            <a:avLst/>
          </a:prstGeom>
          <a:noFill/>
          <a:ln>
            <a:noFill/>
          </a:ln>
        </p:spPr>
        <p:txBody>
          <a:bodyPr anchorCtr="0" anchor="t" bIns="0" lIns="0" spcFirstLastPara="1" rIns="0" wrap="square" tIns="0">
            <a:spAutoFit/>
          </a:bodyPr>
          <a:lstStyle>
            <a:lvl1pPr lvl="0" rtl="0" algn="l">
              <a:lnSpc>
                <a:spcPct val="90000"/>
              </a:lnSpc>
              <a:spcBef>
                <a:spcPts val="900"/>
              </a:spcBef>
              <a:spcAft>
                <a:spcPts val="0"/>
              </a:spcAft>
              <a:buClr>
                <a:schemeClr val="lt1"/>
              </a:buClr>
              <a:buSzPts val="1300"/>
              <a:buNone/>
              <a:defRPr b="1" i="0" sz="1300">
                <a:solidFill>
                  <a:schemeClr val="lt1"/>
                </a:solidFill>
                <a:latin typeface="Arial"/>
                <a:ea typeface="Arial"/>
                <a:cs typeface="Arial"/>
                <a:sym typeface="Arial"/>
              </a:defRPr>
            </a:lvl1pPr>
            <a:lvl2pPr lvl="1" rtl="0" algn="l">
              <a:lnSpc>
                <a:spcPct val="90000"/>
              </a:lnSpc>
              <a:spcBef>
                <a:spcPts val="500"/>
              </a:spcBef>
              <a:spcAft>
                <a:spcPts val="0"/>
              </a:spcAft>
              <a:buClr>
                <a:schemeClr val="dk1"/>
              </a:buClr>
              <a:buSzPts val="1100"/>
              <a:buChar char="□"/>
              <a:defRPr/>
            </a:lvl2pPr>
            <a:lvl3pPr lvl="2" rtl="0" algn="l">
              <a:lnSpc>
                <a:spcPct val="90000"/>
              </a:lnSpc>
              <a:spcBef>
                <a:spcPts val="500"/>
              </a:spcBef>
              <a:spcAft>
                <a:spcPts val="0"/>
              </a:spcAft>
              <a:buClr>
                <a:schemeClr val="dk1"/>
              </a:buClr>
              <a:buSzPts val="1100"/>
              <a:buChar char="■"/>
              <a:defRPr/>
            </a:lvl3pPr>
            <a:lvl4pPr lvl="3" rtl="0" algn="l">
              <a:lnSpc>
                <a:spcPct val="90000"/>
              </a:lnSpc>
              <a:spcBef>
                <a:spcPts val="500"/>
              </a:spcBef>
              <a:spcAft>
                <a:spcPts val="0"/>
              </a:spcAft>
              <a:buClr>
                <a:schemeClr val="dk1"/>
              </a:buClr>
              <a:buSzPts val="1100"/>
              <a:buChar char="■"/>
              <a:defRPr/>
            </a:lvl4pPr>
            <a:lvl5pPr lvl="4" rtl="0" algn="l">
              <a:lnSpc>
                <a:spcPct val="90000"/>
              </a:lnSpc>
              <a:spcBef>
                <a:spcPts val="500"/>
              </a:spcBef>
              <a:spcAft>
                <a:spcPts val="0"/>
              </a:spcAft>
              <a:buClr>
                <a:schemeClr val="dk1"/>
              </a:buClr>
              <a:buSzPts val="1100"/>
              <a:buChar char="□"/>
              <a:defRPr/>
            </a:lvl5pPr>
            <a:lvl6pPr lvl="5" rtl="0" algn="l">
              <a:lnSpc>
                <a:spcPct val="90000"/>
              </a:lnSpc>
              <a:spcBef>
                <a:spcPts val="500"/>
              </a:spcBef>
              <a:spcAft>
                <a:spcPts val="0"/>
              </a:spcAft>
              <a:buClr>
                <a:schemeClr val="dk1"/>
              </a:buClr>
              <a:buSzPts val="1100"/>
              <a:buChar char="■"/>
              <a:defRPr/>
            </a:lvl6pPr>
            <a:lvl7pPr lvl="6" rtl="0" algn="l">
              <a:lnSpc>
                <a:spcPct val="90000"/>
              </a:lnSpc>
              <a:spcBef>
                <a:spcPts val="500"/>
              </a:spcBef>
              <a:spcAft>
                <a:spcPts val="0"/>
              </a:spcAft>
              <a:buClr>
                <a:schemeClr val="dk1"/>
              </a:buClr>
              <a:buSzPts val="1100"/>
              <a:buChar char="■"/>
              <a:defRPr/>
            </a:lvl7pPr>
            <a:lvl8pPr lvl="7" rtl="0" algn="l">
              <a:lnSpc>
                <a:spcPct val="90000"/>
              </a:lnSpc>
              <a:spcBef>
                <a:spcPts val="500"/>
              </a:spcBef>
              <a:spcAft>
                <a:spcPts val="0"/>
              </a:spcAft>
              <a:buClr>
                <a:schemeClr val="dk1"/>
              </a:buClr>
              <a:buSzPts val="1100"/>
              <a:buChar char="□"/>
              <a:defRPr/>
            </a:lvl8pPr>
            <a:lvl9pPr lvl="8" rtl="0" algn="l">
              <a:lnSpc>
                <a:spcPct val="90000"/>
              </a:lnSpc>
              <a:spcBef>
                <a:spcPts val="500"/>
              </a:spcBef>
              <a:spcAft>
                <a:spcPts val="0"/>
              </a:spcAft>
              <a:buClr>
                <a:schemeClr val="dk1"/>
              </a:buClr>
              <a:buSzPts val="1100"/>
              <a:buChar char="■"/>
              <a:defRPr/>
            </a:lvl9pPr>
          </a:lstStyle>
          <a:p/>
        </p:txBody>
      </p:sp>
      <p:grpSp>
        <p:nvGrpSpPr>
          <p:cNvPr id="522" name="Google Shape;522;p56"/>
          <p:cNvGrpSpPr/>
          <p:nvPr/>
        </p:nvGrpSpPr>
        <p:grpSpPr>
          <a:xfrm>
            <a:off x="0" y="5981277"/>
            <a:ext cx="12191479" cy="127071"/>
            <a:chOff x="0" y="9863563"/>
            <a:chExt cx="20104682" cy="209550"/>
          </a:xfrm>
        </p:grpSpPr>
        <p:sp>
          <p:nvSpPr>
            <p:cNvPr id="523" name="Google Shape;523;p56"/>
            <p:cNvSpPr/>
            <p:nvPr/>
          </p:nvSpPr>
          <p:spPr>
            <a:xfrm>
              <a:off x="9568127" y="9863563"/>
              <a:ext cx="10536555" cy="209550"/>
            </a:xfrm>
            <a:custGeom>
              <a:rect b="b" l="l" r="r" t="t"/>
              <a:pathLst>
                <a:path extrusionOk="0" h="209550" w="10536555">
                  <a:moveTo>
                    <a:pt x="10535972" y="0"/>
                  </a:moveTo>
                  <a:lnTo>
                    <a:pt x="0" y="0"/>
                  </a:lnTo>
                  <a:lnTo>
                    <a:pt x="0" y="209417"/>
                  </a:lnTo>
                  <a:lnTo>
                    <a:pt x="10535972" y="209417"/>
                  </a:lnTo>
                  <a:lnTo>
                    <a:pt x="10535972" y="0"/>
                  </a:lnTo>
                  <a:close/>
                </a:path>
              </a:pathLst>
            </a:custGeom>
            <a:solidFill>
              <a:srgbClr val="479AC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524" name="Google Shape;524;p56"/>
            <p:cNvSpPr/>
            <p:nvPr/>
          </p:nvSpPr>
          <p:spPr>
            <a:xfrm>
              <a:off x="6861916" y="9863563"/>
              <a:ext cx="2706370" cy="209550"/>
            </a:xfrm>
            <a:custGeom>
              <a:rect b="b" l="l" r="r" t="t"/>
              <a:pathLst>
                <a:path extrusionOk="0" h="209550" w="2706370">
                  <a:moveTo>
                    <a:pt x="2706210" y="0"/>
                  </a:moveTo>
                  <a:lnTo>
                    <a:pt x="0" y="0"/>
                  </a:lnTo>
                  <a:lnTo>
                    <a:pt x="0" y="209417"/>
                  </a:lnTo>
                  <a:lnTo>
                    <a:pt x="2706210" y="209417"/>
                  </a:lnTo>
                  <a:lnTo>
                    <a:pt x="270621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525" name="Google Shape;525;p56"/>
            <p:cNvSpPr/>
            <p:nvPr/>
          </p:nvSpPr>
          <p:spPr>
            <a:xfrm>
              <a:off x="0" y="9863563"/>
              <a:ext cx="4956810" cy="209550"/>
            </a:xfrm>
            <a:custGeom>
              <a:rect b="b" l="l" r="r" t="t"/>
              <a:pathLst>
                <a:path extrusionOk="0" h="209550" w="4956810">
                  <a:moveTo>
                    <a:pt x="4956623" y="0"/>
                  </a:moveTo>
                  <a:lnTo>
                    <a:pt x="0" y="0"/>
                  </a:lnTo>
                  <a:lnTo>
                    <a:pt x="0" y="209417"/>
                  </a:lnTo>
                  <a:lnTo>
                    <a:pt x="4956623" y="209417"/>
                  </a:lnTo>
                  <a:lnTo>
                    <a:pt x="4956623"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526" name="Google Shape;526;p56"/>
            <p:cNvSpPr/>
            <p:nvPr/>
          </p:nvSpPr>
          <p:spPr>
            <a:xfrm>
              <a:off x="4956623" y="9863563"/>
              <a:ext cx="1905634" cy="209550"/>
            </a:xfrm>
            <a:custGeom>
              <a:rect b="b" l="l" r="r" t="t"/>
              <a:pathLst>
                <a:path extrusionOk="0" h="209550" w="1905634">
                  <a:moveTo>
                    <a:pt x="1905292" y="0"/>
                  </a:moveTo>
                  <a:lnTo>
                    <a:pt x="0" y="0"/>
                  </a:lnTo>
                  <a:lnTo>
                    <a:pt x="0" y="209417"/>
                  </a:lnTo>
                  <a:lnTo>
                    <a:pt x="1905292" y="209417"/>
                  </a:lnTo>
                  <a:lnTo>
                    <a:pt x="1905292"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grpSp>
        <p:nvGrpSpPr>
          <p:cNvPr id="527" name="Google Shape;527;p56"/>
          <p:cNvGrpSpPr/>
          <p:nvPr/>
        </p:nvGrpSpPr>
        <p:grpSpPr>
          <a:xfrm>
            <a:off x="10472611" y="6302012"/>
            <a:ext cx="1450594" cy="352787"/>
            <a:chOff x="17270138" y="10392506"/>
            <a:chExt cx="2392141" cy="581772"/>
          </a:xfrm>
        </p:grpSpPr>
        <p:grpSp>
          <p:nvGrpSpPr>
            <p:cNvPr id="528" name="Google Shape;528;p56"/>
            <p:cNvGrpSpPr/>
            <p:nvPr/>
          </p:nvGrpSpPr>
          <p:grpSpPr>
            <a:xfrm>
              <a:off x="17879688" y="10615449"/>
              <a:ext cx="479402" cy="221678"/>
              <a:chOff x="17879688" y="10615449"/>
              <a:chExt cx="479402" cy="221678"/>
            </a:xfrm>
          </p:grpSpPr>
          <p:pic>
            <p:nvPicPr>
              <p:cNvPr id="529" name="Google Shape;529;p56"/>
              <p:cNvPicPr preferRelativeResize="0"/>
              <p:nvPr/>
            </p:nvPicPr>
            <p:blipFill rotWithShape="1">
              <a:blip r:embed="rId2">
                <a:alphaModFix/>
              </a:blip>
              <a:srcRect b="0" l="0" r="0" t="0"/>
              <a:stretch/>
            </p:blipFill>
            <p:spPr>
              <a:xfrm>
                <a:off x="17879688" y="10624359"/>
                <a:ext cx="165691" cy="212768"/>
              </a:xfrm>
              <a:prstGeom prst="rect">
                <a:avLst/>
              </a:prstGeom>
              <a:noFill/>
              <a:ln>
                <a:noFill/>
              </a:ln>
            </p:spPr>
          </p:pic>
          <p:sp>
            <p:nvSpPr>
              <p:cNvPr id="530" name="Google Shape;530;p56"/>
              <p:cNvSpPr/>
              <p:nvPr/>
            </p:nvSpPr>
            <p:spPr>
              <a:xfrm>
                <a:off x="18087310" y="10615449"/>
                <a:ext cx="271780" cy="221615"/>
              </a:xfrm>
              <a:custGeom>
                <a:rect b="b" l="l" r="r" t="t"/>
                <a:pathLst>
                  <a:path extrusionOk="0" h="221615" w="271780">
                    <a:moveTo>
                      <a:pt x="137189" y="0"/>
                    </a:moveTo>
                    <a:lnTo>
                      <a:pt x="98004" y="3605"/>
                    </a:lnTo>
                    <a:lnTo>
                      <a:pt x="36808" y="31434"/>
                    </a:lnTo>
                    <a:lnTo>
                      <a:pt x="9099" y="68863"/>
                    </a:lnTo>
                    <a:lnTo>
                      <a:pt x="0" y="113954"/>
                    </a:lnTo>
                    <a:lnTo>
                      <a:pt x="3551" y="145640"/>
                    </a:lnTo>
                    <a:lnTo>
                      <a:pt x="32269" y="192733"/>
                    </a:lnTo>
                    <a:lnTo>
                      <a:pt x="73580" y="214194"/>
                    </a:lnTo>
                    <a:lnTo>
                      <a:pt x="111437" y="220668"/>
                    </a:lnTo>
                    <a:lnTo>
                      <a:pt x="133618" y="221469"/>
                    </a:lnTo>
                    <a:lnTo>
                      <a:pt x="181804" y="217606"/>
                    </a:lnTo>
                    <a:lnTo>
                      <a:pt x="219554" y="205709"/>
                    </a:lnTo>
                    <a:lnTo>
                      <a:pt x="247804" y="185322"/>
                    </a:lnTo>
                    <a:lnTo>
                      <a:pt x="248779" y="183868"/>
                    </a:lnTo>
                    <a:lnTo>
                      <a:pt x="137189" y="183868"/>
                    </a:lnTo>
                    <a:lnTo>
                      <a:pt x="100110" y="180475"/>
                    </a:lnTo>
                    <a:lnTo>
                      <a:pt x="72483" y="170233"/>
                    </a:lnTo>
                    <a:lnTo>
                      <a:pt x="54152" y="153044"/>
                    </a:lnTo>
                    <a:lnTo>
                      <a:pt x="44961" y="128812"/>
                    </a:lnTo>
                    <a:lnTo>
                      <a:pt x="271174" y="128812"/>
                    </a:lnTo>
                    <a:lnTo>
                      <a:pt x="271174" y="109661"/>
                    </a:lnTo>
                    <a:lnTo>
                      <a:pt x="269153" y="93724"/>
                    </a:lnTo>
                    <a:lnTo>
                      <a:pt x="45736" y="93724"/>
                    </a:lnTo>
                    <a:lnTo>
                      <a:pt x="56104" y="69304"/>
                    </a:lnTo>
                    <a:lnTo>
                      <a:pt x="75188" y="51618"/>
                    </a:lnTo>
                    <a:lnTo>
                      <a:pt x="102680" y="40863"/>
                    </a:lnTo>
                    <a:lnTo>
                      <a:pt x="138268" y="37234"/>
                    </a:lnTo>
                    <a:lnTo>
                      <a:pt x="242644" y="37234"/>
                    </a:lnTo>
                    <a:lnTo>
                      <a:pt x="236021" y="29799"/>
                    </a:lnTo>
                    <a:lnTo>
                      <a:pt x="209260" y="13350"/>
                    </a:lnTo>
                    <a:lnTo>
                      <a:pt x="193505" y="7474"/>
                    </a:lnTo>
                    <a:lnTo>
                      <a:pt x="176327" y="3306"/>
                    </a:lnTo>
                    <a:lnTo>
                      <a:pt x="157597" y="822"/>
                    </a:lnTo>
                    <a:lnTo>
                      <a:pt x="137189" y="0"/>
                    </a:lnTo>
                    <a:close/>
                  </a:path>
                  <a:path extrusionOk="0" h="221615" w="271780">
                    <a:moveTo>
                      <a:pt x="268326" y="154183"/>
                    </a:moveTo>
                    <a:lnTo>
                      <a:pt x="216265" y="154183"/>
                    </a:lnTo>
                    <a:lnTo>
                      <a:pt x="215899" y="154780"/>
                    </a:lnTo>
                    <a:lnTo>
                      <a:pt x="204180" y="167811"/>
                    </a:lnTo>
                    <a:lnTo>
                      <a:pt x="187523" y="176867"/>
                    </a:lnTo>
                    <a:lnTo>
                      <a:pt x="165375" y="182152"/>
                    </a:lnTo>
                    <a:lnTo>
                      <a:pt x="137189" y="183868"/>
                    </a:lnTo>
                    <a:lnTo>
                      <a:pt x="248779" y="183868"/>
                    </a:lnTo>
                    <a:lnTo>
                      <a:pt x="267489" y="155984"/>
                    </a:lnTo>
                    <a:lnTo>
                      <a:pt x="268326" y="154183"/>
                    </a:lnTo>
                    <a:close/>
                  </a:path>
                  <a:path extrusionOk="0" h="221615" w="271780">
                    <a:moveTo>
                      <a:pt x="242644" y="37234"/>
                    </a:moveTo>
                    <a:lnTo>
                      <a:pt x="138268" y="37234"/>
                    </a:lnTo>
                    <a:lnTo>
                      <a:pt x="172911" y="40716"/>
                    </a:lnTo>
                    <a:lnTo>
                      <a:pt x="198783" y="51226"/>
                    </a:lnTo>
                    <a:lnTo>
                      <a:pt x="216030" y="68863"/>
                    </a:lnTo>
                    <a:lnTo>
                      <a:pt x="224799" y="93724"/>
                    </a:lnTo>
                    <a:lnTo>
                      <a:pt x="269153" y="93724"/>
                    </a:lnTo>
                    <a:lnTo>
                      <a:pt x="267196" y="78293"/>
                    </a:lnTo>
                    <a:lnTo>
                      <a:pt x="255405" y="51559"/>
                    </a:lnTo>
                    <a:lnTo>
                      <a:pt x="242644" y="3723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sp>
          <p:nvSpPr>
            <p:cNvPr id="531" name="Google Shape;531;p56"/>
            <p:cNvSpPr/>
            <p:nvPr/>
          </p:nvSpPr>
          <p:spPr>
            <a:xfrm>
              <a:off x="18426135" y="10620492"/>
              <a:ext cx="269875" cy="211454"/>
            </a:xfrm>
            <a:custGeom>
              <a:rect b="b" l="l" r="r" t="t"/>
              <a:pathLst>
                <a:path extrusionOk="0" h="211454" w="269875">
                  <a:moveTo>
                    <a:pt x="269468" y="0"/>
                  </a:moveTo>
                  <a:lnTo>
                    <a:pt x="221836" y="0"/>
                  </a:lnTo>
                  <a:lnTo>
                    <a:pt x="221836" y="154298"/>
                  </a:lnTo>
                  <a:lnTo>
                    <a:pt x="49705" y="0"/>
                  </a:lnTo>
                  <a:lnTo>
                    <a:pt x="0" y="0"/>
                  </a:lnTo>
                  <a:lnTo>
                    <a:pt x="0" y="210925"/>
                  </a:lnTo>
                  <a:lnTo>
                    <a:pt x="47935" y="210925"/>
                  </a:lnTo>
                  <a:lnTo>
                    <a:pt x="47935" y="54856"/>
                  </a:lnTo>
                  <a:lnTo>
                    <a:pt x="221836" y="210925"/>
                  </a:lnTo>
                  <a:lnTo>
                    <a:pt x="269468" y="210925"/>
                  </a:lnTo>
                  <a:lnTo>
                    <a:pt x="269468" y="0"/>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532" name="Google Shape;532;p56"/>
            <p:cNvSpPr/>
            <p:nvPr/>
          </p:nvSpPr>
          <p:spPr>
            <a:xfrm>
              <a:off x="18756563" y="10610134"/>
              <a:ext cx="281305" cy="227329"/>
            </a:xfrm>
            <a:custGeom>
              <a:rect b="b" l="l" r="r" t="t"/>
              <a:pathLst>
                <a:path extrusionOk="0" h="227329" w="281305">
                  <a:moveTo>
                    <a:pt x="140131" y="0"/>
                  </a:moveTo>
                  <a:lnTo>
                    <a:pt x="100945" y="3402"/>
                  </a:lnTo>
                  <a:lnTo>
                    <a:pt x="39362" y="30060"/>
                  </a:lnTo>
                  <a:lnTo>
                    <a:pt x="9978" y="66450"/>
                  </a:lnTo>
                  <a:lnTo>
                    <a:pt x="0" y="114855"/>
                  </a:lnTo>
                  <a:lnTo>
                    <a:pt x="8728" y="163675"/>
                  </a:lnTo>
                  <a:lnTo>
                    <a:pt x="34831" y="198668"/>
                  </a:lnTo>
                  <a:lnTo>
                    <a:pt x="78188" y="219734"/>
                  </a:lnTo>
                  <a:lnTo>
                    <a:pt x="138676" y="226778"/>
                  </a:lnTo>
                  <a:lnTo>
                    <a:pt x="199632" y="219440"/>
                  </a:lnTo>
                  <a:lnTo>
                    <a:pt x="244253" y="197882"/>
                  </a:lnTo>
                  <a:lnTo>
                    <a:pt x="253425" y="186140"/>
                  </a:lnTo>
                  <a:lnTo>
                    <a:pt x="139765" y="186140"/>
                  </a:lnTo>
                  <a:lnTo>
                    <a:pt x="99849" y="181747"/>
                  </a:lnTo>
                  <a:lnTo>
                    <a:pt x="71531" y="168485"/>
                  </a:lnTo>
                  <a:lnTo>
                    <a:pt x="54656" y="146229"/>
                  </a:lnTo>
                  <a:lnTo>
                    <a:pt x="49066" y="114855"/>
                  </a:lnTo>
                  <a:lnTo>
                    <a:pt x="55084" y="82600"/>
                  </a:lnTo>
                  <a:lnTo>
                    <a:pt x="72764" y="58990"/>
                  </a:lnTo>
                  <a:lnTo>
                    <a:pt x="101545" y="44485"/>
                  </a:lnTo>
                  <a:lnTo>
                    <a:pt x="140864" y="39548"/>
                  </a:lnTo>
                  <a:lnTo>
                    <a:pt x="251382" y="39548"/>
                  </a:lnTo>
                  <a:lnTo>
                    <a:pt x="242697" y="30174"/>
                  </a:lnTo>
                  <a:lnTo>
                    <a:pt x="213532" y="13287"/>
                  </a:lnTo>
                  <a:lnTo>
                    <a:pt x="196852" y="7438"/>
                  </a:lnTo>
                  <a:lnTo>
                    <a:pt x="179145" y="3290"/>
                  </a:lnTo>
                  <a:lnTo>
                    <a:pt x="160280" y="818"/>
                  </a:lnTo>
                  <a:lnTo>
                    <a:pt x="140131" y="0"/>
                  </a:lnTo>
                  <a:close/>
                </a:path>
                <a:path extrusionOk="0" h="227329" w="281305">
                  <a:moveTo>
                    <a:pt x="251382" y="39548"/>
                  </a:moveTo>
                  <a:lnTo>
                    <a:pt x="140864" y="39548"/>
                  </a:lnTo>
                  <a:lnTo>
                    <a:pt x="179872" y="44485"/>
                  </a:lnTo>
                  <a:lnTo>
                    <a:pt x="208426" y="58990"/>
                  </a:lnTo>
                  <a:lnTo>
                    <a:pt x="225969" y="82600"/>
                  </a:lnTo>
                  <a:lnTo>
                    <a:pt x="231940" y="114855"/>
                  </a:lnTo>
                  <a:lnTo>
                    <a:pt x="226259" y="146229"/>
                  </a:lnTo>
                  <a:lnTo>
                    <a:pt x="209110" y="168485"/>
                  </a:lnTo>
                  <a:lnTo>
                    <a:pt x="180332" y="181747"/>
                  </a:lnTo>
                  <a:lnTo>
                    <a:pt x="139765" y="186140"/>
                  </a:lnTo>
                  <a:lnTo>
                    <a:pt x="253425" y="186140"/>
                  </a:lnTo>
                  <a:lnTo>
                    <a:pt x="271665" y="162792"/>
                  </a:lnTo>
                  <a:lnTo>
                    <a:pt x="280996" y="114855"/>
                  </a:lnTo>
                  <a:lnTo>
                    <a:pt x="276663" y="81317"/>
                  </a:lnTo>
                  <a:lnTo>
                    <a:pt x="263819" y="52970"/>
                  </a:lnTo>
                  <a:lnTo>
                    <a:pt x="251382" y="39548"/>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533" name="Google Shape;533;p56"/>
            <p:cNvSpPr/>
            <p:nvPr/>
          </p:nvSpPr>
          <p:spPr>
            <a:xfrm>
              <a:off x="19099035" y="10610132"/>
              <a:ext cx="563244" cy="227329"/>
            </a:xfrm>
            <a:custGeom>
              <a:rect b="b" l="l" r="r" t="t"/>
              <a:pathLst>
                <a:path extrusionOk="0" h="227329" w="563244">
                  <a:moveTo>
                    <a:pt x="266001" y="226796"/>
                  </a:moveTo>
                  <a:lnTo>
                    <a:pt x="157340" y="99275"/>
                  </a:lnTo>
                  <a:lnTo>
                    <a:pt x="260578" y="15341"/>
                  </a:lnTo>
                  <a:lnTo>
                    <a:pt x="194271" y="15341"/>
                  </a:lnTo>
                  <a:lnTo>
                    <a:pt x="46875" y="136359"/>
                  </a:lnTo>
                  <a:lnTo>
                    <a:pt x="46875" y="15341"/>
                  </a:lnTo>
                  <a:lnTo>
                    <a:pt x="0" y="15341"/>
                  </a:lnTo>
                  <a:lnTo>
                    <a:pt x="0" y="226796"/>
                  </a:lnTo>
                  <a:lnTo>
                    <a:pt x="46875" y="226796"/>
                  </a:lnTo>
                  <a:lnTo>
                    <a:pt x="46875" y="182537"/>
                  </a:lnTo>
                  <a:lnTo>
                    <a:pt x="120548" y="124307"/>
                  </a:lnTo>
                  <a:lnTo>
                    <a:pt x="207327" y="226796"/>
                  </a:lnTo>
                  <a:lnTo>
                    <a:pt x="266001" y="226796"/>
                  </a:lnTo>
                  <a:close/>
                </a:path>
                <a:path extrusionOk="0" h="227329" w="563244">
                  <a:moveTo>
                    <a:pt x="563219" y="80784"/>
                  </a:moveTo>
                  <a:lnTo>
                    <a:pt x="556120" y="44602"/>
                  </a:lnTo>
                  <a:lnTo>
                    <a:pt x="548868" y="36258"/>
                  </a:lnTo>
                  <a:lnTo>
                    <a:pt x="534250" y="19443"/>
                  </a:lnTo>
                  <a:lnTo>
                    <a:pt x="517817" y="13017"/>
                  </a:lnTo>
                  <a:lnTo>
                    <a:pt x="517817" y="109728"/>
                  </a:lnTo>
                  <a:lnTo>
                    <a:pt x="517715" y="115951"/>
                  </a:lnTo>
                  <a:lnTo>
                    <a:pt x="500291" y="154762"/>
                  </a:lnTo>
                  <a:lnTo>
                    <a:pt x="450342" y="185000"/>
                  </a:lnTo>
                  <a:lnTo>
                    <a:pt x="404761" y="191274"/>
                  </a:lnTo>
                  <a:lnTo>
                    <a:pt x="382905" y="189572"/>
                  </a:lnTo>
                  <a:lnTo>
                    <a:pt x="367411" y="184416"/>
                  </a:lnTo>
                  <a:lnTo>
                    <a:pt x="358165" y="175780"/>
                  </a:lnTo>
                  <a:lnTo>
                    <a:pt x="355104" y="163601"/>
                  </a:lnTo>
                  <a:lnTo>
                    <a:pt x="355104" y="163233"/>
                  </a:lnTo>
                  <a:lnTo>
                    <a:pt x="380695" y="134302"/>
                  </a:lnTo>
                  <a:lnTo>
                    <a:pt x="420522" y="127152"/>
                  </a:lnTo>
                  <a:lnTo>
                    <a:pt x="451739" y="124929"/>
                  </a:lnTo>
                  <a:lnTo>
                    <a:pt x="476529" y="122809"/>
                  </a:lnTo>
                  <a:lnTo>
                    <a:pt x="495388" y="119672"/>
                  </a:lnTo>
                  <a:lnTo>
                    <a:pt x="508939" y="115366"/>
                  </a:lnTo>
                  <a:lnTo>
                    <a:pt x="517817" y="109728"/>
                  </a:lnTo>
                  <a:lnTo>
                    <a:pt x="517817" y="13017"/>
                  </a:lnTo>
                  <a:lnTo>
                    <a:pt x="496785" y="4775"/>
                  </a:lnTo>
                  <a:lnTo>
                    <a:pt x="442874" y="0"/>
                  </a:lnTo>
                  <a:lnTo>
                    <a:pt x="387819" y="5156"/>
                  </a:lnTo>
                  <a:lnTo>
                    <a:pt x="347306" y="20701"/>
                  </a:lnTo>
                  <a:lnTo>
                    <a:pt x="321094" y="46786"/>
                  </a:lnTo>
                  <a:lnTo>
                    <a:pt x="308978" y="83566"/>
                  </a:lnTo>
                  <a:lnTo>
                    <a:pt x="308800" y="84988"/>
                  </a:lnTo>
                  <a:lnTo>
                    <a:pt x="358254" y="84988"/>
                  </a:lnTo>
                  <a:lnTo>
                    <a:pt x="358381" y="83883"/>
                  </a:lnTo>
                  <a:lnTo>
                    <a:pt x="365785" y="61988"/>
                  </a:lnTo>
                  <a:lnTo>
                    <a:pt x="382066" y="47218"/>
                  </a:lnTo>
                  <a:lnTo>
                    <a:pt x="408546" y="38874"/>
                  </a:lnTo>
                  <a:lnTo>
                    <a:pt x="446532" y="36258"/>
                  </a:lnTo>
                  <a:lnTo>
                    <a:pt x="472998" y="37934"/>
                  </a:lnTo>
                  <a:lnTo>
                    <a:pt x="510755" y="54457"/>
                  </a:lnTo>
                  <a:lnTo>
                    <a:pt x="517093" y="65036"/>
                  </a:lnTo>
                  <a:lnTo>
                    <a:pt x="517093" y="70904"/>
                  </a:lnTo>
                  <a:lnTo>
                    <a:pt x="480644" y="91363"/>
                  </a:lnTo>
                  <a:lnTo>
                    <a:pt x="417677" y="96291"/>
                  </a:lnTo>
                  <a:lnTo>
                    <a:pt x="393242" y="98894"/>
                  </a:lnTo>
                  <a:lnTo>
                    <a:pt x="351866" y="108013"/>
                  </a:lnTo>
                  <a:lnTo>
                    <a:pt x="311823" y="136855"/>
                  </a:lnTo>
                  <a:lnTo>
                    <a:pt x="304203" y="167259"/>
                  </a:lnTo>
                  <a:lnTo>
                    <a:pt x="309740" y="193230"/>
                  </a:lnTo>
                  <a:lnTo>
                    <a:pt x="326326" y="211836"/>
                  </a:lnTo>
                  <a:lnTo>
                    <a:pt x="353872" y="223050"/>
                  </a:lnTo>
                  <a:lnTo>
                    <a:pt x="392315" y="226796"/>
                  </a:lnTo>
                  <a:lnTo>
                    <a:pt x="423240" y="224764"/>
                  </a:lnTo>
                  <a:lnTo>
                    <a:pt x="474853" y="208648"/>
                  </a:lnTo>
                  <a:lnTo>
                    <a:pt x="509028" y="180670"/>
                  </a:lnTo>
                  <a:lnTo>
                    <a:pt x="519264" y="165595"/>
                  </a:lnTo>
                  <a:lnTo>
                    <a:pt x="523392" y="219824"/>
                  </a:lnTo>
                  <a:lnTo>
                    <a:pt x="563219" y="219824"/>
                  </a:lnTo>
                  <a:lnTo>
                    <a:pt x="563219" y="165595"/>
                  </a:lnTo>
                  <a:lnTo>
                    <a:pt x="563219" y="109728"/>
                  </a:lnTo>
                  <a:lnTo>
                    <a:pt x="563219" y="8078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nvGrpSpPr>
            <p:cNvPr id="534" name="Google Shape;534;p56"/>
            <p:cNvGrpSpPr/>
            <p:nvPr/>
          </p:nvGrpSpPr>
          <p:grpSpPr>
            <a:xfrm>
              <a:off x="17270138" y="10697205"/>
              <a:ext cx="448309" cy="277073"/>
              <a:chOff x="17270138" y="10697205"/>
              <a:chExt cx="448309" cy="277073"/>
            </a:xfrm>
          </p:grpSpPr>
          <p:sp>
            <p:nvSpPr>
              <p:cNvPr id="535" name="Google Shape;535;p56"/>
              <p:cNvSpPr/>
              <p:nvPr/>
            </p:nvSpPr>
            <p:spPr>
              <a:xfrm>
                <a:off x="17270138" y="10697205"/>
                <a:ext cx="448309" cy="55245"/>
              </a:xfrm>
              <a:custGeom>
                <a:rect b="b" l="l" r="r" t="t"/>
                <a:pathLst>
                  <a:path extrusionOk="0" h="55245" w="448309">
                    <a:moveTo>
                      <a:pt x="440300" y="0"/>
                    </a:moveTo>
                    <a:lnTo>
                      <a:pt x="7455" y="0"/>
                    </a:lnTo>
                    <a:lnTo>
                      <a:pt x="4412" y="12040"/>
                    </a:lnTo>
                    <a:lnTo>
                      <a:pt x="2145" y="24279"/>
                    </a:lnTo>
                    <a:lnTo>
                      <a:pt x="668" y="36679"/>
                    </a:lnTo>
                    <a:lnTo>
                      <a:pt x="0" y="51087"/>
                    </a:lnTo>
                    <a:lnTo>
                      <a:pt x="73" y="54846"/>
                    </a:lnTo>
                    <a:lnTo>
                      <a:pt x="447693" y="54846"/>
                    </a:lnTo>
                    <a:lnTo>
                      <a:pt x="447766" y="49202"/>
                    </a:lnTo>
                    <a:lnTo>
                      <a:pt x="447097" y="36679"/>
                    </a:lnTo>
                    <a:lnTo>
                      <a:pt x="445619" y="24279"/>
                    </a:lnTo>
                    <a:lnTo>
                      <a:pt x="443349" y="12040"/>
                    </a:lnTo>
                    <a:lnTo>
                      <a:pt x="44030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536" name="Google Shape;536;p56"/>
              <p:cNvSpPr/>
              <p:nvPr/>
            </p:nvSpPr>
            <p:spPr>
              <a:xfrm>
                <a:off x="17272040" y="10775656"/>
                <a:ext cx="444500" cy="55245"/>
              </a:xfrm>
              <a:custGeom>
                <a:rect b="b" l="l" r="r" t="t"/>
                <a:pathLst>
                  <a:path extrusionOk="0" h="55245" w="444500">
                    <a:moveTo>
                      <a:pt x="443965" y="0"/>
                    </a:moveTo>
                    <a:lnTo>
                      <a:pt x="0" y="0"/>
                    </a:lnTo>
                    <a:lnTo>
                      <a:pt x="2328" y="14230"/>
                    </a:lnTo>
                    <a:lnTo>
                      <a:pt x="5540" y="28145"/>
                    </a:lnTo>
                    <a:lnTo>
                      <a:pt x="9601" y="41715"/>
                    </a:lnTo>
                    <a:lnTo>
                      <a:pt x="14481" y="54909"/>
                    </a:lnTo>
                    <a:lnTo>
                      <a:pt x="429484" y="54909"/>
                    </a:lnTo>
                    <a:lnTo>
                      <a:pt x="434362" y="41715"/>
                    </a:lnTo>
                    <a:lnTo>
                      <a:pt x="438421" y="28145"/>
                    </a:lnTo>
                    <a:lnTo>
                      <a:pt x="441632" y="14230"/>
                    </a:lnTo>
                    <a:lnTo>
                      <a:pt x="443965"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537" name="Google Shape;537;p56"/>
              <p:cNvSpPr/>
              <p:nvPr/>
            </p:nvSpPr>
            <p:spPr>
              <a:xfrm>
                <a:off x="17294201" y="10851088"/>
                <a:ext cx="400050" cy="123190"/>
              </a:xfrm>
              <a:custGeom>
                <a:rect b="b" l="l" r="r" t="t"/>
                <a:pathLst>
                  <a:path extrusionOk="0" h="123190" w="400050">
                    <a:moveTo>
                      <a:pt x="399631" y="0"/>
                    </a:moveTo>
                    <a:lnTo>
                      <a:pt x="0" y="0"/>
                    </a:lnTo>
                    <a:lnTo>
                      <a:pt x="26578" y="40754"/>
                    </a:lnTo>
                    <a:lnTo>
                      <a:pt x="61146" y="74712"/>
                    </a:lnTo>
                    <a:lnTo>
                      <a:pt x="102406" y="100575"/>
                    </a:lnTo>
                    <a:lnTo>
                      <a:pt x="149061" y="117045"/>
                    </a:lnTo>
                    <a:lnTo>
                      <a:pt x="199815" y="122823"/>
                    </a:lnTo>
                    <a:lnTo>
                      <a:pt x="250569" y="117045"/>
                    </a:lnTo>
                    <a:lnTo>
                      <a:pt x="297225" y="100575"/>
                    </a:lnTo>
                    <a:lnTo>
                      <a:pt x="338485" y="74712"/>
                    </a:lnTo>
                    <a:lnTo>
                      <a:pt x="373052" y="40754"/>
                    </a:lnTo>
                    <a:lnTo>
                      <a:pt x="399631"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pic>
          <p:nvPicPr>
            <p:cNvPr id="538" name="Google Shape;538;p56"/>
            <p:cNvPicPr preferRelativeResize="0"/>
            <p:nvPr/>
          </p:nvPicPr>
          <p:blipFill rotWithShape="1">
            <a:blip r:embed="rId3">
              <a:alphaModFix/>
            </a:blip>
            <a:srcRect b="0" l="0" r="0" t="0"/>
            <a:stretch/>
          </p:blipFill>
          <p:spPr>
            <a:xfrm>
              <a:off x="17298399" y="10392506"/>
              <a:ext cx="391240" cy="257497"/>
            </a:xfrm>
            <a:prstGeom prst="rect">
              <a:avLst/>
            </a:prstGeom>
            <a:noFill/>
            <a:ln>
              <a:noFill/>
            </a:ln>
          </p:spPr>
        </p:pic>
      </p:grpSp>
    </p:spTree>
  </p:cSld>
  <p:clrMapOvr>
    <a:masterClrMapping/>
  </p:clrMapOvr>
</p:sldLayout>
</file>

<file path=ppt/slideLayouts/slideLayout5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_Picture">
  <p:cSld name="Section Header_Picture">
    <p:spTree>
      <p:nvGrpSpPr>
        <p:cNvPr id="539" name="Shape 539"/>
        <p:cNvGrpSpPr/>
        <p:nvPr/>
      </p:nvGrpSpPr>
      <p:grpSpPr>
        <a:xfrm>
          <a:off x="0" y="0"/>
          <a:ext cx="0" cy="0"/>
          <a:chOff x="0" y="0"/>
          <a:chExt cx="0" cy="0"/>
        </a:xfrm>
      </p:grpSpPr>
      <p:grpSp>
        <p:nvGrpSpPr>
          <p:cNvPr id="540" name="Google Shape;540;p57"/>
          <p:cNvGrpSpPr/>
          <p:nvPr/>
        </p:nvGrpSpPr>
        <p:grpSpPr>
          <a:xfrm>
            <a:off x="10472612" y="6300976"/>
            <a:ext cx="1450594" cy="352728"/>
            <a:chOff x="17270138" y="10392506"/>
            <a:chExt cx="2392141" cy="581772"/>
          </a:xfrm>
        </p:grpSpPr>
        <p:pic>
          <p:nvPicPr>
            <p:cNvPr id="541" name="Google Shape;541;p57"/>
            <p:cNvPicPr preferRelativeResize="0"/>
            <p:nvPr/>
          </p:nvPicPr>
          <p:blipFill rotWithShape="1">
            <a:blip r:embed="rId2">
              <a:alphaModFix/>
            </a:blip>
            <a:srcRect b="0" l="0" r="0" t="0"/>
            <a:stretch/>
          </p:blipFill>
          <p:spPr>
            <a:xfrm>
              <a:off x="17879688" y="10624359"/>
              <a:ext cx="165691" cy="212768"/>
            </a:xfrm>
            <a:prstGeom prst="rect">
              <a:avLst/>
            </a:prstGeom>
            <a:noFill/>
            <a:ln>
              <a:noFill/>
            </a:ln>
          </p:spPr>
        </p:pic>
        <p:sp>
          <p:nvSpPr>
            <p:cNvPr id="542" name="Google Shape;542;p57"/>
            <p:cNvSpPr/>
            <p:nvPr/>
          </p:nvSpPr>
          <p:spPr>
            <a:xfrm>
              <a:off x="18426135" y="10620492"/>
              <a:ext cx="269875" cy="211454"/>
            </a:xfrm>
            <a:custGeom>
              <a:rect b="b" l="l" r="r" t="t"/>
              <a:pathLst>
                <a:path extrusionOk="0" h="211454" w="269875">
                  <a:moveTo>
                    <a:pt x="269468" y="0"/>
                  </a:moveTo>
                  <a:lnTo>
                    <a:pt x="221836" y="0"/>
                  </a:lnTo>
                  <a:lnTo>
                    <a:pt x="221836" y="154298"/>
                  </a:lnTo>
                  <a:lnTo>
                    <a:pt x="49705" y="0"/>
                  </a:lnTo>
                  <a:lnTo>
                    <a:pt x="0" y="0"/>
                  </a:lnTo>
                  <a:lnTo>
                    <a:pt x="0" y="210925"/>
                  </a:lnTo>
                  <a:lnTo>
                    <a:pt x="47935" y="210925"/>
                  </a:lnTo>
                  <a:lnTo>
                    <a:pt x="47935" y="54856"/>
                  </a:lnTo>
                  <a:lnTo>
                    <a:pt x="221836" y="210925"/>
                  </a:lnTo>
                  <a:lnTo>
                    <a:pt x="269468" y="210925"/>
                  </a:lnTo>
                  <a:lnTo>
                    <a:pt x="269468" y="0"/>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543" name="Google Shape;543;p57"/>
            <p:cNvSpPr/>
            <p:nvPr/>
          </p:nvSpPr>
          <p:spPr>
            <a:xfrm>
              <a:off x="18087311" y="10615449"/>
              <a:ext cx="271780" cy="221615"/>
            </a:xfrm>
            <a:custGeom>
              <a:rect b="b" l="l" r="r" t="t"/>
              <a:pathLst>
                <a:path extrusionOk="0" h="221615" w="271780">
                  <a:moveTo>
                    <a:pt x="137189" y="0"/>
                  </a:moveTo>
                  <a:lnTo>
                    <a:pt x="98004" y="3605"/>
                  </a:lnTo>
                  <a:lnTo>
                    <a:pt x="36808" y="31434"/>
                  </a:lnTo>
                  <a:lnTo>
                    <a:pt x="9099" y="68863"/>
                  </a:lnTo>
                  <a:lnTo>
                    <a:pt x="0" y="113954"/>
                  </a:lnTo>
                  <a:lnTo>
                    <a:pt x="3551" y="145640"/>
                  </a:lnTo>
                  <a:lnTo>
                    <a:pt x="32269" y="192733"/>
                  </a:lnTo>
                  <a:lnTo>
                    <a:pt x="73580" y="214194"/>
                  </a:lnTo>
                  <a:lnTo>
                    <a:pt x="111437" y="220668"/>
                  </a:lnTo>
                  <a:lnTo>
                    <a:pt x="133618" y="221469"/>
                  </a:lnTo>
                  <a:lnTo>
                    <a:pt x="181804" y="217606"/>
                  </a:lnTo>
                  <a:lnTo>
                    <a:pt x="219554" y="205709"/>
                  </a:lnTo>
                  <a:lnTo>
                    <a:pt x="247804" y="185322"/>
                  </a:lnTo>
                  <a:lnTo>
                    <a:pt x="248779" y="183868"/>
                  </a:lnTo>
                  <a:lnTo>
                    <a:pt x="137189" y="183868"/>
                  </a:lnTo>
                  <a:lnTo>
                    <a:pt x="100110" y="180475"/>
                  </a:lnTo>
                  <a:lnTo>
                    <a:pt x="72483" y="170233"/>
                  </a:lnTo>
                  <a:lnTo>
                    <a:pt x="54152" y="153044"/>
                  </a:lnTo>
                  <a:lnTo>
                    <a:pt x="44961" y="128812"/>
                  </a:lnTo>
                  <a:lnTo>
                    <a:pt x="271174" y="128812"/>
                  </a:lnTo>
                  <a:lnTo>
                    <a:pt x="271174" y="109661"/>
                  </a:lnTo>
                  <a:lnTo>
                    <a:pt x="269153" y="93724"/>
                  </a:lnTo>
                  <a:lnTo>
                    <a:pt x="45736" y="93724"/>
                  </a:lnTo>
                  <a:lnTo>
                    <a:pt x="56104" y="69304"/>
                  </a:lnTo>
                  <a:lnTo>
                    <a:pt x="75188" y="51618"/>
                  </a:lnTo>
                  <a:lnTo>
                    <a:pt x="102680" y="40863"/>
                  </a:lnTo>
                  <a:lnTo>
                    <a:pt x="138268" y="37234"/>
                  </a:lnTo>
                  <a:lnTo>
                    <a:pt x="242644" y="37234"/>
                  </a:lnTo>
                  <a:lnTo>
                    <a:pt x="236021" y="29799"/>
                  </a:lnTo>
                  <a:lnTo>
                    <a:pt x="209260" y="13350"/>
                  </a:lnTo>
                  <a:lnTo>
                    <a:pt x="193505" y="7474"/>
                  </a:lnTo>
                  <a:lnTo>
                    <a:pt x="176327" y="3306"/>
                  </a:lnTo>
                  <a:lnTo>
                    <a:pt x="157597" y="822"/>
                  </a:lnTo>
                  <a:lnTo>
                    <a:pt x="137189" y="0"/>
                  </a:lnTo>
                  <a:close/>
                </a:path>
                <a:path extrusionOk="0" h="221615" w="271780">
                  <a:moveTo>
                    <a:pt x="268326" y="154183"/>
                  </a:moveTo>
                  <a:lnTo>
                    <a:pt x="216265" y="154183"/>
                  </a:lnTo>
                  <a:lnTo>
                    <a:pt x="215899" y="154780"/>
                  </a:lnTo>
                  <a:lnTo>
                    <a:pt x="204180" y="167811"/>
                  </a:lnTo>
                  <a:lnTo>
                    <a:pt x="187523" y="176867"/>
                  </a:lnTo>
                  <a:lnTo>
                    <a:pt x="165375" y="182152"/>
                  </a:lnTo>
                  <a:lnTo>
                    <a:pt x="137189" y="183868"/>
                  </a:lnTo>
                  <a:lnTo>
                    <a:pt x="248779" y="183868"/>
                  </a:lnTo>
                  <a:lnTo>
                    <a:pt x="267489" y="155984"/>
                  </a:lnTo>
                  <a:lnTo>
                    <a:pt x="268326" y="154183"/>
                  </a:lnTo>
                  <a:close/>
                </a:path>
                <a:path extrusionOk="0" h="221615" w="271780">
                  <a:moveTo>
                    <a:pt x="242644" y="37234"/>
                  </a:moveTo>
                  <a:lnTo>
                    <a:pt x="138268" y="37234"/>
                  </a:lnTo>
                  <a:lnTo>
                    <a:pt x="172911" y="40716"/>
                  </a:lnTo>
                  <a:lnTo>
                    <a:pt x="198783" y="51226"/>
                  </a:lnTo>
                  <a:lnTo>
                    <a:pt x="216030" y="68863"/>
                  </a:lnTo>
                  <a:lnTo>
                    <a:pt x="224799" y="93724"/>
                  </a:lnTo>
                  <a:lnTo>
                    <a:pt x="269153" y="93724"/>
                  </a:lnTo>
                  <a:lnTo>
                    <a:pt x="267196" y="78293"/>
                  </a:lnTo>
                  <a:lnTo>
                    <a:pt x="255405" y="51559"/>
                  </a:lnTo>
                  <a:lnTo>
                    <a:pt x="242644" y="3723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544" name="Google Shape;544;p57"/>
            <p:cNvSpPr/>
            <p:nvPr/>
          </p:nvSpPr>
          <p:spPr>
            <a:xfrm>
              <a:off x="18756563" y="10610134"/>
              <a:ext cx="281305" cy="227329"/>
            </a:xfrm>
            <a:custGeom>
              <a:rect b="b" l="l" r="r" t="t"/>
              <a:pathLst>
                <a:path extrusionOk="0" h="227329" w="281305">
                  <a:moveTo>
                    <a:pt x="140131" y="0"/>
                  </a:moveTo>
                  <a:lnTo>
                    <a:pt x="100945" y="3402"/>
                  </a:lnTo>
                  <a:lnTo>
                    <a:pt x="39362" y="30060"/>
                  </a:lnTo>
                  <a:lnTo>
                    <a:pt x="9978" y="66450"/>
                  </a:lnTo>
                  <a:lnTo>
                    <a:pt x="0" y="114855"/>
                  </a:lnTo>
                  <a:lnTo>
                    <a:pt x="8728" y="163675"/>
                  </a:lnTo>
                  <a:lnTo>
                    <a:pt x="34831" y="198668"/>
                  </a:lnTo>
                  <a:lnTo>
                    <a:pt x="78188" y="219734"/>
                  </a:lnTo>
                  <a:lnTo>
                    <a:pt x="138676" y="226778"/>
                  </a:lnTo>
                  <a:lnTo>
                    <a:pt x="199632" y="219440"/>
                  </a:lnTo>
                  <a:lnTo>
                    <a:pt x="244253" y="197882"/>
                  </a:lnTo>
                  <a:lnTo>
                    <a:pt x="253425" y="186140"/>
                  </a:lnTo>
                  <a:lnTo>
                    <a:pt x="139765" y="186140"/>
                  </a:lnTo>
                  <a:lnTo>
                    <a:pt x="99849" y="181747"/>
                  </a:lnTo>
                  <a:lnTo>
                    <a:pt x="71531" y="168485"/>
                  </a:lnTo>
                  <a:lnTo>
                    <a:pt x="54656" y="146229"/>
                  </a:lnTo>
                  <a:lnTo>
                    <a:pt x="49066" y="114855"/>
                  </a:lnTo>
                  <a:lnTo>
                    <a:pt x="55084" y="82600"/>
                  </a:lnTo>
                  <a:lnTo>
                    <a:pt x="72764" y="58990"/>
                  </a:lnTo>
                  <a:lnTo>
                    <a:pt x="101545" y="44485"/>
                  </a:lnTo>
                  <a:lnTo>
                    <a:pt x="140864" y="39548"/>
                  </a:lnTo>
                  <a:lnTo>
                    <a:pt x="251382" y="39548"/>
                  </a:lnTo>
                  <a:lnTo>
                    <a:pt x="242697" y="30174"/>
                  </a:lnTo>
                  <a:lnTo>
                    <a:pt x="213532" y="13287"/>
                  </a:lnTo>
                  <a:lnTo>
                    <a:pt x="196852" y="7438"/>
                  </a:lnTo>
                  <a:lnTo>
                    <a:pt x="179145" y="3290"/>
                  </a:lnTo>
                  <a:lnTo>
                    <a:pt x="160280" y="818"/>
                  </a:lnTo>
                  <a:lnTo>
                    <a:pt x="140131" y="0"/>
                  </a:lnTo>
                  <a:close/>
                </a:path>
                <a:path extrusionOk="0" h="227329" w="281305">
                  <a:moveTo>
                    <a:pt x="251382" y="39548"/>
                  </a:moveTo>
                  <a:lnTo>
                    <a:pt x="140864" y="39548"/>
                  </a:lnTo>
                  <a:lnTo>
                    <a:pt x="179872" y="44485"/>
                  </a:lnTo>
                  <a:lnTo>
                    <a:pt x="208426" y="58990"/>
                  </a:lnTo>
                  <a:lnTo>
                    <a:pt x="225969" y="82600"/>
                  </a:lnTo>
                  <a:lnTo>
                    <a:pt x="231940" y="114855"/>
                  </a:lnTo>
                  <a:lnTo>
                    <a:pt x="226259" y="146229"/>
                  </a:lnTo>
                  <a:lnTo>
                    <a:pt x="209110" y="168485"/>
                  </a:lnTo>
                  <a:lnTo>
                    <a:pt x="180332" y="181747"/>
                  </a:lnTo>
                  <a:lnTo>
                    <a:pt x="139765" y="186140"/>
                  </a:lnTo>
                  <a:lnTo>
                    <a:pt x="253425" y="186140"/>
                  </a:lnTo>
                  <a:lnTo>
                    <a:pt x="271665" y="162792"/>
                  </a:lnTo>
                  <a:lnTo>
                    <a:pt x="280996" y="114855"/>
                  </a:lnTo>
                  <a:lnTo>
                    <a:pt x="276663" y="81317"/>
                  </a:lnTo>
                  <a:lnTo>
                    <a:pt x="263819" y="52970"/>
                  </a:lnTo>
                  <a:lnTo>
                    <a:pt x="251382" y="39548"/>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545" name="Google Shape;545;p57"/>
            <p:cNvSpPr/>
            <p:nvPr/>
          </p:nvSpPr>
          <p:spPr>
            <a:xfrm>
              <a:off x="19099035" y="10610132"/>
              <a:ext cx="563244" cy="227329"/>
            </a:xfrm>
            <a:custGeom>
              <a:rect b="b" l="l" r="r" t="t"/>
              <a:pathLst>
                <a:path extrusionOk="0" h="227329" w="563244">
                  <a:moveTo>
                    <a:pt x="266001" y="226796"/>
                  </a:moveTo>
                  <a:lnTo>
                    <a:pt x="157340" y="99275"/>
                  </a:lnTo>
                  <a:lnTo>
                    <a:pt x="260578" y="15341"/>
                  </a:lnTo>
                  <a:lnTo>
                    <a:pt x="194271" y="15341"/>
                  </a:lnTo>
                  <a:lnTo>
                    <a:pt x="46875" y="136359"/>
                  </a:lnTo>
                  <a:lnTo>
                    <a:pt x="46875" y="15341"/>
                  </a:lnTo>
                  <a:lnTo>
                    <a:pt x="0" y="15341"/>
                  </a:lnTo>
                  <a:lnTo>
                    <a:pt x="0" y="226796"/>
                  </a:lnTo>
                  <a:lnTo>
                    <a:pt x="46875" y="226796"/>
                  </a:lnTo>
                  <a:lnTo>
                    <a:pt x="46875" y="182537"/>
                  </a:lnTo>
                  <a:lnTo>
                    <a:pt x="120548" y="124307"/>
                  </a:lnTo>
                  <a:lnTo>
                    <a:pt x="207327" y="226796"/>
                  </a:lnTo>
                  <a:lnTo>
                    <a:pt x="266001" y="226796"/>
                  </a:lnTo>
                  <a:close/>
                </a:path>
                <a:path extrusionOk="0" h="227329" w="563244">
                  <a:moveTo>
                    <a:pt x="563219" y="80784"/>
                  </a:moveTo>
                  <a:lnTo>
                    <a:pt x="556120" y="44602"/>
                  </a:lnTo>
                  <a:lnTo>
                    <a:pt x="548868" y="36258"/>
                  </a:lnTo>
                  <a:lnTo>
                    <a:pt x="534250" y="19443"/>
                  </a:lnTo>
                  <a:lnTo>
                    <a:pt x="517817" y="13017"/>
                  </a:lnTo>
                  <a:lnTo>
                    <a:pt x="517817" y="109728"/>
                  </a:lnTo>
                  <a:lnTo>
                    <a:pt x="517715" y="115951"/>
                  </a:lnTo>
                  <a:lnTo>
                    <a:pt x="500291" y="154762"/>
                  </a:lnTo>
                  <a:lnTo>
                    <a:pt x="450342" y="185000"/>
                  </a:lnTo>
                  <a:lnTo>
                    <a:pt x="404761" y="191274"/>
                  </a:lnTo>
                  <a:lnTo>
                    <a:pt x="382905" y="189572"/>
                  </a:lnTo>
                  <a:lnTo>
                    <a:pt x="367411" y="184416"/>
                  </a:lnTo>
                  <a:lnTo>
                    <a:pt x="358165" y="175780"/>
                  </a:lnTo>
                  <a:lnTo>
                    <a:pt x="355104" y="163601"/>
                  </a:lnTo>
                  <a:lnTo>
                    <a:pt x="355104" y="163233"/>
                  </a:lnTo>
                  <a:lnTo>
                    <a:pt x="380695" y="134302"/>
                  </a:lnTo>
                  <a:lnTo>
                    <a:pt x="420522" y="127152"/>
                  </a:lnTo>
                  <a:lnTo>
                    <a:pt x="451739" y="124929"/>
                  </a:lnTo>
                  <a:lnTo>
                    <a:pt x="476529" y="122809"/>
                  </a:lnTo>
                  <a:lnTo>
                    <a:pt x="495388" y="119672"/>
                  </a:lnTo>
                  <a:lnTo>
                    <a:pt x="508939" y="115366"/>
                  </a:lnTo>
                  <a:lnTo>
                    <a:pt x="517817" y="109728"/>
                  </a:lnTo>
                  <a:lnTo>
                    <a:pt x="517817" y="13017"/>
                  </a:lnTo>
                  <a:lnTo>
                    <a:pt x="496785" y="4775"/>
                  </a:lnTo>
                  <a:lnTo>
                    <a:pt x="442874" y="0"/>
                  </a:lnTo>
                  <a:lnTo>
                    <a:pt x="387819" y="5156"/>
                  </a:lnTo>
                  <a:lnTo>
                    <a:pt x="347306" y="20701"/>
                  </a:lnTo>
                  <a:lnTo>
                    <a:pt x="321094" y="46786"/>
                  </a:lnTo>
                  <a:lnTo>
                    <a:pt x="308978" y="83566"/>
                  </a:lnTo>
                  <a:lnTo>
                    <a:pt x="308800" y="84988"/>
                  </a:lnTo>
                  <a:lnTo>
                    <a:pt x="358254" y="84988"/>
                  </a:lnTo>
                  <a:lnTo>
                    <a:pt x="358381" y="83883"/>
                  </a:lnTo>
                  <a:lnTo>
                    <a:pt x="365785" y="61988"/>
                  </a:lnTo>
                  <a:lnTo>
                    <a:pt x="382066" y="47218"/>
                  </a:lnTo>
                  <a:lnTo>
                    <a:pt x="408546" y="38874"/>
                  </a:lnTo>
                  <a:lnTo>
                    <a:pt x="446532" y="36258"/>
                  </a:lnTo>
                  <a:lnTo>
                    <a:pt x="472998" y="37934"/>
                  </a:lnTo>
                  <a:lnTo>
                    <a:pt x="510755" y="54457"/>
                  </a:lnTo>
                  <a:lnTo>
                    <a:pt x="517093" y="65036"/>
                  </a:lnTo>
                  <a:lnTo>
                    <a:pt x="517093" y="70904"/>
                  </a:lnTo>
                  <a:lnTo>
                    <a:pt x="480644" y="91363"/>
                  </a:lnTo>
                  <a:lnTo>
                    <a:pt x="417677" y="96291"/>
                  </a:lnTo>
                  <a:lnTo>
                    <a:pt x="393242" y="98894"/>
                  </a:lnTo>
                  <a:lnTo>
                    <a:pt x="351866" y="108013"/>
                  </a:lnTo>
                  <a:lnTo>
                    <a:pt x="311823" y="136855"/>
                  </a:lnTo>
                  <a:lnTo>
                    <a:pt x="304203" y="167259"/>
                  </a:lnTo>
                  <a:lnTo>
                    <a:pt x="309740" y="193230"/>
                  </a:lnTo>
                  <a:lnTo>
                    <a:pt x="326326" y="211836"/>
                  </a:lnTo>
                  <a:lnTo>
                    <a:pt x="353872" y="223050"/>
                  </a:lnTo>
                  <a:lnTo>
                    <a:pt x="392315" y="226796"/>
                  </a:lnTo>
                  <a:lnTo>
                    <a:pt x="423240" y="224764"/>
                  </a:lnTo>
                  <a:lnTo>
                    <a:pt x="474853" y="208648"/>
                  </a:lnTo>
                  <a:lnTo>
                    <a:pt x="509028" y="180670"/>
                  </a:lnTo>
                  <a:lnTo>
                    <a:pt x="519264" y="165595"/>
                  </a:lnTo>
                  <a:lnTo>
                    <a:pt x="523392" y="219824"/>
                  </a:lnTo>
                  <a:lnTo>
                    <a:pt x="563219" y="219824"/>
                  </a:lnTo>
                  <a:lnTo>
                    <a:pt x="563219" y="165595"/>
                  </a:lnTo>
                  <a:lnTo>
                    <a:pt x="563219" y="109728"/>
                  </a:lnTo>
                  <a:lnTo>
                    <a:pt x="563219" y="8078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nvGrpSpPr>
            <p:cNvPr id="546" name="Google Shape;546;p57"/>
            <p:cNvGrpSpPr/>
            <p:nvPr/>
          </p:nvGrpSpPr>
          <p:grpSpPr>
            <a:xfrm>
              <a:off x="17270138" y="10697205"/>
              <a:ext cx="448309" cy="277073"/>
              <a:chOff x="17270138" y="10697205"/>
              <a:chExt cx="448309" cy="277073"/>
            </a:xfrm>
          </p:grpSpPr>
          <p:sp>
            <p:nvSpPr>
              <p:cNvPr id="547" name="Google Shape;547;p57"/>
              <p:cNvSpPr/>
              <p:nvPr/>
            </p:nvSpPr>
            <p:spPr>
              <a:xfrm>
                <a:off x="17270138" y="10697205"/>
                <a:ext cx="448309" cy="55245"/>
              </a:xfrm>
              <a:custGeom>
                <a:rect b="b" l="l" r="r" t="t"/>
                <a:pathLst>
                  <a:path extrusionOk="0" h="55245" w="448309">
                    <a:moveTo>
                      <a:pt x="440300" y="0"/>
                    </a:moveTo>
                    <a:lnTo>
                      <a:pt x="7455" y="0"/>
                    </a:lnTo>
                    <a:lnTo>
                      <a:pt x="4412" y="12040"/>
                    </a:lnTo>
                    <a:lnTo>
                      <a:pt x="2145" y="24279"/>
                    </a:lnTo>
                    <a:lnTo>
                      <a:pt x="668" y="36679"/>
                    </a:lnTo>
                    <a:lnTo>
                      <a:pt x="0" y="51087"/>
                    </a:lnTo>
                    <a:lnTo>
                      <a:pt x="73" y="54846"/>
                    </a:lnTo>
                    <a:lnTo>
                      <a:pt x="447693" y="54846"/>
                    </a:lnTo>
                    <a:lnTo>
                      <a:pt x="447766" y="49202"/>
                    </a:lnTo>
                    <a:lnTo>
                      <a:pt x="447097" y="36679"/>
                    </a:lnTo>
                    <a:lnTo>
                      <a:pt x="445619" y="24279"/>
                    </a:lnTo>
                    <a:lnTo>
                      <a:pt x="443349" y="12040"/>
                    </a:lnTo>
                    <a:lnTo>
                      <a:pt x="44030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548" name="Google Shape;548;p57"/>
              <p:cNvSpPr/>
              <p:nvPr/>
            </p:nvSpPr>
            <p:spPr>
              <a:xfrm>
                <a:off x="17272040" y="10775656"/>
                <a:ext cx="444500" cy="55245"/>
              </a:xfrm>
              <a:custGeom>
                <a:rect b="b" l="l" r="r" t="t"/>
                <a:pathLst>
                  <a:path extrusionOk="0" h="55245" w="444500">
                    <a:moveTo>
                      <a:pt x="443965" y="0"/>
                    </a:moveTo>
                    <a:lnTo>
                      <a:pt x="0" y="0"/>
                    </a:lnTo>
                    <a:lnTo>
                      <a:pt x="2328" y="14230"/>
                    </a:lnTo>
                    <a:lnTo>
                      <a:pt x="5540" y="28145"/>
                    </a:lnTo>
                    <a:lnTo>
                      <a:pt x="9601" y="41715"/>
                    </a:lnTo>
                    <a:lnTo>
                      <a:pt x="14481" y="54909"/>
                    </a:lnTo>
                    <a:lnTo>
                      <a:pt x="429484" y="54909"/>
                    </a:lnTo>
                    <a:lnTo>
                      <a:pt x="434362" y="41715"/>
                    </a:lnTo>
                    <a:lnTo>
                      <a:pt x="438421" y="28145"/>
                    </a:lnTo>
                    <a:lnTo>
                      <a:pt x="441632" y="14230"/>
                    </a:lnTo>
                    <a:lnTo>
                      <a:pt x="443965"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549" name="Google Shape;549;p57"/>
              <p:cNvSpPr/>
              <p:nvPr/>
            </p:nvSpPr>
            <p:spPr>
              <a:xfrm>
                <a:off x="17294201" y="10851088"/>
                <a:ext cx="400050" cy="123190"/>
              </a:xfrm>
              <a:custGeom>
                <a:rect b="b" l="l" r="r" t="t"/>
                <a:pathLst>
                  <a:path extrusionOk="0" h="123190" w="400050">
                    <a:moveTo>
                      <a:pt x="399631" y="0"/>
                    </a:moveTo>
                    <a:lnTo>
                      <a:pt x="0" y="0"/>
                    </a:lnTo>
                    <a:lnTo>
                      <a:pt x="26578" y="40754"/>
                    </a:lnTo>
                    <a:lnTo>
                      <a:pt x="61146" y="74712"/>
                    </a:lnTo>
                    <a:lnTo>
                      <a:pt x="102406" y="100575"/>
                    </a:lnTo>
                    <a:lnTo>
                      <a:pt x="149061" y="117045"/>
                    </a:lnTo>
                    <a:lnTo>
                      <a:pt x="199815" y="122823"/>
                    </a:lnTo>
                    <a:lnTo>
                      <a:pt x="250569" y="117045"/>
                    </a:lnTo>
                    <a:lnTo>
                      <a:pt x="297225" y="100575"/>
                    </a:lnTo>
                    <a:lnTo>
                      <a:pt x="338485" y="74712"/>
                    </a:lnTo>
                    <a:lnTo>
                      <a:pt x="373052" y="40754"/>
                    </a:lnTo>
                    <a:lnTo>
                      <a:pt x="399631"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pic>
          <p:nvPicPr>
            <p:cNvPr id="550" name="Google Shape;550;p57"/>
            <p:cNvPicPr preferRelativeResize="0"/>
            <p:nvPr/>
          </p:nvPicPr>
          <p:blipFill rotWithShape="1">
            <a:blip r:embed="rId3">
              <a:alphaModFix/>
            </a:blip>
            <a:srcRect b="0" l="0" r="0" t="0"/>
            <a:stretch/>
          </p:blipFill>
          <p:spPr>
            <a:xfrm>
              <a:off x="17298399" y="10392506"/>
              <a:ext cx="391240" cy="257497"/>
            </a:xfrm>
            <a:prstGeom prst="rect">
              <a:avLst/>
            </a:prstGeom>
            <a:noFill/>
            <a:ln>
              <a:noFill/>
            </a:ln>
          </p:spPr>
        </p:pic>
      </p:grpSp>
      <p:grpSp>
        <p:nvGrpSpPr>
          <p:cNvPr id="551" name="Google Shape;551;p57"/>
          <p:cNvGrpSpPr/>
          <p:nvPr/>
        </p:nvGrpSpPr>
        <p:grpSpPr>
          <a:xfrm>
            <a:off x="0" y="5980278"/>
            <a:ext cx="12191479" cy="127050"/>
            <a:chOff x="0" y="9863563"/>
            <a:chExt cx="20104682" cy="209550"/>
          </a:xfrm>
        </p:grpSpPr>
        <p:sp>
          <p:nvSpPr>
            <p:cNvPr id="552" name="Google Shape;552;p57"/>
            <p:cNvSpPr/>
            <p:nvPr/>
          </p:nvSpPr>
          <p:spPr>
            <a:xfrm>
              <a:off x="9568127" y="9863563"/>
              <a:ext cx="10536555" cy="209550"/>
            </a:xfrm>
            <a:custGeom>
              <a:rect b="b" l="l" r="r" t="t"/>
              <a:pathLst>
                <a:path extrusionOk="0" h="209550" w="10536555">
                  <a:moveTo>
                    <a:pt x="10535972" y="0"/>
                  </a:moveTo>
                  <a:lnTo>
                    <a:pt x="0" y="0"/>
                  </a:lnTo>
                  <a:lnTo>
                    <a:pt x="0" y="209417"/>
                  </a:lnTo>
                  <a:lnTo>
                    <a:pt x="10535972" y="209417"/>
                  </a:lnTo>
                  <a:lnTo>
                    <a:pt x="10535972" y="0"/>
                  </a:lnTo>
                  <a:close/>
                </a:path>
              </a:pathLst>
            </a:custGeom>
            <a:solidFill>
              <a:srgbClr val="479AC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553" name="Google Shape;553;p57"/>
            <p:cNvSpPr/>
            <p:nvPr/>
          </p:nvSpPr>
          <p:spPr>
            <a:xfrm>
              <a:off x="6861916" y="9863563"/>
              <a:ext cx="2706370" cy="209550"/>
            </a:xfrm>
            <a:custGeom>
              <a:rect b="b" l="l" r="r" t="t"/>
              <a:pathLst>
                <a:path extrusionOk="0" h="209550" w="2706370">
                  <a:moveTo>
                    <a:pt x="2706210" y="0"/>
                  </a:moveTo>
                  <a:lnTo>
                    <a:pt x="0" y="0"/>
                  </a:lnTo>
                  <a:lnTo>
                    <a:pt x="0" y="209417"/>
                  </a:lnTo>
                  <a:lnTo>
                    <a:pt x="2706210" y="209417"/>
                  </a:lnTo>
                  <a:lnTo>
                    <a:pt x="270621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554" name="Google Shape;554;p57"/>
            <p:cNvSpPr/>
            <p:nvPr/>
          </p:nvSpPr>
          <p:spPr>
            <a:xfrm>
              <a:off x="0" y="9863563"/>
              <a:ext cx="4956810" cy="209550"/>
            </a:xfrm>
            <a:custGeom>
              <a:rect b="b" l="l" r="r" t="t"/>
              <a:pathLst>
                <a:path extrusionOk="0" h="209550" w="4956810">
                  <a:moveTo>
                    <a:pt x="4956623" y="0"/>
                  </a:moveTo>
                  <a:lnTo>
                    <a:pt x="0" y="0"/>
                  </a:lnTo>
                  <a:lnTo>
                    <a:pt x="0" y="209417"/>
                  </a:lnTo>
                  <a:lnTo>
                    <a:pt x="4956623" y="209417"/>
                  </a:lnTo>
                  <a:lnTo>
                    <a:pt x="4956623"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555" name="Google Shape;555;p57"/>
            <p:cNvSpPr/>
            <p:nvPr/>
          </p:nvSpPr>
          <p:spPr>
            <a:xfrm>
              <a:off x="4956623" y="9863563"/>
              <a:ext cx="1905634" cy="209550"/>
            </a:xfrm>
            <a:custGeom>
              <a:rect b="b" l="l" r="r" t="t"/>
              <a:pathLst>
                <a:path extrusionOk="0" h="209550" w="1905634">
                  <a:moveTo>
                    <a:pt x="1905292" y="0"/>
                  </a:moveTo>
                  <a:lnTo>
                    <a:pt x="0" y="0"/>
                  </a:lnTo>
                  <a:lnTo>
                    <a:pt x="0" y="209417"/>
                  </a:lnTo>
                  <a:lnTo>
                    <a:pt x="1905292" y="209417"/>
                  </a:lnTo>
                  <a:lnTo>
                    <a:pt x="1905292"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sp>
        <p:nvSpPr>
          <p:cNvPr id="556" name="Google Shape;556;p57"/>
          <p:cNvSpPr txBox="1"/>
          <p:nvPr>
            <p:ph type="ctrTitle"/>
          </p:nvPr>
        </p:nvSpPr>
        <p:spPr>
          <a:xfrm>
            <a:off x="1176964" y="1289254"/>
            <a:ext cx="8533500" cy="933300"/>
          </a:xfrm>
          <a:prstGeom prst="rect">
            <a:avLst/>
          </a:prstGeom>
          <a:noFill/>
          <a:ln>
            <a:noFill/>
          </a:ln>
        </p:spPr>
        <p:txBody>
          <a:bodyPr anchorCtr="0" anchor="ctr" bIns="0" lIns="0" spcFirstLastPara="1" rIns="0" wrap="square" tIns="0">
            <a:spAutoFit/>
          </a:bodyPr>
          <a:lstStyle>
            <a:lvl1pPr lvl="0" rtl="0" algn="l">
              <a:lnSpc>
                <a:spcPct val="90000"/>
              </a:lnSpc>
              <a:spcBef>
                <a:spcPts val="0"/>
              </a:spcBef>
              <a:spcAft>
                <a:spcPts val="0"/>
              </a:spcAft>
              <a:buClr>
                <a:schemeClr val="lt1"/>
              </a:buClr>
              <a:buSzPts val="6000"/>
              <a:buFont typeface="Arial"/>
              <a:buNone/>
              <a:defRPr b="1" i="0" sz="6000">
                <a:solidFill>
                  <a:schemeClr val="lt1"/>
                </a:solidFill>
                <a:latin typeface="Arial"/>
                <a:ea typeface="Arial"/>
                <a:cs typeface="Arial"/>
                <a:sym typeface="Aria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557" name="Google Shape;557;p57"/>
          <p:cNvSpPr txBox="1"/>
          <p:nvPr>
            <p:ph idx="1" type="subTitle"/>
          </p:nvPr>
        </p:nvSpPr>
        <p:spPr>
          <a:xfrm>
            <a:off x="1163212" y="2491862"/>
            <a:ext cx="8533500" cy="336000"/>
          </a:xfrm>
          <a:prstGeom prst="rect">
            <a:avLst/>
          </a:prstGeom>
          <a:noFill/>
          <a:ln>
            <a:noFill/>
          </a:ln>
        </p:spPr>
        <p:txBody>
          <a:bodyPr anchorCtr="0" anchor="t" bIns="0" lIns="0" spcFirstLastPara="1" rIns="0" wrap="square" tIns="0">
            <a:spAutoFit/>
          </a:bodyPr>
          <a:lstStyle>
            <a:lvl1pPr lvl="0" rtl="0" algn="l">
              <a:lnSpc>
                <a:spcPct val="90000"/>
              </a:lnSpc>
              <a:spcBef>
                <a:spcPts val="900"/>
              </a:spcBef>
              <a:spcAft>
                <a:spcPts val="0"/>
              </a:spcAft>
              <a:buClr>
                <a:schemeClr val="lt1"/>
              </a:buClr>
              <a:buSzPts val="2100"/>
              <a:buChar char="■"/>
              <a:defRPr b="1" i="0" sz="2100">
                <a:solidFill>
                  <a:schemeClr val="lt1"/>
                </a:solidFill>
                <a:latin typeface="Arial"/>
                <a:ea typeface="Arial"/>
                <a:cs typeface="Arial"/>
                <a:sym typeface="Arial"/>
              </a:defRPr>
            </a:lvl1pPr>
            <a:lvl2pPr lvl="1" rtl="0" algn="l">
              <a:lnSpc>
                <a:spcPct val="90000"/>
              </a:lnSpc>
              <a:spcBef>
                <a:spcPts val="500"/>
              </a:spcBef>
              <a:spcAft>
                <a:spcPts val="0"/>
              </a:spcAft>
              <a:buClr>
                <a:schemeClr val="dk1"/>
              </a:buClr>
              <a:buSzPts val="1100"/>
              <a:buChar char="□"/>
              <a:defRPr/>
            </a:lvl2pPr>
            <a:lvl3pPr lvl="2" rtl="0" algn="l">
              <a:lnSpc>
                <a:spcPct val="90000"/>
              </a:lnSpc>
              <a:spcBef>
                <a:spcPts val="500"/>
              </a:spcBef>
              <a:spcAft>
                <a:spcPts val="0"/>
              </a:spcAft>
              <a:buClr>
                <a:schemeClr val="dk1"/>
              </a:buClr>
              <a:buSzPts val="1100"/>
              <a:buChar char="■"/>
              <a:defRPr/>
            </a:lvl3pPr>
            <a:lvl4pPr lvl="3" rtl="0" algn="l">
              <a:lnSpc>
                <a:spcPct val="90000"/>
              </a:lnSpc>
              <a:spcBef>
                <a:spcPts val="500"/>
              </a:spcBef>
              <a:spcAft>
                <a:spcPts val="0"/>
              </a:spcAft>
              <a:buClr>
                <a:schemeClr val="dk1"/>
              </a:buClr>
              <a:buSzPts val="1100"/>
              <a:buChar char="■"/>
              <a:defRPr/>
            </a:lvl4pPr>
            <a:lvl5pPr lvl="4" rtl="0" algn="l">
              <a:lnSpc>
                <a:spcPct val="90000"/>
              </a:lnSpc>
              <a:spcBef>
                <a:spcPts val="500"/>
              </a:spcBef>
              <a:spcAft>
                <a:spcPts val="0"/>
              </a:spcAft>
              <a:buClr>
                <a:schemeClr val="dk1"/>
              </a:buClr>
              <a:buSzPts val="1100"/>
              <a:buChar char="□"/>
              <a:defRPr/>
            </a:lvl5pPr>
            <a:lvl6pPr lvl="5" rtl="0" algn="l">
              <a:lnSpc>
                <a:spcPct val="90000"/>
              </a:lnSpc>
              <a:spcBef>
                <a:spcPts val="500"/>
              </a:spcBef>
              <a:spcAft>
                <a:spcPts val="0"/>
              </a:spcAft>
              <a:buClr>
                <a:schemeClr val="dk1"/>
              </a:buClr>
              <a:buSzPts val="1100"/>
              <a:buChar char="■"/>
              <a:defRPr/>
            </a:lvl6pPr>
            <a:lvl7pPr lvl="6" rtl="0" algn="l">
              <a:lnSpc>
                <a:spcPct val="90000"/>
              </a:lnSpc>
              <a:spcBef>
                <a:spcPts val="500"/>
              </a:spcBef>
              <a:spcAft>
                <a:spcPts val="0"/>
              </a:spcAft>
              <a:buClr>
                <a:schemeClr val="dk1"/>
              </a:buClr>
              <a:buSzPts val="1100"/>
              <a:buChar char="■"/>
              <a:defRPr/>
            </a:lvl7pPr>
            <a:lvl8pPr lvl="7" rtl="0" algn="l">
              <a:lnSpc>
                <a:spcPct val="90000"/>
              </a:lnSpc>
              <a:spcBef>
                <a:spcPts val="500"/>
              </a:spcBef>
              <a:spcAft>
                <a:spcPts val="0"/>
              </a:spcAft>
              <a:buClr>
                <a:schemeClr val="dk1"/>
              </a:buClr>
              <a:buSzPts val="1100"/>
              <a:buChar char="□"/>
              <a:defRPr/>
            </a:lvl8pPr>
            <a:lvl9pPr lvl="8" rtl="0" algn="l">
              <a:lnSpc>
                <a:spcPct val="90000"/>
              </a:lnSpc>
              <a:spcBef>
                <a:spcPts val="500"/>
              </a:spcBef>
              <a:spcAft>
                <a:spcPts val="0"/>
              </a:spcAft>
              <a:buClr>
                <a:schemeClr val="dk1"/>
              </a:buClr>
              <a:buSzPts val="1100"/>
              <a:buChar char="■"/>
              <a:defRPr/>
            </a:lvl9pPr>
          </a:lstStyle>
          <a:p/>
        </p:txBody>
      </p:sp>
      <p:sp>
        <p:nvSpPr>
          <p:cNvPr id="558" name="Google Shape;558;p57"/>
          <p:cNvSpPr txBox="1"/>
          <p:nvPr>
            <p:ph idx="11" type="ftr"/>
          </p:nvPr>
        </p:nvSpPr>
        <p:spPr>
          <a:xfrm>
            <a:off x="4144955" y="6377052"/>
            <a:ext cx="3901200" cy="342900"/>
          </a:xfrm>
          <a:prstGeom prst="rect">
            <a:avLst/>
          </a:prstGeom>
          <a:noFill/>
          <a:ln>
            <a:noFill/>
          </a:ln>
        </p:spPr>
        <p:txBody>
          <a:bodyPr anchorCtr="0" anchor="ctr" bIns="0" lIns="0" spcFirstLastPara="1" rIns="0" wrap="square" tIns="0">
            <a:noAutofit/>
          </a:bodyPr>
          <a:lstStyle>
            <a:lvl1pPr lvl="0" rtl="0" algn="ctr">
              <a:spcBef>
                <a:spcPts val="0"/>
              </a:spcBef>
              <a:spcAft>
                <a:spcPts val="0"/>
              </a:spcAft>
              <a:buSzPts val="1900"/>
              <a:buNone/>
              <a:defRPr sz="1900">
                <a:solidFill>
                  <a:srgbClr val="888888"/>
                </a:solidFill>
              </a:defRPr>
            </a:lvl1pPr>
            <a:lvl2pPr lvl="1" rtl="0" algn="l">
              <a:spcBef>
                <a:spcPts val="0"/>
              </a:spcBef>
              <a:spcAft>
                <a:spcPts val="0"/>
              </a:spcAft>
              <a:buSzPts val="1900"/>
              <a:buNone/>
              <a:defRPr sz="1900"/>
            </a:lvl2pPr>
            <a:lvl3pPr lvl="2" rtl="0" algn="l">
              <a:spcBef>
                <a:spcPts val="0"/>
              </a:spcBef>
              <a:spcAft>
                <a:spcPts val="0"/>
              </a:spcAft>
              <a:buSzPts val="1900"/>
              <a:buNone/>
              <a:defRPr sz="1900"/>
            </a:lvl3pPr>
            <a:lvl4pPr lvl="3" rtl="0" algn="l">
              <a:spcBef>
                <a:spcPts val="0"/>
              </a:spcBef>
              <a:spcAft>
                <a:spcPts val="0"/>
              </a:spcAft>
              <a:buSzPts val="1900"/>
              <a:buNone/>
              <a:defRPr sz="1900"/>
            </a:lvl4pPr>
            <a:lvl5pPr lvl="4" rtl="0" algn="l">
              <a:spcBef>
                <a:spcPts val="0"/>
              </a:spcBef>
              <a:spcAft>
                <a:spcPts val="0"/>
              </a:spcAft>
              <a:buSzPts val="1900"/>
              <a:buNone/>
              <a:defRPr sz="1900"/>
            </a:lvl5pPr>
            <a:lvl6pPr lvl="5" rtl="0" algn="l">
              <a:spcBef>
                <a:spcPts val="0"/>
              </a:spcBef>
              <a:spcAft>
                <a:spcPts val="0"/>
              </a:spcAft>
              <a:buSzPts val="1900"/>
              <a:buNone/>
              <a:defRPr sz="1900"/>
            </a:lvl6pPr>
            <a:lvl7pPr lvl="6" rtl="0" algn="l">
              <a:spcBef>
                <a:spcPts val="0"/>
              </a:spcBef>
              <a:spcAft>
                <a:spcPts val="0"/>
              </a:spcAft>
              <a:buSzPts val="1900"/>
              <a:buNone/>
              <a:defRPr sz="1900"/>
            </a:lvl7pPr>
            <a:lvl8pPr lvl="7" rtl="0" algn="l">
              <a:spcBef>
                <a:spcPts val="0"/>
              </a:spcBef>
              <a:spcAft>
                <a:spcPts val="0"/>
              </a:spcAft>
              <a:buSzPts val="1900"/>
              <a:buNone/>
              <a:defRPr sz="1900"/>
            </a:lvl8pPr>
            <a:lvl9pPr lvl="8" rtl="0" algn="l">
              <a:spcBef>
                <a:spcPts val="0"/>
              </a:spcBef>
              <a:spcAft>
                <a:spcPts val="0"/>
              </a:spcAft>
              <a:buSzPts val="1900"/>
              <a:buNone/>
              <a:defRPr sz="1900"/>
            </a:lvl9pPr>
          </a:lstStyle>
          <a:p/>
        </p:txBody>
      </p:sp>
      <p:sp>
        <p:nvSpPr>
          <p:cNvPr id="559" name="Google Shape;559;p57"/>
          <p:cNvSpPr txBox="1"/>
          <p:nvPr>
            <p:ph idx="10" type="dt"/>
          </p:nvPr>
        </p:nvSpPr>
        <p:spPr>
          <a:xfrm>
            <a:off x="609552" y="6377052"/>
            <a:ext cx="2804100" cy="342900"/>
          </a:xfrm>
          <a:prstGeom prst="rect">
            <a:avLst/>
          </a:prstGeom>
          <a:noFill/>
          <a:ln>
            <a:noFill/>
          </a:ln>
        </p:spPr>
        <p:txBody>
          <a:bodyPr anchorCtr="0" anchor="ctr" bIns="0" lIns="0" spcFirstLastPara="1" rIns="0" wrap="square" tIns="0">
            <a:noAutofit/>
          </a:bodyPr>
          <a:lstStyle>
            <a:lvl1pPr lvl="0" rtl="0" algn="l">
              <a:spcBef>
                <a:spcPts val="0"/>
              </a:spcBef>
              <a:spcAft>
                <a:spcPts val="0"/>
              </a:spcAft>
              <a:buSzPts val="1900"/>
              <a:buNone/>
              <a:defRPr sz="1900">
                <a:solidFill>
                  <a:srgbClr val="888888"/>
                </a:solidFill>
              </a:defRPr>
            </a:lvl1pPr>
            <a:lvl2pPr lvl="1" rtl="0" algn="l">
              <a:spcBef>
                <a:spcPts val="0"/>
              </a:spcBef>
              <a:spcAft>
                <a:spcPts val="0"/>
              </a:spcAft>
              <a:buSzPts val="1900"/>
              <a:buNone/>
              <a:defRPr sz="1900"/>
            </a:lvl2pPr>
            <a:lvl3pPr lvl="2" rtl="0" algn="l">
              <a:spcBef>
                <a:spcPts val="0"/>
              </a:spcBef>
              <a:spcAft>
                <a:spcPts val="0"/>
              </a:spcAft>
              <a:buSzPts val="1900"/>
              <a:buNone/>
              <a:defRPr sz="1900"/>
            </a:lvl3pPr>
            <a:lvl4pPr lvl="3" rtl="0" algn="l">
              <a:spcBef>
                <a:spcPts val="0"/>
              </a:spcBef>
              <a:spcAft>
                <a:spcPts val="0"/>
              </a:spcAft>
              <a:buSzPts val="1900"/>
              <a:buNone/>
              <a:defRPr sz="1900"/>
            </a:lvl4pPr>
            <a:lvl5pPr lvl="4" rtl="0" algn="l">
              <a:spcBef>
                <a:spcPts val="0"/>
              </a:spcBef>
              <a:spcAft>
                <a:spcPts val="0"/>
              </a:spcAft>
              <a:buSzPts val="1900"/>
              <a:buNone/>
              <a:defRPr sz="1900"/>
            </a:lvl5pPr>
            <a:lvl6pPr lvl="5" rtl="0" algn="l">
              <a:spcBef>
                <a:spcPts val="0"/>
              </a:spcBef>
              <a:spcAft>
                <a:spcPts val="0"/>
              </a:spcAft>
              <a:buSzPts val="1900"/>
              <a:buNone/>
              <a:defRPr sz="1900"/>
            </a:lvl6pPr>
            <a:lvl7pPr lvl="6" rtl="0" algn="l">
              <a:spcBef>
                <a:spcPts val="0"/>
              </a:spcBef>
              <a:spcAft>
                <a:spcPts val="0"/>
              </a:spcAft>
              <a:buSzPts val="1900"/>
              <a:buNone/>
              <a:defRPr sz="1900"/>
            </a:lvl7pPr>
            <a:lvl8pPr lvl="7" rtl="0" algn="l">
              <a:spcBef>
                <a:spcPts val="0"/>
              </a:spcBef>
              <a:spcAft>
                <a:spcPts val="0"/>
              </a:spcAft>
              <a:buSzPts val="1900"/>
              <a:buNone/>
              <a:defRPr sz="1900"/>
            </a:lvl8pPr>
            <a:lvl9pPr lvl="8" rtl="0" algn="l">
              <a:spcBef>
                <a:spcPts val="0"/>
              </a:spcBef>
              <a:spcAft>
                <a:spcPts val="0"/>
              </a:spcAft>
              <a:buSzPts val="1900"/>
              <a:buNone/>
              <a:defRPr sz="1900"/>
            </a:lvl9pPr>
          </a:lstStyle>
          <a:p/>
        </p:txBody>
      </p:sp>
      <p:sp>
        <p:nvSpPr>
          <p:cNvPr id="560" name="Google Shape;560;p57"/>
          <p:cNvSpPr txBox="1"/>
          <p:nvPr>
            <p:ph idx="12" type="sldNum"/>
          </p:nvPr>
        </p:nvSpPr>
        <p:spPr>
          <a:xfrm>
            <a:off x="8777553" y="6377052"/>
            <a:ext cx="2804100" cy="342900"/>
          </a:xfrm>
          <a:prstGeom prst="rect">
            <a:avLst/>
          </a:prstGeom>
          <a:noFill/>
          <a:ln>
            <a:noFill/>
          </a:ln>
        </p:spPr>
        <p:txBody>
          <a:bodyPr anchorCtr="0" anchor="ctr" bIns="0" lIns="0" spcFirstLastPara="1" rIns="0" wrap="square" tIns="0">
            <a:noAutofit/>
          </a:bodyPr>
          <a:lstStyle>
            <a:lvl1pPr indent="0" lvl="0" marL="0" rtl="0" algn="r">
              <a:spcBef>
                <a:spcPts val="0"/>
              </a:spcBef>
              <a:buNone/>
              <a:defRPr>
                <a:solidFill>
                  <a:srgbClr val="888888"/>
                </a:solidFill>
              </a:defRPr>
            </a:lvl1pPr>
            <a:lvl2pPr indent="0" lvl="1" marL="0" rtl="0" algn="r">
              <a:spcBef>
                <a:spcPts val="0"/>
              </a:spcBef>
              <a:buNone/>
              <a:defRPr>
                <a:solidFill>
                  <a:srgbClr val="888888"/>
                </a:solidFill>
              </a:defRPr>
            </a:lvl2pPr>
            <a:lvl3pPr indent="0" lvl="2" marL="0" rtl="0" algn="r">
              <a:spcBef>
                <a:spcPts val="0"/>
              </a:spcBef>
              <a:buNone/>
              <a:defRPr>
                <a:solidFill>
                  <a:srgbClr val="888888"/>
                </a:solidFill>
              </a:defRPr>
            </a:lvl3pPr>
            <a:lvl4pPr indent="0" lvl="3" marL="0" rtl="0" algn="r">
              <a:spcBef>
                <a:spcPts val="0"/>
              </a:spcBef>
              <a:buNone/>
              <a:defRPr>
                <a:solidFill>
                  <a:srgbClr val="888888"/>
                </a:solidFill>
              </a:defRPr>
            </a:lvl4pPr>
            <a:lvl5pPr indent="0" lvl="4" marL="0" rtl="0" algn="r">
              <a:spcBef>
                <a:spcPts val="0"/>
              </a:spcBef>
              <a:buNone/>
              <a:defRPr>
                <a:solidFill>
                  <a:srgbClr val="888888"/>
                </a:solidFill>
              </a:defRPr>
            </a:lvl5pPr>
            <a:lvl6pPr indent="0" lvl="5" marL="0" rtl="0" algn="r">
              <a:spcBef>
                <a:spcPts val="0"/>
              </a:spcBef>
              <a:buNone/>
              <a:defRPr>
                <a:solidFill>
                  <a:srgbClr val="888888"/>
                </a:solidFill>
              </a:defRPr>
            </a:lvl6pPr>
            <a:lvl7pPr indent="0" lvl="6" marL="0" rtl="0" algn="r">
              <a:spcBef>
                <a:spcPts val="0"/>
              </a:spcBef>
              <a:buNone/>
              <a:defRPr>
                <a:solidFill>
                  <a:srgbClr val="888888"/>
                </a:solidFill>
              </a:defRPr>
            </a:lvl7pPr>
            <a:lvl8pPr indent="0" lvl="7" marL="0" rtl="0" algn="r">
              <a:spcBef>
                <a:spcPts val="0"/>
              </a:spcBef>
              <a:buNone/>
              <a:defRPr>
                <a:solidFill>
                  <a:srgbClr val="888888"/>
                </a:solidFill>
              </a:defRPr>
            </a:lvl8pPr>
            <a:lvl9pPr indent="0" lvl="8" marL="0" rt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en-US"/>
              <a:t>‹#›</a:t>
            </a:fld>
            <a:endParaRPr sz="1200">
              <a:latin typeface="Calibri"/>
              <a:ea typeface="Calibri"/>
              <a:cs typeface="Calibri"/>
              <a:sym typeface="Calibri"/>
            </a:endParaRPr>
          </a:p>
        </p:txBody>
      </p:sp>
      <p:sp>
        <p:nvSpPr>
          <p:cNvPr id="561" name="Google Shape;561;p57"/>
          <p:cNvSpPr/>
          <p:nvPr>
            <p:ph idx="2" type="pic"/>
          </p:nvPr>
        </p:nvSpPr>
        <p:spPr>
          <a:xfrm>
            <a:off x="0" y="0"/>
            <a:ext cx="12191100" cy="5979900"/>
          </a:xfrm>
          <a:prstGeom prst="rect">
            <a:avLst/>
          </a:prstGeom>
          <a:noFill/>
          <a:ln>
            <a:noFill/>
          </a:ln>
        </p:spPr>
      </p:sp>
    </p:spTree>
  </p:cSld>
  <p:clrMapOvr>
    <a:masterClrMapping/>
  </p:clrMapOvr>
</p:sldLayout>
</file>

<file path=ppt/slideLayouts/slideLayout5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562" name="Shape 562"/>
        <p:cNvGrpSpPr/>
        <p:nvPr/>
      </p:nvGrpSpPr>
      <p:grpSpPr>
        <a:xfrm>
          <a:off x="0" y="0"/>
          <a:ext cx="0" cy="0"/>
          <a:chOff x="0" y="0"/>
          <a:chExt cx="0" cy="0"/>
        </a:xfrm>
      </p:grpSpPr>
      <p:sp>
        <p:nvSpPr>
          <p:cNvPr id="563" name="Google Shape;563;p58"/>
          <p:cNvSpPr txBox="1"/>
          <p:nvPr>
            <p:ph type="title"/>
          </p:nvPr>
        </p:nvSpPr>
        <p:spPr>
          <a:xfrm>
            <a:off x="415600" y="593367"/>
            <a:ext cx="11360700" cy="763500"/>
          </a:xfrm>
          <a:prstGeom prst="rect">
            <a:avLst/>
          </a:prstGeom>
        </p:spPr>
        <p:txBody>
          <a:bodyPr anchorCtr="0" anchor="t" bIns="91425" lIns="91425" spcFirstLastPara="1" rIns="91425" wrap="square" tIns="91425">
            <a:noAutofit/>
          </a:bodyPr>
          <a:lstStyle>
            <a:lvl1pPr lvl="0" rtl="0">
              <a:spcBef>
                <a:spcPts val="0"/>
              </a:spcBef>
              <a:spcAft>
                <a:spcPts val="0"/>
              </a:spcAft>
              <a:buSzPts val="14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564" name="Google Shape;564;p58"/>
          <p:cNvSpPr txBox="1"/>
          <p:nvPr>
            <p:ph idx="1" type="body"/>
          </p:nvPr>
        </p:nvSpPr>
        <p:spPr>
          <a:xfrm>
            <a:off x="415600" y="1536633"/>
            <a:ext cx="11360700" cy="4555200"/>
          </a:xfrm>
          <a:prstGeom prst="rect">
            <a:avLst/>
          </a:prstGeom>
        </p:spPr>
        <p:txBody>
          <a:bodyPr anchorCtr="0" anchor="t" bIns="91425" lIns="91425" spcFirstLastPara="1" rIns="91425" wrap="square" tIns="91425">
            <a:noAutofit/>
          </a:bodyPr>
          <a:lstStyle>
            <a:lvl1pPr indent="-342900" lvl="0" marL="457200" rtl="0">
              <a:spcBef>
                <a:spcPts val="0"/>
              </a:spcBef>
              <a:spcAft>
                <a:spcPts val="0"/>
              </a:spcAft>
              <a:buSzPts val="1800"/>
              <a:buChar char="■"/>
              <a:defRPr/>
            </a:lvl1pPr>
            <a:lvl2pPr indent="-342900" lvl="1" marL="914400" rtl="0">
              <a:spcBef>
                <a:spcPts val="0"/>
              </a:spcBef>
              <a:spcAft>
                <a:spcPts val="0"/>
              </a:spcAft>
              <a:buSzPts val="1800"/>
              <a:buChar char="□"/>
              <a:defRPr/>
            </a:lvl2pPr>
            <a:lvl3pPr indent="-342900" lvl="2" marL="1371600" rtl="0">
              <a:spcBef>
                <a:spcPts val="0"/>
              </a:spcBef>
              <a:spcAft>
                <a:spcPts val="0"/>
              </a:spcAft>
              <a:buSzPts val="1800"/>
              <a:buChar char="■"/>
              <a:defRPr/>
            </a:lvl3pPr>
            <a:lvl4pPr indent="-342900" lvl="3" marL="1828800" rtl="0">
              <a:spcBef>
                <a:spcPts val="0"/>
              </a:spcBef>
              <a:spcAft>
                <a:spcPts val="0"/>
              </a:spcAft>
              <a:buSzPts val="1800"/>
              <a:buChar char="■"/>
              <a:defRPr/>
            </a:lvl4pPr>
            <a:lvl5pPr indent="-342900" lvl="4" marL="2286000" rtl="0">
              <a:spcBef>
                <a:spcPts val="0"/>
              </a:spcBef>
              <a:spcAft>
                <a:spcPts val="0"/>
              </a:spcAft>
              <a:buSzPts val="1800"/>
              <a:buChar char="□"/>
              <a:defRPr/>
            </a:lvl5pPr>
            <a:lvl6pPr indent="-342900" lvl="5" marL="2743200" rtl="0">
              <a:spcBef>
                <a:spcPts val="0"/>
              </a:spcBef>
              <a:spcAft>
                <a:spcPts val="0"/>
              </a:spcAft>
              <a:buSzPts val="1800"/>
              <a:buChar char="■"/>
              <a:defRPr/>
            </a:lvl6pPr>
            <a:lvl7pPr indent="-342900" lvl="6" marL="3200400" rtl="0">
              <a:spcBef>
                <a:spcPts val="0"/>
              </a:spcBef>
              <a:spcAft>
                <a:spcPts val="0"/>
              </a:spcAft>
              <a:buSzPts val="1800"/>
              <a:buChar char="■"/>
              <a:defRPr/>
            </a:lvl7pPr>
            <a:lvl8pPr indent="-342900" lvl="7" marL="3657600" rtl="0">
              <a:spcBef>
                <a:spcPts val="0"/>
              </a:spcBef>
              <a:spcAft>
                <a:spcPts val="0"/>
              </a:spcAft>
              <a:buSzPts val="1800"/>
              <a:buChar char="□"/>
              <a:defRPr/>
            </a:lvl8pPr>
            <a:lvl9pPr indent="-342900" lvl="8" marL="4114800" rtl="0">
              <a:spcBef>
                <a:spcPts val="0"/>
              </a:spcBef>
              <a:spcAft>
                <a:spcPts val="0"/>
              </a:spcAft>
              <a:buSzPts val="1800"/>
              <a:buChar char="■"/>
              <a:defRPr/>
            </a:lvl9pPr>
          </a:lstStyle>
          <a:p/>
        </p:txBody>
      </p:sp>
      <p:sp>
        <p:nvSpPr>
          <p:cNvPr id="565" name="Google Shape;565;p58"/>
          <p:cNvSpPr txBox="1"/>
          <p:nvPr>
            <p:ph idx="12" type="sldNum"/>
          </p:nvPr>
        </p:nvSpPr>
        <p:spPr>
          <a:xfrm>
            <a:off x="11296610" y="6217622"/>
            <a:ext cx="731700" cy="525000"/>
          </a:xfrm>
          <a:prstGeom prst="rect">
            <a:avLst/>
          </a:prstGeom>
        </p:spPr>
        <p:txBody>
          <a:bodyPr anchorCtr="0" anchor="t"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566" name="Shape 566"/>
        <p:cNvGrpSpPr/>
        <p:nvPr/>
      </p:nvGrpSpPr>
      <p:grpSpPr>
        <a:xfrm>
          <a:off x="0" y="0"/>
          <a:ext cx="0" cy="0"/>
          <a:chOff x="0" y="0"/>
          <a:chExt cx="0" cy="0"/>
        </a:xfrm>
      </p:grpSpPr>
      <p:sp>
        <p:nvSpPr>
          <p:cNvPr id="567" name="Google Shape;567;p59"/>
          <p:cNvSpPr txBox="1"/>
          <p:nvPr>
            <p:ph type="ctrTitle"/>
          </p:nvPr>
        </p:nvSpPr>
        <p:spPr>
          <a:xfrm>
            <a:off x="415611" y="992767"/>
            <a:ext cx="11360700" cy="27366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6700"/>
              <a:buNone/>
              <a:defRPr sz="6700"/>
            </a:lvl1pPr>
            <a:lvl2pPr lvl="1" rtl="0" algn="ctr">
              <a:spcBef>
                <a:spcPts val="0"/>
              </a:spcBef>
              <a:spcAft>
                <a:spcPts val="0"/>
              </a:spcAft>
              <a:buSzPts val="6700"/>
              <a:buNone/>
              <a:defRPr sz="6700"/>
            </a:lvl2pPr>
            <a:lvl3pPr lvl="2" rtl="0" algn="ctr">
              <a:spcBef>
                <a:spcPts val="0"/>
              </a:spcBef>
              <a:spcAft>
                <a:spcPts val="0"/>
              </a:spcAft>
              <a:buSzPts val="6700"/>
              <a:buNone/>
              <a:defRPr sz="6700"/>
            </a:lvl3pPr>
            <a:lvl4pPr lvl="3" rtl="0" algn="ctr">
              <a:spcBef>
                <a:spcPts val="0"/>
              </a:spcBef>
              <a:spcAft>
                <a:spcPts val="0"/>
              </a:spcAft>
              <a:buSzPts val="6700"/>
              <a:buNone/>
              <a:defRPr sz="6700"/>
            </a:lvl4pPr>
            <a:lvl5pPr lvl="4" rtl="0" algn="ctr">
              <a:spcBef>
                <a:spcPts val="0"/>
              </a:spcBef>
              <a:spcAft>
                <a:spcPts val="0"/>
              </a:spcAft>
              <a:buSzPts val="6700"/>
              <a:buNone/>
              <a:defRPr sz="6700"/>
            </a:lvl5pPr>
            <a:lvl6pPr lvl="5" rtl="0" algn="ctr">
              <a:spcBef>
                <a:spcPts val="0"/>
              </a:spcBef>
              <a:spcAft>
                <a:spcPts val="0"/>
              </a:spcAft>
              <a:buSzPts val="6700"/>
              <a:buNone/>
              <a:defRPr sz="6700"/>
            </a:lvl6pPr>
            <a:lvl7pPr lvl="6" rtl="0" algn="ctr">
              <a:spcBef>
                <a:spcPts val="0"/>
              </a:spcBef>
              <a:spcAft>
                <a:spcPts val="0"/>
              </a:spcAft>
              <a:buSzPts val="6700"/>
              <a:buNone/>
              <a:defRPr sz="6700"/>
            </a:lvl7pPr>
            <a:lvl8pPr lvl="7" rtl="0" algn="ctr">
              <a:spcBef>
                <a:spcPts val="0"/>
              </a:spcBef>
              <a:spcAft>
                <a:spcPts val="0"/>
              </a:spcAft>
              <a:buSzPts val="6700"/>
              <a:buNone/>
              <a:defRPr sz="6700"/>
            </a:lvl8pPr>
            <a:lvl9pPr lvl="8" rtl="0" algn="ctr">
              <a:spcBef>
                <a:spcPts val="0"/>
              </a:spcBef>
              <a:spcAft>
                <a:spcPts val="0"/>
              </a:spcAft>
              <a:buSzPts val="6700"/>
              <a:buNone/>
              <a:defRPr sz="6700"/>
            </a:lvl9pPr>
          </a:lstStyle>
          <a:p/>
        </p:txBody>
      </p:sp>
      <p:sp>
        <p:nvSpPr>
          <p:cNvPr id="568" name="Google Shape;568;p59"/>
          <p:cNvSpPr txBox="1"/>
          <p:nvPr>
            <p:ph idx="1" type="subTitle"/>
          </p:nvPr>
        </p:nvSpPr>
        <p:spPr>
          <a:xfrm>
            <a:off x="415600" y="3778833"/>
            <a:ext cx="11360700" cy="10569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3600"/>
              <a:buNone/>
              <a:defRPr sz="3600"/>
            </a:lvl1pPr>
            <a:lvl2pPr lvl="1" rtl="0" algn="ctr">
              <a:lnSpc>
                <a:spcPct val="100000"/>
              </a:lnSpc>
              <a:spcBef>
                <a:spcPts val="0"/>
              </a:spcBef>
              <a:spcAft>
                <a:spcPts val="0"/>
              </a:spcAft>
              <a:buSzPts val="3600"/>
              <a:buNone/>
              <a:defRPr sz="3600"/>
            </a:lvl2pPr>
            <a:lvl3pPr lvl="2" rtl="0" algn="ctr">
              <a:lnSpc>
                <a:spcPct val="100000"/>
              </a:lnSpc>
              <a:spcBef>
                <a:spcPts val="0"/>
              </a:spcBef>
              <a:spcAft>
                <a:spcPts val="0"/>
              </a:spcAft>
              <a:buSzPts val="3600"/>
              <a:buNone/>
              <a:defRPr sz="3600"/>
            </a:lvl3pPr>
            <a:lvl4pPr lvl="3" rtl="0" algn="ctr">
              <a:lnSpc>
                <a:spcPct val="100000"/>
              </a:lnSpc>
              <a:spcBef>
                <a:spcPts val="0"/>
              </a:spcBef>
              <a:spcAft>
                <a:spcPts val="0"/>
              </a:spcAft>
              <a:buSzPts val="3600"/>
              <a:buNone/>
              <a:defRPr sz="3600"/>
            </a:lvl4pPr>
            <a:lvl5pPr lvl="4" rtl="0" algn="ctr">
              <a:lnSpc>
                <a:spcPct val="100000"/>
              </a:lnSpc>
              <a:spcBef>
                <a:spcPts val="0"/>
              </a:spcBef>
              <a:spcAft>
                <a:spcPts val="0"/>
              </a:spcAft>
              <a:buSzPts val="3600"/>
              <a:buNone/>
              <a:defRPr sz="3600"/>
            </a:lvl5pPr>
            <a:lvl6pPr lvl="5" rtl="0" algn="ctr">
              <a:lnSpc>
                <a:spcPct val="100000"/>
              </a:lnSpc>
              <a:spcBef>
                <a:spcPts val="0"/>
              </a:spcBef>
              <a:spcAft>
                <a:spcPts val="0"/>
              </a:spcAft>
              <a:buSzPts val="3600"/>
              <a:buNone/>
              <a:defRPr sz="3600"/>
            </a:lvl6pPr>
            <a:lvl7pPr lvl="6" rtl="0" algn="ctr">
              <a:lnSpc>
                <a:spcPct val="100000"/>
              </a:lnSpc>
              <a:spcBef>
                <a:spcPts val="0"/>
              </a:spcBef>
              <a:spcAft>
                <a:spcPts val="0"/>
              </a:spcAft>
              <a:buSzPts val="3600"/>
              <a:buNone/>
              <a:defRPr sz="3600"/>
            </a:lvl7pPr>
            <a:lvl8pPr lvl="7" rtl="0" algn="ctr">
              <a:lnSpc>
                <a:spcPct val="100000"/>
              </a:lnSpc>
              <a:spcBef>
                <a:spcPts val="0"/>
              </a:spcBef>
              <a:spcAft>
                <a:spcPts val="0"/>
              </a:spcAft>
              <a:buSzPts val="3600"/>
              <a:buNone/>
              <a:defRPr sz="3600"/>
            </a:lvl8pPr>
            <a:lvl9pPr lvl="8" rtl="0" algn="ctr">
              <a:lnSpc>
                <a:spcPct val="100000"/>
              </a:lnSpc>
              <a:spcBef>
                <a:spcPts val="0"/>
              </a:spcBef>
              <a:spcAft>
                <a:spcPts val="0"/>
              </a:spcAft>
              <a:buSzPts val="3600"/>
              <a:buNone/>
              <a:defRPr sz="3600"/>
            </a:lvl9pPr>
          </a:lstStyle>
          <a:p/>
        </p:txBody>
      </p:sp>
      <p:sp>
        <p:nvSpPr>
          <p:cNvPr id="569" name="Google Shape;569;p59"/>
          <p:cNvSpPr txBox="1"/>
          <p:nvPr>
            <p:ph idx="12" type="sldNum"/>
          </p:nvPr>
        </p:nvSpPr>
        <p:spPr>
          <a:xfrm>
            <a:off x="11296610" y="6217622"/>
            <a:ext cx="731700" cy="525000"/>
          </a:xfrm>
          <a:prstGeom prst="rect">
            <a:avLst/>
          </a:prstGeom>
        </p:spPr>
        <p:txBody>
          <a:bodyPr anchorCtr="0" anchor="t"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wo Content">
  <p:cSld name="2_Two Content">
    <p:spTree>
      <p:nvGrpSpPr>
        <p:cNvPr id="570" name="Shape 570"/>
        <p:cNvGrpSpPr/>
        <p:nvPr/>
      </p:nvGrpSpPr>
      <p:grpSpPr>
        <a:xfrm>
          <a:off x="0" y="0"/>
          <a:ext cx="0" cy="0"/>
          <a:chOff x="0" y="0"/>
          <a:chExt cx="0" cy="0"/>
        </a:xfrm>
      </p:grpSpPr>
      <p:sp>
        <p:nvSpPr>
          <p:cNvPr id="571" name="Google Shape;571;p60"/>
          <p:cNvSpPr txBox="1"/>
          <p:nvPr>
            <p:ph idx="11" type="ftr"/>
          </p:nvPr>
        </p:nvSpPr>
        <p:spPr>
          <a:xfrm>
            <a:off x="4038603" y="6356358"/>
            <a:ext cx="4114800" cy="365100"/>
          </a:xfrm>
          <a:prstGeom prst="rect">
            <a:avLst/>
          </a:prstGeom>
          <a:noFill/>
          <a:ln>
            <a:noFill/>
          </a:ln>
        </p:spPr>
        <p:txBody>
          <a:bodyPr anchorCtr="0" anchor="ctr" bIns="0" lIns="0" spcFirstLastPara="1" rIns="0" wrap="square" tIns="0">
            <a:noAutofit/>
          </a:bodyPr>
          <a:lstStyle>
            <a:lvl1pPr lvl="0" rtl="0" algn="ctr">
              <a:spcBef>
                <a:spcPts val="0"/>
              </a:spcBef>
              <a:spcAft>
                <a:spcPts val="0"/>
              </a:spcAft>
              <a:buSzPts val="1900"/>
              <a:buNone/>
              <a:defRPr sz="1900">
                <a:solidFill>
                  <a:srgbClr val="888888"/>
                </a:solidFill>
              </a:defRPr>
            </a:lvl1pPr>
            <a:lvl2pPr lvl="1" rtl="0" algn="l">
              <a:spcBef>
                <a:spcPts val="0"/>
              </a:spcBef>
              <a:spcAft>
                <a:spcPts val="0"/>
              </a:spcAft>
              <a:buSzPts val="1900"/>
              <a:buNone/>
              <a:defRPr sz="1900"/>
            </a:lvl2pPr>
            <a:lvl3pPr lvl="2" rtl="0" algn="l">
              <a:spcBef>
                <a:spcPts val="0"/>
              </a:spcBef>
              <a:spcAft>
                <a:spcPts val="0"/>
              </a:spcAft>
              <a:buSzPts val="1900"/>
              <a:buNone/>
              <a:defRPr sz="1900"/>
            </a:lvl3pPr>
            <a:lvl4pPr lvl="3" rtl="0" algn="l">
              <a:spcBef>
                <a:spcPts val="0"/>
              </a:spcBef>
              <a:spcAft>
                <a:spcPts val="0"/>
              </a:spcAft>
              <a:buSzPts val="1900"/>
              <a:buNone/>
              <a:defRPr sz="1900"/>
            </a:lvl4pPr>
            <a:lvl5pPr lvl="4" rtl="0" algn="l">
              <a:spcBef>
                <a:spcPts val="0"/>
              </a:spcBef>
              <a:spcAft>
                <a:spcPts val="0"/>
              </a:spcAft>
              <a:buSzPts val="1900"/>
              <a:buNone/>
              <a:defRPr sz="1900"/>
            </a:lvl5pPr>
            <a:lvl6pPr lvl="5" rtl="0" algn="l">
              <a:spcBef>
                <a:spcPts val="0"/>
              </a:spcBef>
              <a:spcAft>
                <a:spcPts val="0"/>
              </a:spcAft>
              <a:buSzPts val="1900"/>
              <a:buNone/>
              <a:defRPr sz="1900"/>
            </a:lvl6pPr>
            <a:lvl7pPr lvl="6" rtl="0" algn="l">
              <a:spcBef>
                <a:spcPts val="0"/>
              </a:spcBef>
              <a:spcAft>
                <a:spcPts val="0"/>
              </a:spcAft>
              <a:buSzPts val="1900"/>
              <a:buNone/>
              <a:defRPr sz="1900"/>
            </a:lvl7pPr>
            <a:lvl8pPr lvl="7" rtl="0" algn="l">
              <a:spcBef>
                <a:spcPts val="0"/>
              </a:spcBef>
              <a:spcAft>
                <a:spcPts val="0"/>
              </a:spcAft>
              <a:buSzPts val="1900"/>
              <a:buNone/>
              <a:defRPr sz="1900"/>
            </a:lvl8pPr>
            <a:lvl9pPr lvl="8" rtl="0" algn="l">
              <a:spcBef>
                <a:spcPts val="0"/>
              </a:spcBef>
              <a:spcAft>
                <a:spcPts val="0"/>
              </a:spcAft>
              <a:buSzPts val="1900"/>
              <a:buNone/>
              <a:defRPr sz="1900"/>
            </a:lvl9pPr>
          </a:lstStyle>
          <a:p/>
        </p:txBody>
      </p:sp>
      <p:sp>
        <p:nvSpPr>
          <p:cNvPr id="572" name="Google Shape;572;p60"/>
          <p:cNvSpPr txBox="1"/>
          <p:nvPr>
            <p:ph idx="10" type="dt"/>
          </p:nvPr>
        </p:nvSpPr>
        <p:spPr>
          <a:xfrm>
            <a:off x="838201" y="6356358"/>
            <a:ext cx="2743200" cy="365100"/>
          </a:xfrm>
          <a:prstGeom prst="rect">
            <a:avLst/>
          </a:prstGeom>
          <a:noFill/>
          <a:ln>
            <a:noFill/>
          </a:ln>
        </p:spPr>
        <p:txBody>
          <a:bodyPr anchorCtr="0" anchor="ctr" bIns="0" lIns="0" spcFirstLastPara="1" rIns="0" wrap="square" tIns="0">
            <a:noAutofit/>
          </a:bodyPr>
          <a:lstStyle>
            <a:lvl1pPr lvl="0" rtl="0" algn="l">
              <a:spcBef>
                <a:spcPts val="0"/>
              </a:spcBef>
              <a:spcAft>
                <a:spcPts val="0"/>
              </a:spcAft>
              <a:buSzPts val="1900"/>
              <a:buNone/>
              <a:defRPr sz="1900">
                <a:solidFill>
                  <a:srgbClr val="888888"/>
                </a:solidFill>
              </a:defRPr>
            </a:lvl1pPr>
            <a:lvl2pPr lvl="1" rtl="0" algn="l">
              <a:spcBef>
                <a:spcPts val="0"/>
              </a:spcBef>
              <a:spcAft>
                <a:spcPts val="0"/>
              </a:spcAft>
              <a:buSzPts val="1900"/>
              <a:buNone/>
              <a:defRPr sz="1900"/>
            </a:lvl2pPr>
            <a:lvl3pPr lvl="2" rtl="0" algn="l">
              <a:spcBef>
                <a:spcPts val="0"/>
              </a:spcBef>
              <a:spcAft>
                <a:spcPts val="0"/>
              </a:spcAft>
              <a:buSzPts val="1900"/>
              <a:buNone/>
              <a:defRPr sz="1900"/>
            </a:lvl3pPr>
            <a:lvl4pPr lvl="3" rtl="0" algn="l">
              <a:spcBef>
                <a:spcPts val="0"/>
              </a:spcBef>
              <a:spcAft>
                <a:spcPts val="0"/>
              </a:spcAft>
              <a:buSzPts val="1900"/>
              <a:buNone/>
              <a:defRPr sz="1900"/>
            </a:lvl4pPr>
            <a:lvl5pPr lvl="4" rtl="0" algn="l">
              <a:spcBef>
                <a:spcPts val="0"/>
              </a:spcBef>
              <a:spcAft>
                <a:spcPts val="0"/>
              </a:spcAft>
              <a:buSzPts val="1900"/>
              <a:buNone/>
              <a:defRPr sz="1900"/>
            </a:lvl5pPr>
            <a:lvl6pPr lvl="5" rtl="0" algn="l">
              <a:spcBef>
                <a:spcPts val="0"/>
              </a:spcBef>
              <a:spcAft>
                <a:spcPts val="0"/>
              </a:spcAft>
              <a:buSzPts val="1900"/>
              <a:buNone/>
              <a:defRPr sz="1900"/>
            </a:lvl6pPr>
            <a:lvl7pPr lvl="6" rtl="0" algn="l">
              <a:spcBef>
                <a:spcPts val="0"/>
              </a:spcBef>
              <a:spcAft>
                <a:spcPts val="0"/>
              </a:spcAft>
              <a:buSzPts val="1900"/>
              <a:buNone/>
              <a:defRPr sz="1900"/>
            </a:lvl7pPr>
            <a:lvl8pPr lvl="7" rtl="0" algn="l">
              <a:spcBef>
                <a:spcPts val="0"/>
              </a:spcBef>
              <a:spcAft>
                <a:spcPts val="0"/>
              </a:spcAft>
              <a:buSzPts val="1900"/>
              <a:buNone/>
              <a:defRPr sz="1900"/>
            </a:lvl8pPr>
            <a:lvl9pPr lvl="8" rtl="0" algn="l">
              <a:spcBef>
                <a:spcPts val="0"/>
              </a:spcBef>
              <a:spcAft>
                <a:spcPts val="0"/>
              </a:spcAft>
              <a:buSzPts val="1900"/>
              <a:buNone/>
              <a:defRPr sz="1900"/>
            </a:lvl9pPr>
          </a:lstStyle>
          <a:p/>
        </p:txBody>
      </p:sp>
      <p:sp>
        <p:nvSpPr>
          <p:cNvPr id="573" name="Google Shape;573;p60"/>
          <p:cNvSpPr txBox="1"/>
          <p:nvPr>
            <p:ph idx="12" type="sldNum"/>
          </p:nvPr>
        </p:nvSpPr>
        <p:spPr>
          <a:xfrm>
            <a:off x="8610605" y="6356358"/>
            <a:ext cx="2743200" cy="365100"/>
          </a:xfrm>
          <a:prstGeom prst="rect">
            <a:avLst/>
          </a:prstGeom>
          <a:noFill/>
          <a:ln>
            <a:noFill/>
          </a:ln>
        </p:spPr>
        <p:txBody>
          <a:bodyPr anchorCtr="0" anchor="ctr" bIns="0" lIns="0" spcFirstLastPara="1" rIns="0" wrap="square" tIns="0">
            <a:noAutofit/>
          </a:bodyPr>
          <a:lstStyle>
            <a:lvl1pPr indent="0" lvl="0" marL="0" rtl="0" algn="r">
              <a:spcBef>
                <a:spcPts val="0"/>
              </a:spcBef>
              <a:buNone/>
              <a:defRPr>
                <a:solidFill>
                  <a:srgbClr val="888888"/>
                </a:solidFill>
              </a:defRPr>
            </a:lvl1pPr>
            <a:lvl2pPr indent="0" lvl="1" marL="0" rtl="0" algn="r">
              <a:spcBef>
                <a:spcPts val="0"/>
              </a:spcBef>
              <a:buNone/>
              <a:defRPr>
                <a:solidFill>
                  <a:srgbClr val="888888"/>
                </a:solidFill>
              </a:defRPr>
            </a:lvl2pPr>
            <a:lvl3pPr indent="0" lvl="2" marL="0" rtl="0" algn="r">
              <a:spcBef>
                <a:spcPts val="0"/>
              </a:spcBef>
              <a:buNone/>
              <a:defRPr>
                <a:solidFill>
                  <a:srgbClr val="888888"/>
                </a:solidFill>
              </a:defRPr>
            </a:lvl3pPr>
            <a:lvl4pPr indent="0" lvl="3" marL="0" rtl="0" algn="r">
              <a:spcBef>
                <a:spcPts val="0"/>
              </a:spcBef>
              <a:buNone/>
              <a:defRPr>
                <a:solidFill>
                  <a:srgbClr val="888888"/>
                </a:solidFill>
              </a:defRPr>
            </a:lvl4pPr>
            <a:lvl5pPr indent="0" lvl="4" marL="0" rtl="0" algn="r">
              <a:spcBef>
                <a:spcPts val="0"/>
              </a:spcBef>
              <a:buNone/>
              <a:defRPr>
                <a:solidFill>
                  <a:srgbClr val="888888"/>
                </a:solidFill>
              </a:defRPr>
            </a:lvl5pPr>
            <a:lvl6pPr indent="0" lvl="5" marL="0" rtl="0" algn="r">
              <a:spcBef>
                <a:spcPts val="0"/>
              </a:spcBef>
              <a:buNone/>
              <a:defRPr>
                <a:solidFill>
                  <a:srgbClr val="888888"/>
                </a:solidFill>
              </a:defRPr>
            </a:lvl6pPr>
            <a:lvl7pPr indent="0" lvl="6" marL="0" rtl="0" algn="r">
              <a:spcBef>
                <a:spcPts val="0"/>
              </a:spcBef>
              <a:buNone/>
              <a:defRPr>
                <a:solidFill>
                  <a:srgbClr val="888888"/>
                </a:solidFill>
              </a:defRPr>
            </a:lvl7pPr>
            <a:lvl8pPr indent="0" lvl="7" marL="0" rtl="0" algn="r">
              <a:spcBef>
                <a:spcPts val="0"/>
              </a:spcBef>
              <a:buNone/>
              <a:defRPr>
                <a:solidFill>
                  <a:srgbClr val="888888"/>
                </a:solidFill>
              </a:defRPr>
            </a:lvl8pPr>
            <a:lvl9pPr indent="0" lvl="8" marL="0" rt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en-US"/>
              <a:t>‹#›</a:t>
            </a:fld>
            <a:endParaRPr sz="1200">
              <a:latin typeface="Calibri"/>
              <a:ea typeface="Calibri"/>
              <a:cs typeface="Calibri"/>
              <a:sym typeface="Calibri"/>
            </a:endParaRPr>
          </a:p>
        </p:txBody>
      </p:sp>
      <p:sp>
        <p:nvSpPr>
          <p:cNvPr id="574" name="Google Shape;574;p60"/>
          <p:cNvSpPr txBox="1"/>
          <p:nvPr>
            <p:ph type="title"/>
          </p:nvPr>
        </p:nvSpPr>
        <p:spPr>
          <a:xfrm>
            <a:off x="616696" y="602131"/>
            <a:ext cx="10965600" cy="513300"/>
          </a:xfrm>
          <a:prstGeom prst="rect">
            <a:avLst/>
          </a:prstGeom>
          <a:noFill/>
          <a:ln>
            <a:noFill/>
          </a:ln>
        </p:spPr>
        <p:txBody>
          <a:bodyPr anchorCtr="0" anchor="ctr" bIns="0" lIns="0" spcFirstLastPara="1" rIns="0" wrap="square" tIns="0">
            <a:normAutofit/>
          </a:bodyPr>
          <a:lstStyle>
            <a:lvl1pPr lvl="0" rtl="0" algn="l">
              <a:lnSpc>
                <a:spcPct val="90000"/>
              </a:lnSpc>
              <a:spcBef>
                <a:spcPts val="0"/>
              </a:spcBef>
              <a:spcAft>
                <a:spcPts val="0"/>
              </a:spcAft>
              <a:buClr>
                <a:srgbClr val="040404"/>
              </a:buClr>
              <a:buSzPts val="3300"/>
              <a:buFont typeface="Arial"/>
              <a:buNone/>
              <a:defRPr b="1" i="0" sz="3300">
                <a:solidFill>
                  <a:srgbClr val="040404"/>
                </a:solidFill>
                <a:latin typeface="Arial"/>
                <a:ea typeface="Arial"/>
                <a:cs typeface="Arial"/>
                <a:sym typeface="Aria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575" name="Google Shape;575;p60"/>
          <p:cNvSpPr txBox="1"/>
          <p:nvPr>
            <p:ph idx="1" type="body"/>
          </p:nvPr>
        </p:nvSpPr>
        <p:spPr>
          <a:xfrm>
            <a:off x="626047" y="1617361"/>
            <a:ext cx="5176500" cy="3783600"/>
          </a:xfrm>
          <a:prstGeom prst="rect">
            <a:avLst/>
          </a:prstGeom>
          <a:noFill/>
          <a:ln>
            <a:noFill/>
          </a:ln>
        </p:spPr>
        <p:txBody>
          <a:bodyPr anchorCtr="0" anchor="t" bIns="0" lIns="0" spcFirstLastPara="1" rIns="0" wrap="square" tIns="0">
            <a:normAutofit/>
          </a:bodyPr>
          <a:lstStyle>
            <a:lvl1pPr indent="-228600" lvl="0" marL="457200" rtl="0" algn="l">
              <a:lnSpc>
                <a:spcPct val="90000"/>
              </a:lnSpc>
              <a:spcBef>
                <a:spcPts val="900"/>
              </a:spcBef>
              <a:spcAft>
                <a:spcPts val="0"/>
              </a:spcAft>
              <a:buClr>
                <a:schemeClr val="dk1"/>
              </a:buClr>
              <a:buSzPts val="1200"/>
              <a:buNone/>
              <a:defRPr b="0" i="0" sz="1200">
                <a:solidFill>
                  <a:schemeClr val="dk1"/>
                </a:solidFill>
                <a:latin typeface="Arial"/>
                <a:ea typeface="Arial"/>
                <a:cs typeface="Arial"/>
                <a:sym typeface="Arial"/>
              </a:defRPr>
            </a:lvl1pPr>
            <a:lvl2pPr indent="-298450" lvl="1" marL="914400" rtl="0" algn="l">
              <a:lnSpc>
                <a:spcPct val="90000"/>
              </a:lnSpc>
              <a:spcBef>
                <a:spcPts val="500"/>
              </a:spcBef>
              <a:spcAft>
                <a:spcPts val="0"/>
              </a:spcAft>
              <a:buClr>
                <a:schemeClr val="dk1"/>
              </a:buClr>
              <a:buSzPts val="1100"/>
              <a:buChar char="□"/>
              <a:defRPr/>
            </a:lvl2pPr>
            <a:lvl3pPr indent="-298450" lvl="2" marL="1371600" rtl="0" algn="l">
              <a:lnSpc>
                <a:spcPct val="90000"/>
              </a:lnSpc>
              <a:spcBef>
                <a:spcPts val="500"/>
              </a:spcBef>
              <a:spcAft>
                <a:spcPts val="0"/>
              </a:spcAft>
              <a:buClr>
                <a:schemeClr val="dk1"/>
              </a:buClr>
              <a:buSzPts val="1100"/>
              <a:buChar char="■"/>
              <a:defRPr/>
            </a:lvl3pPr>
            <a:lvl4pPr indent="-298450" lvl="3" marL="1828800" rtl="0" algn="l">
              <a:lnSpc>
                <a:spcPct val="90000"/>
              </a:lnSpc>
              <a:spcBef>
                <a:spcPts val="500"/>
              </a:spcBef>
              <a:spcAft>
                <a:spcPts val="0"/>
              </a:spcAft>
              <a:buClr>
                <a:schemeClr val="dk1"/>
              </a:buClr>
              <a:buSzPts val="1100"/>
              <a:buChar char="■"/>
              <a:defRPr/>
            </a:lvl4pPr>
            <a:lvl5pPr indent="-298450" lvl="4" marL="2286000" rtl="0" algn="l">
              <a:lnSpc>
                <a:spcPct val="90000"/>
              </a:lnSpc>
              <a:spcBef>
                <a:spcPts val="500"/>
              </a:spcBef>
              <a:spcAft>
                <a:spcPts val="0"/>
              </a:spcAft>
              <a:buClr>
                <a:schemeClr val="dk1"/>
              </a:buClr>
              <a:buSzPts val="1100"/>
              <a:buChar char="□"/>
              <a:defRPr/>
            </a:lvl5pPr>
            <a:lvl6pPr indent="-298450" lvl="5" marL="2743200" rtl="0" algn="l">
              <a:lnSpc>
                <a:spcPct val="90000"/>
              </a:lnSpc>
              <a:spcBef>
                <a:spcPts val="500"/>
              </a:spcBef>
              <a:spcAft>
                <a:spcPts val="0"/>
              </a:spcAft>
              <a:buClr>
                <a:schemeClr val="dk1"/>
              </a:buClr>
              <a:buSzPts val="1100"/>
              <a:buChar char="■"/>
              <a:defRPr/>
            </a:lvl6pPr>
            <a:lvl7pPr indent="-298450" lvl="6" marL="3200400" rtl="0" algn="l">
              <a:lnSpc>
                <a:spcPct val="90000"/>
              </a:lnSpc>
              <a:spcBef>
                <a:spcPts val="500"/>
              </a:spcBef>
              <a:spcAft>
                <a:spcPts val="0"/>
              </a:spcAft>
              <a:buClr>
                <a:schemeClr val="dk1"/>
              </a:buClr>
              <a:buSzPts val="1100"/>
              <a:buChar char="■"/>
              <a:defRPr/>
            </a:lvl7pPr>
            <a:lvl8pPr indent="-298450" lvl="7" marL="3657600" rtl="0" algn="l">
              <a:lnSpc>
                <a:spcPct val="90000"/>
              </a:lnSpc>
              <a:spcBef>
                <a:spcPts val="500"/>
              </a:spcBef>
              <a:spcAft>
                <a:spcPts val="0"/>
              </a:spcAft>
              <a:buClr>
                <a:schemeClr val="dk1"/>
              </a:buClr>
              <a:buSzPts val="1100"/>
              <a:buChar char="□"/>
              <a:defRPr/>
            </a:lvl8pPr>
            <a:lvl9pPr indent="-298450" lvl="8" marL="4114800" rtl="0" algn="l">
              <a:lnSpc>
                <a:spcPct val="90000"/>
              </a:lnSpc>
              <a:spcBef>
                <a:spcPts val="500"/>
              </a:spcBef>
              <a:spcAft>
                <a:spcPts val="0"/>
              </a:spcAft>
              <a:buClr>
                <a:schemeClr val="dk1"/>
              </a:buClr>
              <a:buSzPts val="1100"/>
              <a:buChar char="■"/>
              <a:defRPr/>
            </a:lvl9pPr>
          </a:lstStyle>
          <a:p/>
        </p:txBody>
      </p:sp>
      <p:sp>
        <p:nvSpPr>
          <p:cNvPr id="576" name="Google Shape;576;p60"/>
          <p:cNvSpPr txBox="1"/>
          <p:nvPr>
            <p:ph idx="2" type="subTitle"/>
          </p:nvPr>
        </p:nvSpPr>
        <p:spPr>
          <a:xfrm>
            <a:off x="616696" y="1194219"/>
            <a:ext cx="10965600" cy="193200"/>
          </a:xfrm>
          <a:prstGeom prst="rect">
            <a:avLst/>
          </a:prstGeom>
          <a:noFill/>
          <a:ln>
            <a:noFill/>
          </a:ln>
        </p:spPr>
        <p:txBody>
          <a:bodyPr anchorCtr="0" anchor="t" bIns="0" lIns="0" spcFirstLastPara="1" rIns="0" wrap="square" tIns="0">
            <a:spAutoFit/>
          </a:bodyPr>
          <a:lstStyle>
            <a:lvl1pPr lvl="0" rtl="0" algn="l">
              <a:lnSpc>
                <a:spcPct val="90000"/>
              </a:lnSpc>
              <a:spcBef>
                <a:spcPts val="900"/>
              </a:spcBef>
              <a:spcAft>
                <a:spcPts val="0"/>
              </a:spcAft>
              <a:buClr>
                <a:srgbClr val="07806F"/>
              </a:buClr>
              <a:buSzPts val="1300"/>
              <a:buNone/>
              <a:defRPr b="1" i="0" sz="1300">
                <a:solidFill>
                  <a:srgbClr val="07806F"/>
                </a:solidFill>
                <a:latin typeface="Arial"/>
                <a:ea typeface="Arial"/>
                <a:cs typeface="Arial"/>
                <a:sym typeface="Arial"/>
              </a:defRPr>
            </a:lvl1pPr>
            <a:lvl2pPr lvl="1" rtl="0" algn="l">
              <a:lnSpc>
                <a:spcPct val="90000"/>
              </a:lnSpc>
              <a:spcBef>
                <a:spcPts val="500"/>
              </a:spcBef>
              <a:spcAft>
                <a:spcPts val="0"/>
              </a:spcAft>
              <a:buClr>
                <a:schemeClr val="dk1"/>
              </a:buClr>
              <a:buSzPts val="1100"/>
              <a:buChar char="□"/>
              <a:defRPr/>
            </a:lvl2pPr>
            <a:lvl3pPr lvl="2" rtl="0" algn="l">
              <a:lnSpc>
                <a:spcPct val="90000"/>
              </a:lnSpc>
              <a:spcBef>
                <a:spcPts val="500"/>
              </a:spcBef>
              <a:spcAft>
                <a:spcPts val="0"/>
              </a:spcAft>
              <a:buClr>
                <a:schemeClr val="dk1"/>
              </a:buClr>
              <a:buSzPts val="1100"/>
              <a:buChar char="■"/>
              <a:defRPr/>
            </a:lvl3pPr>
            <a:lvl4pPr lvl="3" rtl="0" algn="l">
              <a:lnSpc>
                <a:spcPct val="90000"/>
              </a:lnSpc>
              <a:spcBef>
                <a:spcPts val="500"/>
              </a:spcBef>
              <a:spcAft>
                <a:spcPts val="0"/>
              </a:spcAft>
              <a:buClr>
                <a:schemeClr val="dk1"/>
              </a:buClr>
              <a:buSzPts val="1100"/>
              <a:buChar char="■"/>
              <a:defRPr/>
            </a:lvl4pPr>
            <a:lvl5pPr lvl="4" rtl="0" algn="l">
              <a:lnSpc>
                <a:spcPct val="90000"/>
              </a:lnSpc>
              <a:spcBef>
                <a:spcPts val="500"/>
              </a:spcBef>
              <a:spcAft>
                <a:spcPts val="0"/>
              </a:spcAft>
              <a:buClr>
                <a:schemeClr val="dk1"/>
              </a:buClr>
              <a:buSzPts val="1100"/>
              <a:buChar char="□"/>
              <a:defRPr/>
            </a:lvl5pPr>
            <a:lvl6pPr lvl="5" rtl="0" algn="l">
              <a:lnSpc>
                <a:spcPct val="90000"/>
              </a:lnSpc>
              <a:spcBef>
                <a:spcPts val="500"/>
              </a:spcBef>
              <a:spcAft>
                <a:spcPts val="0"/>
              </a:spcAft>
              <a:buClr>
                <a:schemeClr val="dk1"/>
              </a:buClr>
              <a:buSzPts val="1100"/>
              <a:buChar char="■"/>
              <a:defRPr/>
            </a:lvl6pPr>
            <a:lvl7pPr lvl="6" rtl="0" algn="l">
              <a:lnSpc>
                <a:spcPct val="90000"/>
              </a:lnSpc>
              <a:spcBef>
                <a:spcPts val="500"/>
              </a:spcBef>
              <a:spcAft>
                <a:spcPts val="0"/>
              </a:spcAft>
              <a:buClr>
                <a:schemeClr val="dk1"/>
              </a:buClr>
              <a:buSzPts val="1100"/>
              <a:buChar char="■"/>
              <a:defRPr/>
            </a:lvl7pPr>
            <a:lvl8pPr lvl="7" rtl="0" algn="l">
              <a:lnSpc>
                <a:spcPct val="90000"/>
              </a:lnSpc>
              <a:spcBef>
                <a:spcPts val="500"/>
              </a:spcBef>
              <a:spcAft>
                <a:spcPts val="0"/>
              </a:spcAft>
              <a:buClr>
                <a:schemeClr val="dk1"/>
              </a:buClr>
              <a:buSzPts val="1100"/>
              <a:buChar char="□"/>
              <a:defRPr/>
            </a:lvl8pPr>
            <a:lvl9pPr lvl="8" rtl="0" algn="l">
              <a:lnSpc>
                <a:spcPct val="90000"/>
              </a:lnSpc>
              <a:spcBef>
                <a:spcPts val="500"/>
              </a:spcBef>
              <a:spcAft>
                <a:spcPts val="0"/>
              </a:spcAft>
              <a:buClr>
                <a:schemeClr val="dk1"/>
              </a:buClr>
              <a:buSzPts val="1100"/>
              <a:buChar char="■"/>
              <a:defRPr/>
            </a:lvl9pPr>
          </a:lstStyle>
          <a:p/>
        </p:txBody>
      </p:sp>
      <p:sp>
        <p:nvSpPr>
          <p:cNvPr id="577" name="Google Shape;577;p60"/>
          <p:cNvSpPr txBox="1"/>
          <p:nvPr>
            <p:ph idx="3" type="body"/>
          </p:nvPr>
        </p:nvSpPr>
        <p:spPr>
          <a:xfrm>
            <a:off x="6083061" y="1617361"/>
            <a:ext cx="5482800" cy="3783600"/>
          </a:xfrm>
          <a:prstGeom prst="rect">
            <a:avLst/>
          </a:prstGeom>
          <a:noFill/>
          <a:ln>
            <a:noFill/>
          </a:ln>
        </p:spPr>
        <p:txBody>
          <a:bodyPr anchorCtr="0" anchor="t" bIns="0" lIns="0" spcFirstLastPara="1" rIns="0" wrap="square" tIns="0">
            <a:normAutofit/>
          </a:bodyPr>
          <a:lstStyle>
            <a:lvl1pPr indent="-228600" lvl="0" marL="457200" rtl="0" algn="l">
              <a:lnSpc>
                <a:spcPct val="90000"/>
              </a:lnSpc>
              <a:spcBef>
                <a:spcPts val="900"/>
              </a:spcBef>
              <a:spcAft>
                <a:spcPts val="0"/>
              </a:spcAft>
              <a:buClr>
                <a:schemeClr val="dk1"/>
              </a:buClr>
              <a:buSzPts val="1200"/>
              <a:buNone/>
              <a:defRPr b="0" i="0" sz="1200">
                <a:solidFill>
                  <a:schemeClr val="dk1"/>
                </a:solidFill>
                <a:latin typeface="Arial"/>
                <a:ea typeface="Arial"/>
                <a:cs typeface="Arial"/>
                <a:sym typeface="Arial"/>
              </a:defRPr>
            </a:lvl1pPr>
            <a:lvl2pPr indent="-298450" lvl="1" marL="914400" rtl="0" algn="l">
              <a:lnSpc>
                <a:spcPct val="90000"/>
              </a:lnSpc>
              <a:spcBef>
                <a:spcPts val="500"/>
              </a:spcBef>
              <a:spcAft>
                <a:spcPts val="0"/>
              </a:spcAft>
              <a:buClr>
                <a:schemeClr val="dk1"/>
              </a:buClr>
              <a:buSzPts val="1100"/>
              <a:buChar char="□"/>
              <a:defRPr/>
            </a:lvl2pPr>
            <a:lvl3pPr indent="-298450" lvl="2" marL="1371600" rtl="0" algn="l">
              <a:lnSpc>
                <a:spcPct val="90000"/>
              </a:lnSpc>
              <a:spcBef>
                <a:spcPts val="500"/>
              </a:spcBef>
              <a:spcAft>
                <a:spcPts val="0"/>
              </a:spcAft>
              <a:buClr>
                <a:schemeClr val="dk1"/>
              </a:buClr>
              <a:buSzPts val="1100"/>
              <a:buChar char="■"/>
              <a:defRPr/>
            </a:lvl3pPr>
            <a:lvl4pPr indent="-298450" lvl="3" marL="1828800" rtl="0" algn="l">
              <a:lnSpc>
                <a:spcPct val="90000"/>
              </a:lnSpc>
              <a:spcBef>
                <a:spcPts val="500"/>
              </a:spcBef>
              <a:spcAft>
                <a:spcPts val="0"/>
              </a:spcAft>
              <a:buClr>
                <a:schemeClr val="dk1"/>
              </a:buClr>
              <a:buSzPts val="1100"/>
              <a:buChar char="■"/>
              <a:defRPr/>
            </a:lvl4pPr>
            <a:lvl5pPr indent="-298450" lvl="4" marL="2286000" rtl="0" algn="l">
              <a:lnSpc>
                <a:spcPct val="90000"/>
              </a:lnSpc>
              <a:spcBef>
                <a:spcPts val="500"/>
              </a:spcBef>
              <a:spcAft>
                <a:spcPts val="0"/>
              </a:spcAft>
              <a:buClr>
                <a:schemeClr val="dk1"/>
              </a:buClr>
              <a:buSzPts val="1100"/>
              <a:buChar char="□"/>
              <a:defRPr/>
            </a:lvl5pPr>
            <a:lvl6pPr indent="-298450" lvl="5" marL="2743200" rtl="0" algn="l">
              <a:lnSpc>
                <a:spcPct val="90000"/>
              </a:lnSpc>
              <a:spcBef>
                <a:spcPts val="500"/>
              </a:spcBef>
              <a:spcAft>
                <a:spcPts val="0"/>
              </a:spcAft>
              <a:buClr>
                <a:schemeClr val="dk1"/>
              </a:buClr>
              <a:buSzPts val="1100"/>
              <a:buChar char="■"/>
              <a:defRPr/>
            </a:lvl6pPr>
            <a:lvl7pPr indent="-298450" lvl="6" marL="3200400" rtl="0" algn="l">
              <a:lnSpc>
                <a:spcPct val="90000"/>
              </a:lnSpc>
              <a:spcBef>
                <a:spcPts val="500"/>
              </a:spcBef>
              <a:spcAft>
                <a:spcPts val="0"/>
              </a:spcAft>
              <a:buClr>
                <a:schemeClr val="dk1"/>
              </a:buClr>
              <a:buSzPts val="1100"/>
              <a:buChar char="■"/>
              <a:defRPr/>
            </a:lvl7pPr>
            <a:lvl8pPr indent="-298450" lvl="7" marL="3657600" rtl="0" algn="l">
              <a:lnSpc>
                <a:spcPct val="90000"/>
              </a:lnSpc>
              <a:spcBef>
                <a:spcPts val="500"/>
              </a:spcBef>
              <a:spcAft>
                <a:spcPts val="0"/>
              </a:spcAft>
              <a:buClr>
                <a:schemeClr val="dk1"/>
              </a:buClr>
              <a:buSzPts val="1100"/>
              <a:buChar char="□"/>
              <a:defRPr/>
            </a:lvl8pPr>
            <a:lvl9pPr indent="-298450" lvl="8" marL="4114800" rtl="0" algn="l">
              <a:lnSpc>
                <a:spcPct val="90000"/>
              </a:lnSpc>
              <a:spcBef>
                <a:spcPts val="500"/>
              </a:spcBef>
              <a:spcAft>
                <a:spcPts val="0"/>
              </a:spcAft>
              <a:buClr>
                <a:schemeClr val="dk1"/>
              </a:buClr>
              <a:buSzPts val="1100"/>
              <a:buChar char="■"/>
              <a:defRPr/>
            </a:lvl9pPr>
          </a:lstStyle>
          <a:p/>
        </p:txBody>
      </p:sp>
      <p:grpSp>
        <p:nvGrpSpPr>
          <p:cNvPr id="578" name="Google Shape;578;p60"/>
          <p:cNvGrpSpPr/>
          <p:nvPr/>
        </p:nvGrpSpPr>
        <p:grpSpPr>
          <a:xfrm>
            <a:off x="0" y="5981277"/>
            <a:ext cx="12191479" cy="127071"/>
            <a:chOff x="0" y="9863563"/>
            <a:chExt cx="20104682" cy="209550"/>
          </a:xfrm>
        </p:grpSpPr>
        <p:sp>
          <p:nvSpPr>
            <p:cNvPr id="579" name="Google Shape;579;p60"/>
            <p:cNvSpPr/>
            <p:nvPr/>
          </p:nvSpPr>
          <p:spPr>
            <a:xfrm>
              <a:off x="9568127" y="9863563"/>
              <a:ext cx="10536555" cy="209550"/>
            </a:xfrm>
            <a:custGeom>
              <a:rect b="b" l="l" r="r" t="t"/>
              <a:pathLst>
                <a:path extrusionOk="0" h="209550" w="10536555">
                  <a:moveTo>
                    <a:pt x="10535972" y="0"/>
                  </a:moveTo>
                  <a:lnTo>
                    <a:pt x="0" y="0"/>
                  </a:lnTo>
                  <a:lnTo>
                    <a:pt x="0" y="209417"/>
                  </a:lnTo>
                  <a:lnTo>
                    <a:pt x="10535972" y="209417"/>
                  </a:lnTo>
                  <a:lnTo>
                    <a:pt x="10535972" y="0"/>
                  </a:lnTo>
                  <a:close/>
                </a:path>
              </a:pathLst>
            </a:custGeom>
            <a:solidFill>
              <a:srgbClr val="479AC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580" name="Google Shape;580;p60"/>
            <p:cNvSpPr/>
            <p:nvPr/>
          </p:nvSpPr>
          <p:spPr>
            <a:xfrm>
              <a:off x="6861916" y="9863563"/>
              <a:ext cx="2706370" cy="209550"/>
            </a:xfrm>
            <a:custGeom>
              <a:rect b="b" l="l" r="r" t="t"/>
              <a:pathLst>
                <a:path extrusionOk="0" h="209550" w="2706370">
                  <a:moveTo>
                    <a:pt x="2706210" y="0"/>
                  </a:moveTo>
                  <a:lnTo>
                    <a:pt x="0" y="0"/>
                  </a:lnTo>
                  <a:lnTo>
                    <a:pt x="0" y="209417"/>
                  </a:lnTo>
                  <a:lnTo>
                    <a:pt x="2706210" y="209417"/>
                  </a:lnTo>
                  <a:lnTo>
                    <a:pt x="270621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581" name="Google Shape;581;p60"/>
            <p:cNvSpPr/>
            <p:nvPr/>
          </p:nvSpPr>
          <p:spPr>
            <a:xfrm>
              <a:off x="0" y="9863563"/>
              <a:ext cx="4956810" cy="209550"/>
            </a:xfrm>
            <a:custGeom>
              <a:rect b="b" l="l" r="r" t="t"/>
              <a:pathLst>
                <a:path extrusionOk="0" h="209550" w="4956810">
                  <a:moveTo>
                    <a:pt x="4956623" y="0"/>
                  </a:moveTo>
                  <a:lnTo>
                    <a:pt x="0" y="0"/>
                  </a:lnTo>
                  <a:lnTo>
                    <a:pt x="0" y="209417"/>
                  </a:lnTo>
                  <a:lnTo>
                    <a:pt x="4956623" y="209417"/>
                  </a:lnTo>
                  <a:lnTo>
                    <a:pt x="4956623"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582" name="Google Shape;582;p60"/>
            <p:cNvSpPr/>
            <p:nvPr/>
          </p:nvSpPr>
          <p:spPr>
            <a:xfrm>
              <a:off x="4956623" y="9863563"/>
              <a:ext cx="1905634" cy="209550"/>
            </a:xfrm>
            <a:custGeom>
              <a:rect b="b" l="l" r="r" t="t"/>
              <a:pathLst>
                <a:path extrusionOk="0" h="209550" w="1905634">
                  <a:moveTo>
                    <a:pt x="1905292" y="0"/>
                  </a:moveTo>
                  <a:lnTo>
                    <a:pt x="0" y="0"/>
                  </a:lnTo>
                  <a:lnTo>
                    <a:pt x="0" y="209417"/>
                  </a:lnTo>
                  <a:lnTo>
                    <a:pt x="1905292" y="209417"/>
                  </a:lnTo>
                  <a:lnTo>
                    <a:pt x="1905292"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grpSp>
        <p:nvGrpSpPr>
          <p:cNvPr id="583" name="Google Shape;583;p60"/>
          <p:cNvGrpSpPr/>
          <p:nvPr/>
        </p:nvGrpSpPr>
        <p:grpSpPr>
          <a:xfrm>
            <a:off x="10472611" y="6302012"/>
            <a:ext cx="1450594" cy="352787"/>
            <a:chOff x="17270138" y="10392506"/>
            <a:chExt cx="2392141" cy="581772"/>
          </a:xfrm>
        </p:grpSpPr>
        <p:grpSp>
          <p:nvGrpSpPr>
            <p:cNvPr id="584" name="Google Shape;584;p60"/>
            <p:cNvGrpSpPr/>
            <p:nvPr/>
          </p:nvGrpSpPr>
          <p:grpSpPr>
            <a:xfrm>
              <a:off x="17879688" y="10615449"/>
              <a:ext cx="479402" cy="221678"/>
              <a:chOff x="17879688" y="10615449"/>
              <a:chExt cx="479402" cy="221678"/>
            </a:xfrm>
          </p:grpSpPr>
          <p:pic>
            <p:nvPicPr>
              <p:cNvPr id="585" name="Google Shape;585;p60"/>
              <p:cNvPicPr preferRelativeResize="0"/>
              <p:nvPr/>
            </p:nvPicPr>
            <p:blipFill rotWithShape="1">
              <a:blip r:embed="rId2">
                <a:alphaModFix/>
              </a:blip>
              <a:srcRect b="0" l="0" r="0" t="0"/>
              <a:stretch/>
            </p:blipFill>
            <p:spPr>
              <a:xfrm>
                <a:off x="17879688" y="10624359"/>
                <a:ext cx="165691" cy="212768"/>
              </a:xfrm>
              <a:prstGeom prst="rect">
                <a:avLst/>
              </a:prstGeom>
              <a:noFill/>
              <a:ln>
                <a:noFill/>
              </a:ln>
            </p:spPr>
          </p:pic>
          <p:sp>
            <p:nvSpPr>
              <p:cNvPr id="586" name="Google Shape;586;p60"/>
              <p:cNvSpPr/>
              <p:nvPr/>
            </p:nvSpPr>
            <p:spPr>
              <a:xfrm>
                <a:off x="18087310" y="10615449"/>
                <a:ext cx="271780" cy="221615"/>
              </a:xfrm>
              <a:custGeom>
                <a:rect b="b" l="l" r="r" t="t"/>
                <a:pathLst>
                  <a:path extrusionOk="0" h="221615" w="271780">
                    <a:moveTo>
                      <a:pt x="137189" y="0"/>
                    </a:moveTo>
                    <a:lnTo>
                      <a:pt x="98004" y="3605"/>
                    </a:lnTo>
                    <a:lnTo>
                      <a:pt x="36808" y="31434"/>
                    </a:lnTo>
                    <a:lnTo>
                      <a:pt x="9099" y="68863"/>
                    </a:lnTo>
                    <a:lnTo>
                      <a:pt x="0" y="113954"/>
                    </a:lnTo>
                    <a:lnTo>
                      <a:pt x="3551" y="145640"/>
                    </a:lnTo>
                    <a:lnTo>
                      <a:pt x="32269" y="192733"/>
                    </a:lnTo>
                    <a:lnTo>
                      <a:pt x="73580" y="214194"/>
                    </a:lnTo>
                    <a:lnTo>
                      <a:pt x="111437" y="220668"/>
                    </a:lnTo>
                    <a:lnTo>
                      <a:pt x="133618" y="221469"/>
                    </a:lnTo>
                    <a:lnTo>
                      <a:pt x="181804" y="217606"/>
                    </a:lnTo>
                    <a:lnTo>
                      <a:pt x="219554" y="205709"/>
                    </a:lnTo>
                    <a:lnTo>
                      <a:pt x="247804" y="185322"/>
                    </a:lnTo>
                    <a:lnTo>
                      <a:pt x="248779" y="183868"/>
                    </a:lnTo>
                    <a:lnTo>
                      <a:pt x="137189" y="183868"/>
                    </a:lnTo>
                    <a:lnTo>
                      <a:pt x="100110" y="180475"/>
                    </a:lnTo>
                    <a:lnTo>
                      <a:pt x="72483" y="170233"/>
                    </a:lnTo>
                    <a:lnTo>
                      <a:pt x="54152" y="153044"/>
                    </a:lnTo>
                    <a:lnTo>
                      <a:pt x="44961" y="128812"/>
                    </a:lnTo>
                    <a:lnTo>
                      <a:pt x="271174" y="128812"/>
                    </a:lnTo>
                    <a:lnTo>
                      <a:pt x="271174" y="109661"/>
                    </a:lnTo>
                    <a:lnTo>
                      <a:pt x="269153" y="93724"/>
                    </a:lnTo>
                    <a:lnTo>
                      <a:pt x="45736" y="93724"/>
                    </a:lnTo>
                    <a:lnTo>
                      <a:pt x="56104" y="69304"/>
                    </a:lnTo>
                    <a:lnTo>
                      <a:pt x="75188" y="51618"/>
                    </a:lnTo>
                    <a:lnTo>
                      <a:pt x="102680" y="40863"/>
                    </a:lnTo>
                    <a:lnTo>
                      <a:pt x="138268" y="37234"/>
                    </a:lnTo>
                    <a:lnTo>
                      <a:pt x="242644" y="37234"/>
                    </a:lnTo>
                    <a:lnTo>
                      <a:pt x="236021" y="29799"/>
                    </a:lnTo>
                    <a:lnTo>
                      <a:pt x="209260" y="13350"/>
                    </a:lnTo>
                    <a:lnTo>
                      <a:pt x="193505" y="7474"/>
                    </a:lnTo>
                    <a:lnTo>
                      <a:pt x="176327" y="3306"/>
                    </a:lnTo>
                    <a:lnTo>
                      <a:pt x="157597" y="822"/>
                    </a:lnTo>
                    <a:lnTo>
                      <a:pt x="137189" y="0"/>
                    </a:lnTo>
                    <a:close/>
                  </a:path>
                  <a:path extrusionOk="0" h="221615" w="271780">
                    <a:moveTo>
                      <a:pt x="268326" y="154183"/>
                    </a:moveTo>
                    <a:lnTo>
                      <a:pt x="216265" y="154183"/>
                    </a:lnTo>
                    <a:lnTo>
                      <a:pt x="215899" y="154780"/>
                    </a:lnTo>
                    <a:lnTo>
                      <a:pt x="204180" y="167811"/>
                    </a:lnTo>
                    <a:lnTo>
                      <a:pt x="187523" y="176867"/>
                    </a:lnTo>
                    <a:lnTo>
                      <a:pt x="165375" y="182152"/>
                    </a:lnTo>
                    <a:lnTo>
                      <a:pt x="137189" y="183868"/>
                    </a:lnTo>
                    <a:lnTo>
                      <a:pt x="248779" y="183868"/>
                    </a:lnTo>
                    <a:lnTo>
                      <a:pt x="267489" y="155984"/>
                    </a:lnTo>
                    <a:lnTo>
                      <a:pt x="268326" y="154183"/>
                    </a:lnTo>
                    <a:close/>
                  </a:path>
                  <a:path extrusionOk="0" h="221615" w="271780">
                    <a:moveTo>
                      <a:pt x="242644" y="37234"/>
                    </a:moveTo>
                    <a:lnTo>
                      <a:pt x="138268" y="37234"/>
                    </a:lnTo>
                    <a:lnTo>
                      <a:pt x="172911" y="40716"/>
                    </a:lnTo>
                    <a:lnTo>
                      <a:pt x="198783" y="51226"/>
                    </a:lnTo>
                    <a:lnTo>
                      <a:pt x="216030" y="68863"/>
                    </a:lnTo>
                    <a:lnTo>
                      <a:pt x="224799" y="93724"/>
                    </a:lnTo>
                    <a:lnTo>
                      <a:pt x="269153" y="93724"/>
                    </a:lnTo>
                    <a:lnTo>
                      <a:pt x="267196" y="78293"/>
                    </a:lnTo>
                    <a:lnTo>
                      <a:pt x="255405" y="51559"/>
                    </a:lnTo>
                    <a:lnTo>
                      <a:pt x="242644" y="3723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sp>
          <p:nvSpPr>
            <p:cNvPr id="587" name="Google Shape;587;p60"/>
            <p:cNvSpPr/>
            <p:nvPr/>
          </p:nvSpPr>
          <p:spPr>
            <a:xfrm>
              <a:off x="18426135" y="10620492"/>
              <a:ext cx="269875" cy="211454"/>
            </a:xfrm>
            <a:custGeom>
              <a:rect b="b" l="l" r="r" t="t"/>
              <a:pathLst>
                <a:path extrusionOk="0" h="211454" w="269875">
                  <a:moveTo>
                    <a:pt x="269468" y="0"/>
                  </a:moveTo>
                  <a:lnTo>
                    <a:pt x="221836" y="0"/>
                  </a:lnTo>
                  <a:lnTo>
                    <a:pt x="221836" y="154298"/>
                  </a:lnTo>
                  <a:lnTo>
                    <a:pt x="49705" y="0"/>
                  </a:lnTo>
                  <a:lnTo>
                    <a:pt x="0" y="0"/>
                  </a:lnTo>
                  <a:lnTo>
                    <a:pt x="0" y="210925"/>
                  </a:lnTo>
                  <a:lnTo>
                    <a:pt x="47935" y="210925"/>
                  </a:lnTo>
                  <a:lnTo>
                    <a:pt x="47935" y="54856"/>
                  </a:lnTo>
                  <a:lnTo>
                    <a:pt x="221836" y="210925"/>
                  </a:lnTo>
                  <a:lnTo>
                    <a:pt x="269468" y="210925"/>
                  </a:lnTo>
                  <a:lnTo>
                    <a:pt x="269468" y="0"/>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588" name="Google Shape;588;p60"/>
            <p:cNvSpPr/>
            <p:nvPr/>
          </p:nvSpPr>
          <p:spPr>
            <a:xfrm>
              <a:off x="18756563" y="10610134"/>
              <a:ext cx="281305" cy="227329"/>
            </a:xfrm>
            <a:custGeom>
              <a:rect b="b" l="l" r="r" t="t"/>
              <a:pathLst>
                <a:path extrusionOk="0" h="227329" w="281305">
                  <a:moveTo>
                    <a:pt x="140131" y="0"/>
                  </a:moveTo>
                  <a:lnTo>
                    <a:pt x="100945" y="3402"/>
                  </a:lnTo>
                  <a:lnTo>
                    <a:pt x="39362" y="30060"/>
                  </a:lnTo>
                  <a:lnTo>
                    <a:pt x="9978" y="66450"/>
                  </a:lnTo>
                  <a:lnTo>
                    <a:pt x="0" y="114855"/>
                  </a:lnTo>
                  <a:lnTo>
                    <a:pt x="8728" y="163675"/>
                  </a:lnTo>
                  <a:lnTo>
                    <a:pt x="34831" y="198668"/>
                  </a:lnTo>
                  <a:lnTo>
                    <a:pt x="78188" y="219734"/>
                  </a:lnTo>
                  <a:lnTo>
                    <a:pt x="138676" y="226778"/>
                  </a:lnTo>
                  <a:lnTo>
                    <a:pt x="199632" y="219440"/>
                  </a:lnTo>
                  <a:lnTo>
                    <a:pt x="244253" y="197882"/>
                  </a:lnTo>
                  <a:lnTo>
                    <a:pt x="253425" y="186140"/>
                  </a:lnTo>
                  <a:lnTo>
                    <a:pt x="139765" y="186140"/>
                  </a:lnTo>
                  <a:lnTo>
                    <a:pt x="99849" y="181747"/>
                  </a:lnTo>
                  <a:lnTo>
                    <a:pt x="71531" y="168485"/>
                  </a:lnTo>
                  <a:lnTo>
                    <a:pt x="54656" y="146229"/>
                  </a:lnTo>
                  <a:lnTo>
                    <a:pt x="49066" y="114855"/>
                  </a:lnTo>
                  <a:lnTo>
                    <a:pt x="55084" y="82600"/>
                  </a:lnTo>
                  <a:lnTo>
                    <a:pt x="72764" y="58990"/>
                  </a:lnTo>
                  <a:lnTo>
                    <a:pt x="101545" y="44485"/>
                  </a:lnTo>
                  <a:lnTo>
                    <a:pt x="140864" y="39548"/>
                  </a:lnTo>
                  <a:lnTo>
                    <a:pt x="251382" y="39548"/>
                  </a:lnTo>
                  <a:lnTo>
                    <a:pt x="242697" y="30174"/>
                  </a:lnTo>
                  <a:lnTo>
                    <a:pt x="213532" y="13287"/>
                  </a:lnTo>
                  <a:lnTo>
                    <a:pt x="196852" y="7438"/>
                  </a:lnTo>
                  <a:lnTo>
                    <a:pt x="179145" y="3290"/>
                  </a:lnTo>
                  <a:lnTo>
                    <a:pt x="160280" y="818"/>
                  </a:lnTo>
                  <a:lnTo>
                    <a:pt x="140131" y="0"/>
                  </a:lnTo>
                  <a:close/>
                </a:path>
                <a:path extrusionOk="0" h="227329" w="281305">
                  <a:moveTo>
                    <a:pt x="251382" y="39548"/>
                  </a:moveTo>
                  <a:lnTo>
                    <a:pt x="140864" y="39548"/>
                  </a:lnTo>
                  <a:lnTo>
                    <a:pt x="179872" y="44485"/>
                  </a:lnTo>
                  <a:lnTo>
                    <a:pt x="208426" y="58990"/>
                  </a:lnTo>
                  <a:lnTo>
                    <a:pt x="225969" y="82600"/>
                  </a:lnTo>
                  <a:lnTo>
                    <a:pt x="231940" y="114855"/>
                  </a:lnTo>
                  <a:lnTo>
                    <a:pt x="226259" y="146229"/>
                  </a:lnTo>
                  <a:lnTo>
                    <a:pt x="209110" y="168485"/>
                  </a:lnTo>
                  <a:lnTo>
                    <a:pt x="180332" y="181747"/>
                  </a:lnTo>
                  <a:lnTo>
                    <a:pt x="139765" y="186140"/>
                  </a:lnTo>
                  <a:lnTo>
                    <a:pt x="253425" y="186140"/>
                  </a:lnTo>
                  <a:lnTo>
                    <a:pt x="271665" y="162792"/>
                  </a:lnTo>
                  <a:lnTo>
                    <a:pt x="280996" y="114855"/>
                  </a:lnTo>
                  <a:lnTo>
                    <a:pt x="276663" y="81317"/>
                  </a:lnTo>
                  <a:lnTo>
                    <a:pt x="263819" y="52970"/>
                  </a:lnTo>
                  <a:lnTo>
                    <a:pt x="251382" y="39548"/>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589" name="Google Shape;589;p60"/>
            <p:cNvSpPr/>
            <p:nvPr/>
          </p:nvSpPr>
          <p:spPr>
            <a:xfrm>
              <a:off x="19099035" y="10610132"/>
              <a:ext cx="563244" cy="227329"/>
            </a:xfrm>
            <a:custGeom>
              <a:rect b="b" l="l" r="r" t="t"/>
              <a:pathLst>
                <a:path extrusionOk="0" h="227329" w="563244">
                  <a:moveTo>
                    <a:pt x="266001" y="226796"/>
                  </a:moveTo>
                  <a:lnTo>
                    <a:pt x="157340" y="99275"/>
                  </a:lnTo>
                  <a:lnTo>
                    <a:pt x="260578" y="15341"/>
                  </a:lnTo>
                  <a:lnTo>
                    <a:pt x="194271" y="15341"/>
                  </a:lnTo>
                  <a:lnTo>
                    <a:pt x="46875" y="136359"/>
                  </a:lnTo>
                  <a:lnTo>
                    <a:pt x="46875" y="15341"/>
                  </a:lnTo>
                  <a:lnTo>
                    <a:pt x="0" y="15341"/>
                  </a:lnTo>
                  <a:lnTo>
                    <a:pt x="0" y="226796"/>
                  </a:lnTo>
                  <a:lnTo>
                    <a:pt x="46875" y="226796"/>
                  </a:lnTo>
                  <a:lnTo>
                    <a:pt x="46875" y="182537"/>
                  </a:lnTo>
                  <a:lnTo>
                    <a:pt x="120548" y="124307"/>
                  </a:lnTo>
                  <a:lnTo>
                    <a:pt x="207327" y="226796"/>
                  </a:lnTo>
                  <a:lnTo>
                    <a:pt x="266001" y="226796"/>
                  </a:lnTo>
                  <a:close/>
                </a:path>
                <a:path extrusionOk="0" h="227329" w="563244">
                  <a:moveTo>
                    <a:pt x="563219" y="80784"/>
                  </a:moveTo>
                  <a:lnTo>
                    <a:pt x="556120" y="44602"/>
                  </a:lnTo>
                  <a:lnTo>
                    <a:pt x="548868" y="36258"/>
                  </a:lnTo>
                  <a:lnTo>
                    <a:pt x="534250" y="19443"/>
                  </a:lnTo>
                  <a:lnTo>
                    <a:pt x="517817" y="13017"/>
                  </a:lnTo>
                  <a:lnTo>
                    <a:pt x="517817" y="109728"/>
                  </a:lnTo>
                  <a:lnTo>
                    <a:pt x="517715" y="115951"/>
                  </a:lnTo>
                  <a:lnTo>
                    <a:pt x="500291" y="154762"/>
                  </a:lnTo>
                  <a:lnTo>
                    <a:pt x="450342" y="185000"/>
                  </a:lnTo>
                  <a:lnTo>
                    <a:pt x="404761" y="191274"/>
                  </a:lnTo>
                  <a:lnTo>
                    <a:pt x="382905" y="189572"/>
                  </a:lnTo>
                  <a:lnTo>
                    <a:pt x="367411" y="184416"/>
                  </a:lnTo>
                  <a:lnTo>
                    <a:pt x="358165" y="175780"/>
                  </a:lnTo>
                  <a:lnTo>
                    <a:pt x="355104" y="163601"/>
                  </a:lnTo>
                  <a:lnTo>
                    <a:pt x="355104" y="163233"/>
                  </a:lnTo>
                  <a:lnTo>
                    <a:pt x="380695" y="134302"/>
                  </a:lnTo>
                  <a:lnTo>
                    <a:pt x="420522" y="127152"/>
                  </a:lnTo>
                  <a:lnTo>
                    <a:pt x="451739" y="124929"/>
                  </a:lnTo>
                  <a:lnTo>
                    <a:pt x="476529" y="122809"/>
                  </a:lnTo>
                  <a:lnTo>
                    <a:pt x="495388" y="119672"/>
                  </a:lnTo>
                  <a:lnTo>
                    <a:pt x="508939" y="115366"/>
                  </a:lnTo>
                  <a:lnTo>
                    <a:pt x="517817" y="109728"/>
                  </a:lnTo>
                  <a:lnTo>
                    <a:pt x="517817" y="13017"/>
                  </a:lnTo>
                  <a:lnTo>
                    <a:pt x="496785" y="4775"/>
                  </a:lnTo>
                  <a:lnTo>
                    <a:pt x="442874" y="0"/>
                  </a:lnTo>
                  <a:lnTo>
                    <a:pt x="387819" y="5156"/>
                  </a:lnTo>
                  <a:lnTo>
                    <a:pt x="347306" y="20701"/>
                  </a:lnTo>
                  <a:lnTo>
                    <a:pt x="321094" y="46786"/>
                  </a:lnTo>
                  <a:lnTo>
                    <a:pt x="308978" y="83566"/>
                  </a:lnTo>
                  <a:lnTo>
                    <a:pt x="308800" y="84988"/>
                  </a:lnTo>
                  <a:lnTo>
                    <a:pt x="358254" y="84988"/>
                  </a:lnTo>
                  <a:lnTo>
                    <a:pt x="358381" y="83883"/>
                  </a:lnTo>
                  <a:lnTo>
                    <a:pt x="365785" y="61988"/>
                  </a:lnTo>
                  <a:lnTo>
                    <a:pt x="382066" y="47218"/>
                  </a:lnTo>
                  <a:lnTo>
                    <a:pt x="408546" y="38874"/>
                  </a:lnTo>
                  <a:lnTo>
                    <a:pt x="446532" y="36258"/>
                  </a:lnTo>
                  <a:lnTo>
                    <a:pt x="472998" y="37934"/>
                  </a:lnTo>
                  <a:lnTo>
                    <a:pt x="510755" y="54457"/>
                  </a:lnTo>
                  <a:lnTo>
                    <a:pt x="517093" y="65036"/>
                  </a:lnTo>
                  <a:lnTo>
                    <a:pt x="517093" y="70904"/>
                  </a:lnTo>
                  <a:lnTo>
                    <a:pt x="480644" y="91363"/>
                  </a:lnTo>
                  <a:lnTo>
                    <a:pt x="417677" y="96291"/>
                  </a:lnTo>
                  <a:lnTo>
                    <a:pt x="393242" y="98894"/>
                  </a:lnTo>
                  <a:lnTo>
                    <a:pt x="351866" y="108013"/>
                  </a:lnTo>
                  <a:lnTo>
                    <a:pt x="311823" y="136855"/>
                  </a:lnTo>
                  <a:lnTo>
                    <a:pt x="304203" y="167259"/>
                  </a:lnTo>
                  <a:lnTo>
                    <a:pt x="309740" y="193230"/>
                  </a:lnTo>
                  <a:lnTo>
                    <a:pt x="326326" y="211836"/>
                  </a:lnTo>
                  <a:lnTo>
                    <a:pt x="353872" y="223050"/>
                  </a:lnTo>
                  <a:lnTo>
                    <a:pt x="392315" y="226796"/>
                  </a:lnTo>
                  <a:lnTo>
                    <a:pt x="423240" y="224764"/>
                  </a:lnTo>
                  <a:lnTo>
                    <a:pt x="474853" y="208648"/>
                  </a:lnTo>
                  <a:lnTo>
                    <a:pt x="509028" y="180670"/>
                  </a:lnTo>
                  <a:lnTo>
                    <a:pt x="519264" y="165595"/>
                  </a:lnTo>
                  <a:lnTo>
                    <a:pt x="523392" y="219824"/>
                  </a:lnTo>
                  <a:lnTo>
                    <a:pt x="563219" y="219824"/>
                  </a:lnTo>
                  <a:lnTo>
                    <a:pt x="563219" y="165595"/>
                  </a:lnTo>
                  <a:lnTo>
                    <a:pt x="563219" y="109728"/>
                  </a:lnTo>
                  <a:lnTo>
                    <a:pt x="563219" y="8078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nvGrpSpPr>
            <p:cNvPr id="590" name="Google Shape;590;p60"/>
            <p:cNvGrpSpPr/>
            <p:nvPr/>
          </p:nvGrpSpPr>
          <p:grpSpPr>
            <a:xfrm>
              <a:off x="17270138" y="10697205"/>
              <a:ext cx="448309" cy="277073"/>
              <a:chOff x="17270138" y="10697205"/>
              <a:chExt cx="448309" cy="277073"/>
            </a:xfrm>
          </p:grpSpPr>
          <p:sp>
            <p:nvSpPr>
              <p:cNvPr id="591" name="Google Shape;591;p60"/>
              <p:cNvSpPr/>
              <p:nvPr/>
            </p:nvSpPr>
            <p:spPr>
              <a:xfrm>
                <a:off x="17270138" y="10697205"/>
                <a:ext cx="448309" cy="55245"/>
              </a:xfrm>
              <a:custGeom>
                <a:rect b="b" l="l" r="r" t="t"/>
                <a:pathLst>
                  <a:path extrusionOk="0" h="55245" w="448309">
                    <a:moveTo>
                      <a:pt x="440300" y="0"/>
                    </a:moveTo>
                    <a:lnTo>
                      <a:pt x="7455" y="0"/>
                    </a:lnTo>
                    <a:lnTo>
                      <a:pt x="4412" y="12040"/>
                    </a:lnTo>
                    <a:lnTo>
                      <a:pt x="2145" y="24279"/>
                    </a:lnTo>
                    <a:lnTo>
                      <a:pt x="668" y="36679"/>
                    </a:lnTo>
                    <a:lnTo>
                      <a:pt x="0" y="51087"/>
                    </a:lnTo>
                    <a:lnTo>
                      <a:pt x="73" y="54846"/>
                    </a:lnTo>
                    <a:lnTo>
                      <a:pt x="447693" y="54846"/>
                    </a:lnTo>
                    <a:lnTo>
                      <a:pt x="447766" y="49202"/>
                    </a:lnTo>
                    <a:lnTo>
                      <a:pt x="447097" y="36679"/>
                    </a:lnTo>
                    <a:lnTo>
                      <a:pt x="445619" y="24279"/>
                    </a:lnTo>
                    <a:lnTo>
                      <a:pt x="443349" y="12040"/>
                    </a:lnTo>
                    <a:lnTo>
                      <a:pt x="44030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592" name="Google Shape;592;p60"/>
              <p:cNvSpPr/>
              <p:nvPr/>
            </p:nvSpPr>
            <p:spPr>
              <a:xfrm>
                <a:off x="17272040" y="10775656"/>
                <a:ext cx="444500" cy="55245"/>
              </a:xfrm>
              <a:custGeom>
                <a:rect b="b" l="l" r="r" t="t"/>
                <a:pathLst>
                  <a:path extrusionOk="0" h="55245" w="444500">
                    <a:moveTo>
                      <a:pt x="443965" y="0"/>
                    </a:moveTo>
                    <a:lnTo>
                      <a:pt x="0" y="0"/>
                    </a:lnTo>
                    <a:lnTo>
                      <a:pt x="2328" y="14230"/>
                    </a:lnTo>
                    <a:lnTo>
                      <a:pt x="5540" y="28145"/>
                    </a:lnTo>
                    <a:lnTo>
                      <a:pt x="9601" y="41715"/>
                    </a:lnTo>
                    <a:lnTo>
                      <a:pt x="14481" y="54909"/>
                    </a:lnTo>
                    <a:lnTo>
                      <a:pt x="429484" y="54909"/>
                    </a:lnTo>
                    <a:lnTo>
                      <a:pt x="434362" y="41715"/>
                    </a:lnTo>
                    <a:lnTo>
                      <a:pt x="438421" y="28145"/>
                    </a:lnTo>
                    <a:lnTo>
                      <a:pt x="441632" y="14230"/>
                    </a:lnTo>
                    <a:lnTo>
                      <a:pt x="443965"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593" name="Google Shape;593;p60"/>
              <p:cNvSpPr/>
              <p:nvPr/>
            </p:nvSpPr>
            <p:spPr>
              <a:xfrm>
                <a:off x="17294201" y="10851088"/>
                <a:ext cx="400050" cy="123190"/>
              </a:xfrm>
              <a:custGeom>
                <a:rect b="b" l="l" r="r" t="t"/>
                <a:pathLst>
                  <a:path extrusionOk="0" h="123190" w="400050">
                    <a:moveTo>
                      <a:pt x="399631" y="0"/>
                    </a:moveTo>
                    <a:lnTo>
                      <a:pt x="0" y="0"/>
                    </a:lnTo>
                    <a:lnTo>
                      <a:pt x="26578" y="40754"/>
                    </a:lnTo>
                    <a:lnTo>
                      <a:pt x="61146" y="74712"/>
                    </a:lnTo>
                    <a:lnTo>
                      <a:pt x="102406" y="100575"/>
                    </a:lnTo>
                    <a:lnTo>
                      <a:pt x="149061" y="117045"/>
                    </a:lnTo>
                    <a:lnTo>
                      <a:pt x="199815" y="122823"/>
                    </a:lnTo>
                    <a:lnTo>
                      <a:pt x="250569" y="117045"/>
                    </a:lnTo>
                    <a:lnTo>
                      <a:pt x="297225" y="100575"/>
                    </a:lnTo>
                    <a:lnTo>
                      <a:pt x="338485" y="74712"/>
                    </a:lnTo>
                    <a:lnTo>
                      <a:pt x="373052" y="40754"/>
                    </a:lnTo>
                    <a:lnTo>
                      <a:pt x="399631"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pic>
          <p:nvPicPr>
            <p:cNvPr id="594" name="Google Shape;594;p60"/>
            <p:cNvPicPr preferRelativeResize="0"/>
            <p:nvPr/>
          </p:nvPicPr>
          <p:blipFill rotWithShape="1">
            <a:blip r:embed="rId3">
              <a:alphaModFix/>
            </a:blip>
            <a:srcRect b="0" l="0" r="0" t="0"/>
            <a:stretch/>
          </p:blipFill>
          <p:spPr>
            <a:xfrm>
              <a:off x="17298399" y="10392506"/>
              <a:ext cx="391240" cy="257497"/>
            </a:xfrm>
            <a:prstGeom prst="rect">
              <a:avLst/>
            </a:prstGeom>
            <a:noFill/>
            <a:ln>
              <a:noFill/>
            </a:ln>
          </p:spPr>
        </p:pic>
      </p:grpSp>
    </p:spTree>
  </p:cSld>
  <p:clrMapOvr>
    <a:masterClrMapping/>
  </p:clrMapOvr>
</p:sldLayout>
</file>

<file path=ppt/slideLayouts/slideLayout6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and Content">
  <p:cSld name="1_Title and Content">
    <p:spTree>
      <p:nvGrpSpPr>
        <p:cNvPr id="595" name="Shape 595"/>
        <p:cNvGrpSpPr/>
        <p:nvPr/>
      </p:nvGrpSpPr>
      <p:grpSpPr>
        <a:xfrm>
          <a:off x="0" y="0"/>
          <a:ext cx="0" cy="0"/>
          <a:chOff x="0" y="0"/>
          <a:chExt cx="0" cy="0"/>
        </a:xfrm>
      </p:grpSpPr>
      <p:sp>
        <p:nvSpPr>
          <p:cNvPr id="596" name="Google Shape;596;p61"/>
          <p:cNvSpPr txBox="1"/>
          <p:nvPr>
            <p:ph type="title"/>
          </p:nvPr>
        </p:nvSpPr>
        <p:spPr>
          <a:xfrm>
            <a:off x="6083060" y="602131"/>
            <a:ext cx="5499600" cy="513300"/>
          </a:xfrm>
          <a:prstGeom prst="rect">
            <a:avLst/>
          </a:prstGeom>
          <a:noFill/>
          <a:ln>
            <a:noFill/>
          </a:ln>
        </p:spPr>
        <p:txBody>
          <a:bodyPr anchorCtr="0" anchor="ctr" bIns="0" lIns="0" spcFirstLastPara="1" rIns="0" wrap="square" tIns="0">
            <a:normAutofit/>
          </a:bodyPr>
          <a:lstStyle>
            <a:lvl1pPr lvl="0" rtl="0" algn="l">
              <a:lnSpc>
                <a:spcPct val="90000"/>
              </a:lnSpc>
              <a:spcBef>
                <a:spcPts val="0"/>
              </a:spcBef>
              <a:spcAft>
                <a:spcPts val="0"/>
              </a:spcAft>
              <a:buClr>
                <a:srgbClr val="040404"/>
              </a:buClr>
              <a:buSzPts val="3300"/>
              <a:buFont typeface="Arial"/>
              <a:buNone/>
              <a:defRPr b="1" i="0" sz="3300">
                <a:solidFill>
                  <a:srgbClr val="040404"/>
                </a:solidFill>
                <a:latin typeface="Arial"/>
                <a:ea typeface="Arial"/>
                <a:cs typeface="Arial"/>
                <a:sym typeface="Aria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597" name="Google Shape;597;p61"/>
          <p:cNvSpPr txBox="1"/>
          <p:nvPr>
            <p:ph idx="1" type="subTitle"/>
          </p:nvPr>
        </p:nvSpPr>
        <p:spPr>
          <a:xfrm>
            <a:off x="6083060" y="1194219"/>
            <a:ext cx="5499600" cy="229500"/>
          </a:xfrm>
          <a:prstGeom prst="rect">
            <a:avLst/>
          </a:prstGeom>
          <a:noFill/>
          <a:ln>
            <a:noFill/>
          </a:ln>
        </p:spPr>
        <p:txBody>
          <a:bodyPr anchorCtr="0" anchor="t" bIns="0" lIns="0" spcFirstLastPara="1" rIns="0" wrap="square" tIns="0">
            <a:spAutoFit/>
          </a:bodyPr>
          <a:lstStyle>
            <a:lvl1pPr lvl="0" rtl="0" algn="l">
              <a:lnSpc>
                <a:spcPct val="90000"/>
              </a:lnSpc>
              <a:spcBef>
                <a:spcPts val="900"/>
              </a:spcBef>
              <a:spcAft>
                <a:spcPts val="0"/>
              </a:spcAft>
              <a:buClr>
                <a:srgbClr val="07806F"/>
              </a:buClr>
              <a:buSzPts val="1300"/>
              <a:buNone/>
              <a:defRPr b="1" i="0" sz="1300">
                <a:solidFill>
                  <a:srgbClr val="07806F"/>
                </a:solidFill>
                <a:latin typeface="Arial"/>
                <a:ea typeface="Arial"/>
                <a:cs typeface="Arial"/>
                <a:sym typeface="Arial"/>
              </a:defRPr>
            </a:lvl1pPr>
            <a:lvl2pPr lvl="1" rtl="0" algn="l">
              <a:lnSpc>
                <a:spcPct val="90000"/>
              </a:lnSpc>
              <a:spcBef>
                <a:spcPts val="500"/>
              </a:spcBef>
              <a:spcAft>
                <a:spcPts val="0"/>
              </a:spcAft>
              <a:buClr>
                <a:schemeClr val="dk1"/>
              </a:buClr>
              <a:buSzPts val="1100"/>
              <a:buChar char="□"/>
              <a:defRPr/>
            </a:lvl2pPr>
            <a:lvl3pPr lvl="2" rtl="0" algn="l">
              <a:lnSpc>
                <a:spcPct val="90000"/>
              </a:lnSpc>
              <a:spcBef>
                <a:spcPts val="500"/>
              </a:spcBef>
              <a:spcAft>
                <a:spcPts val="0"/>
              </a:spcAft>
              <a:buClr>
                <a:schemeClr val="dk1"/>
              </a:buClr>
              <a:buSzPts val="1100"/>
              <a:buChar char="■"/>
              <a:defRPr/>
            </a:lvl3pPr>
            <a:lvl4pPr lvl="3" rtl="0" algn="l">
              <a:lnSpc>
                <a:spcPct val="90000"/>
              </a:lnSpc>
              <a:spcBef>
                <a:spcPts val="500"/>
              </a:spcBef>
              <a:spcAft>
                <a:spcPts val="0"/>
              </a:spcAft>
              <a:buClr>
                <a:schemeClr val="dk1"/>
              </a:buClr>
              <a:buSzPts val="1100"/>
              <a:buChar char="■"/>
              <a:defRPr/>
            </a:lvl4pPr>
            <a:lvl5pPr lvl="4" rtl="0" algn="l">
              <a:lnSpc>
                <a:spcPct val="90000"/>
              </a:lnSpc>
              <a:spcBef>
                <a:spcPts val="500"/>
              </a:spcBef>
              <a:spcAft>
                <a:spcPts val="0"/>
              </a:spcAft>
              <a:buClr>
                <a:schemeClr val="dk1"/>
              </a:buClr>
              <a:buSzPts val="1100"/>
              <a:buChar char="□"/>
              <a:defRPr/>
            </a:lvl5pPr>
            <a:lvl6pPr lvl="5" rtl="0" algn="l">
              <a:lnSpc>
                <a:spcPct val="90000"/>
              </a:lnSpc>
              <a:spcBef>
                <a:spcPts val="500"/>
              </a:spcBef>
              <a:spcAft>
                <a:spcPts val="0"/>
              </a:spcAft>
              <a:buClr>
                <a:schemeClr val="dk1"/>
              </a:buClr>
              <a:buSzPts val="1100"/>
              <a:buChar char="■"/>
              <a:defRPr/>
            </a:lvl6pPr>
            <a:lvl7pPr lvl="6" rtl="0" algn="l">
              <a:lnSpc>
                <a:spcPct val="90000"/>
              </a:lnSpc>
              <a:spcBef>
                <a:spcPts val="500"/>
              </a:spcBef>
              <a:spcAft>
                <a:spcPts val="0"/>
              </a:spcAft>
              <a:buClr>
                <a:schemeClr val="dk1"/>
              </a:buClr>
              <a:buSzPts val="1100"/>
              <a:buChar char="■"/>
              <a:defRPr/>
            </a:lvl7pPr>
            <a:lvl8pPr lvl="7" rtl="0" algn="l">
              <a:lnSpc>
                <a:spcPct val="90000"/>
              </a:lnSpc>
              <a:spcBef>
                <a:spcPts val="500"/>
              </a:spcBef>
              <a:spcAft>
                <a:spcPts val="0"/>
              </a:spcAft>
              <a:buClr>
                <a:schemeClr val="dk1"/>
              </a:buClr>
              <a:buSzPts val="1100"/>
              <a:buChar char="□"/>
              <a:defRPr/>
            </a:lvl8pPr>
            <a:lvl9pPr lvl="8" rtl="0" algn="l">
              <a:lnSpc>
                <a:spcPct val="90000"/>
              </a:lnSpc>
              <a:spcBef>
                <a:spcPts val="500"/>
              </a:spcBef>
              <a:spcAft>
                <a:spcPts val="0"/>
              </a:spcAft>
              <a:buClr>
                <a:schemeClr val="dk1"/>
              </a:buClr>
              <a:buSzPts val="1100"/>
              <a:buChar char="■"/>
              <a:defRPr/>
            </a:lvl9pPr>
          </a:lstStyle>
          <a:p/>
        </p:txBody>
      </p:sp>
      <p:sp>
        <p:nvSpPr>
          <p:cNvPr id="598" name="Google Shape;598;p61"/>
          <p:cNvSpPr txBox="1"/>
          <p:nvPr>
            <p:ph idx="2" type="body"/>
          </p:nvPr>
        </p:nvSpPr>
        <p:spPr>
          <a:xfrm>
            <a:off x="6083061" y="1617361"/>
            <a:ext cx="5482800" cy="3783600"/>
          </a:xfrm>
          <a:prstGeom prst="rect">
            <a:avLst/>
          </a:prstGeom>
          <a:noFill/>
          <a:ln>
            <a:noFill/>
          </a:ln>
        </p:spPr>
        <p:txBody>
          <a:bodyPr anchorCtr="0" anchor="t" bIns="0" lIns="0" spcFirstLastPara="1" rIns="0" wrap="square" tIns="0">
            <a:normAutofit/>
          </a:bodyPr>
          <a:lstStyle>
            <a:lvl1pPr indent="-228600" lvl="0" marL="457200" rtl="0" algn="l">
              <a:lnSpc>
                <a:spcPct val="90000"/>
              </a:lnSpc>
              <a:spcBef>
                <a:spcPts val="900"/>
              </a:spcBef>
              <a:spcAft>
                <a:spcPts val="0"/>
              </a:spcAft>
              <a:buClr>
                <a:schemeClr val="dk1"/>
              </a:buClr>
              <a:buSzPts val="1200"/>
              <a:buNone/>
              <a:defRPr b="0" i="0" sz="1200">
                <a:solidFill>
                  <a:schemeClr val="dk1"/>
                </a:solidFill>
                <a:latin typeface="Arial"/>
                <a:ea typeface="Arial"/>
                <a:cs typeface="Arial"/>
                <a:sym typeface="Arial"/>
              </a:defRPr>
            </a:lvl1pPr>
            <a:lvl2pPr indent="-298450" lvl="1" marL="914400" rtl="0" algn="l">
              <a:lnSpc>
                <a:spcPct val="90000"/>
              </a:lnSpc>
              <a:spcBef>
                <a:spcPts val="500"/>
              </a:spcBef>
              <a:spcAft>
                <a:spcPts val="0"/>
              </a:spcAft>
              <a:buClr>
                <a:schemeClr val="dk1"/>
              </a:buClr>
              <a:buSzPts val="1100"/>
              <a:buChar char="□"/>
              <a:defRPr/>
            </a:lvl2pPr>
            <a:lvl3pPr indent="-298450" lvl="2" marL="1371600" rtl="0" algn="l">
              <a:lnSpc>
                <a:spcPct val="90000"/>
              </a:lnSpc>
              <a:spcBef>
                <a:spcPts val="500"/>
              </a:spcBef>
              <a:spcAft>
                <a:spcPts val="0"/>
              </a:spcAft>
              <a:buClr>
                <a:schemeClr val="dk1"/>
              </a:buClr>
              <a:buSzPts val="1100"/>
              <a:buChar char="■"/>
              <a:defRPr/>
            </a:lvl3pPr>
            <a:lvl4pPr indent="-298450" lvl="3" marL="1828800" rtl="0" algn="l">
              <a:lnSpc>
                <a:spcPct val="90000"/>
              </a:lnSpc>
              <a:spcBef>
                <a:spcPts val="500"/>
              </a:spcBef>
              <a:spcAft>
                <a:spcPts val="0"/>
              </a:spcAft>
              <a:buClr>
                <a:schemeClr val="dk1"/>
              </a:buClr>
              <a:buSzPts val="1100"/>
              <a:buChar char="■"/>
              <a:defRPr/>
            </a:lvl4pPr>
            <a:lvl5pPr indent="-298450" lvl="4" marL="2286000" rtl="0" algn="l">
              <a:lnSpc>
                <a:spcPct val="90000"/>
              </a:lnSpc>
              <a:spcBef>
                <a:spcPts val="500"/>
              </a:spcBef>
              <a:spcAft>
                <a:spcPts val="0"/>
              </a:spcAft>
              <a:buClr>
                <a:schemeClr val="dk1"/>
              </a:buClr>
              <a:buSzPts val="1100"/>
              <a:buChar char="□"/>
              <a:defRPr/>
            </a:lvl5pPr>
            <a:lvl6pPr indent="-298450" lvl="5" marL="2743200" rtl="0" algn="l">
              <a:lnSpc>
                <a:spcPct val="90000"/>
              </a:lnSpc>
              <a:spcBef>
                <a:spcPts val="500"/>
              </a:spcBef>
              <a:spcAft>
                <a:spcPts val="0"/>
              </a:spcAft>
              <a:buClr>
                <a:schemeClr val="dk1"/>
              </a:buClr>
              <a:buSzPts val="1100"/>
              <a:buChar char="■"/>
              <a:defRPr/>
            </a:lvl6pPr>
            <a:lvl7pPr indent="-298450" lvl="6" marL="3200400" rtl="0" algn="l">
              <a:lnSpc>
                <a:spcPct val="90000"/>
              </a:lnSpc>
              <a:spcBef>
                <a:spcPts val="500"/>
              </a:spcBef>
              <a:spcAft>
                <a:spcPts val="0"/>
              </a:spcAft>
              <a:buClr>
                <a:schemeClr val="dk1"/>
              </a:buClr>
              <a:buSzPts val="1100"/>
              <a:buChar char="■"/>
              <a:defRPr/>
            </a:lvl7pPr>
            <a:lvl8pPr indent="-298450" lvl="7" marL="3657600" rtl="0" algn="l">
              <a:lnSpc>
                <a:spcPct val="90000"/>
              </a:lnSpc>
              <a:spcBef>
                <a:spcPts val="500"/>
              </a:spcBef>
              <a:spcAft>
                <a:spcPts val="0"/>
              </a:spcAft>
              <a:buClr>
                <a:schemeClr val="dk1"/>
              </a:buClr>
              <a:buSzPts val="1100"/>
              <a:buChar char="□"/>
              <a:defRPr/>
            </a:lvl8pPr>
            <a:lvl9pPr indent="-298450" lvl="8" marL="4114800" rtl="0" algn="l">
              <a:lnSpc>
                <a:spcPct val="90000"/>
              </a:lnSpc>
              <a:spcBef>
                <a:spcPts val="500"/>
              </a:spcBef>
              <a:spcAft>
                <a:spcPts val="0"/>
              </a:spcAft>
              <a:buClr>
                <a:schemeClr val="dk1"/>
              </a:buClr>
              <a:buSzPts val="1100"/>
              <a:buChar char="■"/>
              <a:defRPr/>
            </a:lvl9pPr>
          </a:lstStyle>
          <a:p/>
        </p:txBody>
      </p:sp>
      <p:grpSp>
        <p:nvGrpSpPr>
          <p:cNvPr id="599" name="Google Shape;599;p61"/>
          <p:cNvGrpSpPr/>
          <p:nvPr/>
        </p:nvGrpSpPr>
        <p:grpSpPr>
          <a:xfrm>
            <a:off x="0" y="5981277"/>
            <a:ext cx="12191479" cy="127071"/>
            <a:chOff x="0" y="9863563"/>
            <a:chExt cx="20104682" cy="209550"/>
          </a:xfrm>
        </p:grpSpPr>
        <p:sp>
          <p:nvSpPr>
            <p:cNvPr id="600" name="Google Shape;600;p61"/>
            <p:cNvSpPr/>
            <p:nvPr/>
          </p:nvSpPr>
          <p:spPr>
            <a:xfrm>
              <a:off x="9568127" y="9863563"/>
              <a:ext cx="10536555" cy="209550"/>
            </a:xfrm>
            <a:custGeom>
              <a:rect b="b" l="l" r="r" t="t"/>
              <a:pathLst>
                <a:path extrusionOk="0" h="209550" w="10536555">
                  <a:moveTo>
                    <a:pt x="10535972" y="0"/>
                  </a:moveTo>
                  <a:lnTo>
                    <a:pt x="0" y="0"/>
                  </a:lnTo>
                  <a:lnTo>
                    <a:pt x="0" y="209417"/>
                  </a:lnTo>
                  <a:lnTo>
                    <a:pt x="10535972" y="209417"/>
                  </a:lnTo>
                  <a:lnTo>
                    <a:pt x="10535972" y="0"/>
                  </a:lnTo>
                  <a:close/>
                </a:path>
              </a:pathLst>
            </a:custGeom>
            <a:solidFill>
              <a:srgbClr val="479AC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601" name="Google Shape;601;p61"/>
            <p:cNvSpPr/>
            <p:nvPr/>
          </p:nvSpPr>
          <p:spPr>
            <a:xfrm>
              <a:off x="6861916" y="9863563"/>
              <a:ext cx="2706370" cy="209550"/>
            </a:xfrm>
            <a:custGeom>
              <a:rect b="b" l="l" r="r" t="t"/>
              <a:pathLst>
                <a:path extrusionOk="0" h="209550" w="2706370">
                  <a:moveTo>
                    <a:pt x="2706210" y="0"/>
                  </a:moveTo>
                  <a:lnTo>
                    <a:pt x="0" y="0"/>
                  </a:lnTo>
                  <a:lnTo>
                    <a:pt x="0" y="209417"/>
                  </a:lnTo>
                  <a:lnTo>
                    <a:pt x="2706210" y="209417"/>
                  </a:lnTo>
                  <a:lnTo>
                    <a:pt x="270621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602" name="Google Shape;602;p61"/>
            <p:cNvSpPr/>
            <p:nvPr/>
          </p:nvSpPr>
          <p:spPr>
            <a:xfrm>
              <a:off x="0" y="9863563"/>
              <a:ext cx="4956810" cy="209550"/>
            </a:xfrm>
            <a:custGeom>
              <a:rect b="b" l="l" r="r" t="t"/>
              <a:pathLst>
                <a:path extrusionOk="0" h="209550" w="4956810">
                  <a:moveTo>
                    <a:pt x="4956623" y="0"/>
                  </a:moveTo>
                  <a:lnTo>
                    <a:pt x="0" y="0"/>
                  </a:lnTo>
                  <a:lnTo>
                    <a:pt x="0" y="209417"/>
                  </a:lnTo>
                  <a:lnTo>
                    <a:pt x="4956623" y="209417"/>
                  </a:lnTo>
                  <a:lnTo>
                    <a:pt x="4956623"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603" name="Google Shape;603;p61"/>
            <p:cNvSpPr/>
            <p:nvPr/>
          </p:nvSpPr>
          <p:spPr>
            <a:xfrm>
              <a:off x="4956623" y="9863563"/>
              <a:ext cx="1905634" cy="209550"/>
            </a:xfrm>
            <a:custGeom>
              <a:rect b="b" l="l" r="r" t="t"/>
              <a:pathLst>
                <a:path extrusionOk="0" h="209550" w="1905634">
                  <a:moveTo>
                    <a:pt x="1905292" y="0"/>
                  </a:moveTo>
                  <a:lnTo>
                    <a:pt x="0" y="0"/>
                  </a:lnTo>
                  <a:lnTo>
                    <a:pt x="0" y="209417"/>
                  </a:lnTo>
                  <a:lnTo>
                    <a:pt x="1905292" y="209417"/>
                  </a:lnTo>
                  <a:lnTo>
                    <a:pt x="1905292"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grpSp>
        <p:nvGrpSpPr>
          <p:cNvPr id="604" name="Google Shape;604;p61"/>
          <p:cNvGrpSpPr/>
          <p:nvPr/>
        </p:nvGrpSpPr>
        <p:grpSpPr>
          <a:xfrm>
            <a:off x="10472611" y="6302012"/>
            <a:ext cx="1450594" cy="352787"/>
            <a:chOff x="17270138" y="10392506"/>
            <a:chExt cx="2392141" cy="581772"/>
          </a:xfrm>
        </p:grpSpPr>
        <p:grpSp>
          <p:nvGrpSpPr>
            <p:cNvPr id="605" name="Google Shape;605;p61"/>
            <p:cNvGrpSpPr/>
            <p:nvPr/>
          </p:nvGrpSpPr>
          <p:grpSpPr>
            <a:xfrm>
              <a:off x="17879688" y="10615449"/>
              <a:ext cx="479402" cy="221678"/>
              <a:chOff x="17879688" y="10615449"/>
              <a:chExt cx="479402" cy="221678"/>
            </a:xfrm>
          </p:grpSpPr>
          <p:pic>
            <p:nvPicPr>
              <p:cNvPr id="606" name="Google Shape;606;p61"/>
              <p:cNvPicPr preferRelativeResize="0"/>
              <p:nvPr/>
            </p:nvPicPr>
            <p:blipFill rotWithShape="1">
              <a:blip r:embed="rId2">
                <a:alphaModFix/>
              </a:blip>
              <a:srcRect b="0" l="0" r="0" t="0"/>
              <a:stretch/>
            </p:blipFill>
            <p:spPr>
              <a:xfrm>
                <a:off x="17879688" y="10624359"/>
                <a:ext cx="165691" cy="212768"/>
              </a:xfrm>
              <a:prstGeom prst="rect">
                <a:avLst/>
              </a:prstGeom>
              <a:noFill/>
              <a:ln>
                <a:noFill/>
              </a:ln>
            </p:spPr>
          </p:pic>
          <p:sp>
            <p:nvSpPr>
              <p:cNvPr id="607" name="Google Shape;607;p61"/>
              <p:cNvSpPr/>
              <p:nvPr/>
            </p:nvSpPr>
            <p:spPr>
              <a:xfrm>
                <a:off x="18087310" y="10615449"/>
                <a:ext cx="271780" cy="221615"/>
              </a:xfrm>
              <a:custGeom>
                <a:rect b="b" l="l" r="r" t="t"/>
                <a:pathLst>
                  <a:path extrusionOk="0" h="221615" w="271780">
                    <a:moveTo>
                      <a:pt x="137189" y="0"/>
                    </a:moveTo>
                    <a:lnTo>
                      <a:pt x="98004" y="3605"/>
                    </a:lnTo>
                    <a:lnTo>
                      <a:pt x="36808" y="31434"/>
                    </a:lnTo>
                    <a:lnTo>
                      <a:pt x="9099" y="68863"/>
                    </a:lnTo>
                    <a:lnTo>
                      <a:pt x="0" y="113954"/>
                    </a:lnTo>
                    <a:lnTo>
                      <a:pt x="3551" y="145640"/>
                    </a:lnTo>
                    <a:lnTo>
                      <a:pt x="32269" y="192733"/>
                    </a:lnTo>
                    <a:lnTo>
                      <a:pt x="73580" y="214194"/>
                    </a:lnTo>
                    <a:lnTo>
                      <a:pt x="111437" y="220668"/>
                    </a:lnTo>
                    <a:lnTo>
                      <a:pt x="133618" y="221469"/>
                    </a:lnTo>
                    <a:lnTo>
                      <a:pt x="181804" y="217606"/>
                    </a:lnTo>
                    <a:lnTo>
                      <a:pt x="219554" y="205709"/>
                    </a:lnTo>
                    <a:lnTo>
                      <a:pt x="247804" y="185322"/>
                    </a:lnTo>
                    <a:lnTo>
                      <a:pt x="248779" y="183868"/>
                    </a:lnTo>
                    <a:lnTo>
                      <a:pt x="137189" y="183868"/>
                    </a:lnTo>
                    <a:lnTo>
                      <a:pt x="100110" y="180475"/>
                    </a:lnTo>
                    <a:lnTo>
                      <a:pt x="72483" y="170233"/>
                    </a:lnTo>
                    <a:lnTo>
                      <a:pt x="54152" y="153044"/>
                    </a:lnTo>
                    <a:lnTo>
                      <a:pt x="44961" y="128812"/>
                    </a:lnTo>
                    <a:lnTo>
                      <a:pt x="271174" y="128812"/>
                    </a:lnTo>
                    <a:lnTo>
                      <a:pt x="271174" y="109661"/>
                    </a:lnTo>
                    <a:lnTo>
                      <a:pt x="269153" y="93724"/>
                    </a:lnTo>
                    <a:lnTo>
                      <a:pt x="45736" y="93724"/>
                    </a:lnTo>
                    <a:lnTo>
                      <a:pt x="56104" y="69304"/>
                    </a:lnTo>
                    <a:lnTo>
                      <a:pt x="75188" y="51618"/>
                    </a:lnTo>
                    <a:lnTo>
                      <a:pt x="102680" y="40863"/>
                    </a:lnTo>
                    <a:lnTo>
                      <a:pt x="138268" y="37234"/>
                    </a:lnTo>
                    <a:lnTo>
                      <a:pt x="242644" y="37234"/>
                    </a:lnTo>
                    <a:lnTo>
                      <a:pt x="236021" y="29799"/>
                    </a:lnTo>
                    <a:lnTo>
                      <a:pt x="209260" y="13350"/>
                    </a:lnTo>
                    <a:lnTo>
                      <a:pt x="193505" y="7474"/>
                    </a:lnTo>
                    <a:lnTo>
                      <a:pt x="176327" y="3306"/>
                    </a:lnTo>
                    <a:lnTo>
                      <a:pt x="157597" y="822"/>
                    </a:lnTo>
                    <a:lnTo>
                      <a:pt x="137189" y="0"/>
                    </a:lnTo>
                    <a:close/>
                  </a:path>
                  <a:path extrusionOk="0" h="221615" w="271780">
                    <a:moveTo>
                      <a:pt x="268326" y="154183"/>
                    </a:moveTo>
                    <a:lnTo>
                      <a:pt x="216265" y="154183"/>
                    </a:lnTo>
                    <a:lnTo>
                      <a:pt x="215899" y="154780"/>
                    </a:lnTo>
                    <a:lnTo>
                      <a:pt x="204180" y="167811"/>
                    </a:lnTo>
                    <a:lnTo>
                      <a:pt x="187523" y="176867"/>
                    </a:lnTo>
                    <a:lnTo>
                      <a:pt x="165375" y="182152"/>
                    </a:lnTo>
                    <a:lnTo>
                      <a:pt x="137189" y="183868"/>
                    </a:lnTo>
                    <a:lnTo>
                      <a:pt x="248779" y="183868"/>
                    </a:lnTo>
                    <a:lnTo>
                      <a:pt x="267489" y="155984"/>
                    </a:lnTo>
                    <a:lnTo>
                      <a:pt x="268326" y="154183"/>
                    </a:lnTo>
                    <a:close/>
                  </a:path>
                  <a:path extrusionOk="0" h="221615" w="271780">
                    <a:moveTo>
                      <a:pt x="242644" y="37234"/>
                    </a:moveTo>
                    <a:lnTo>
                      <a:pt x="138268" y="37234"/>
                    </a:lnTo>
                    <a:lnTo>
                      <a:pt x="172911" y="40716"/>
                    </a:lnTo>
                    <a:lnTo>
                      <a:pt x="198783" y="51226"/>
                    </a:lnTo>
                    <a:lnTo>
                      <a:pt x="216030" y="68863"/>
                    </a:lnTo>
                    <a:lnTo>
                      <a:pt x="224799" y="93724"/>
                    </a:lnTo>
                    <a:lnTo>
                      <a:pt x="269153" y="93724"/>
                    </a:lnTo>
                    <a:lnTo>
                      <a:pt x="267196" y="78293"/>
                    </a:lnTo>
                    <a:lnTo>
                      <a:pt x="255405" y="51559"/>
                    </a:lnTo>
                    <a:lnTo>
                      <a:pt x="242644" y="3723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sp>
          <p:nvSpPr>
            <p:cNvPr id="608" name="Google Shape;608;p61"/>
            <p:cNvSpPr/>
            <p:nvPr/>
          </p:nvSpPr>
          <p:spPr>
            <a:xfrm>
              <a:off x="18426135" y="10620492"/>
              <a:ext cx="269875" cy="211454"/>
            </a:xfrm>
            <a:custGeom>
              <a:rect b="b" l="l" r="r" t="t"/>
              <a:pathLst>
                <a:path extrusionOk="0" h="211454" w="269875">
                  <a:moveTo>
                    <a:pt x="269468" y="0"/>
                  </a:moveTo>
                  <a:lnTo>
                    <a:pt x="221836" y="0"/>
                  </a:lnTo>
                  <a:lnTo>
                    <a:pt x="221836" y="154298"/>
                  </a:lnTo>
                  <a:lnTo>
                    <a:pt x="49705" y="0"/>
                  </a:lnTo>
                  <a:lnTo>
                    <a:pt x="0" y="0"/>
                  </a:lnTo>
                  <a:lnTo>
                    <a:pt x="0" y="210925"/>
                  </a:lnTo>
                  <a:lnTo>
                    <a:pt x="47935" y="210925"/>
                  </a:lnTo>
                  <a:lnTo>
                    <a:pt x="47935" y="54856"/>
                  </a:lnTo>
                  <a:lnTo>
                    <a:pt x="221836" y="210925"/>
                  </a:lnTo>
                  <a:lnTo>
                    <a:pt x="269468" y="210925"/>
                  </a:lnTo>
                  <a:lnTo>
                    <a:pt x="269468" y="0"/>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609" name="Google Shape;609;p61"/>
            <p:cNvSpPr/>
            <p:nvPr/>
          </p:nvSpPr>
          <p:spPr>
            <a:xfrm>
              <a:off x="18756563" y="10610134"/>
              <a:ext cx="281305" cy="227329"/>
            </a:xfrm>
            <a:custGeom>
              <a:rect b="b" l="l" r="r" t="t"/>
              <a:pathLst>
                <a:path extrusionOk="0" h="227329" w="281305">
                  <a:moveTo>
                    <a:pt x="140131" y="0"/>
                  </a:moveTo>
                  <a:lnTo>
                    <a:pt x="100945" y="3402"/>
                  </a:lnTo>
                  <a:lnTo>
                    <a:pt x="39362" y="30060"/>
                  </a:lnTo>
                  <a:lnTo>
                    <a:pt x="9978" y="66450"/>
                  </a:lnTo>
                  <a:lnTo>
                    <a:pt x="0" y="114855"/>
                  </a:lnTo>
                  <a:lnTo>
                    <a:pt x="8728" y="163675"/>
                  </a:lnTo>
                  <a:lnTo>
                    <a:pt x="34831" y="198668"/>
                  </a:lnTo>
                  <a:lnTo>
                    <a:pt x="78188" y="219734"/>
                  </a:lnTo>
                  <a:lnTo>
                    <a:pt x="138676" y="226778"/>
                  </a:lnTo>
                  <a:lnTo>
                    <a:pt x="199632" y="219440"/>
                  </a:lnTo>
                  <a:lnTo>
                    <a:pt x="244253" y="197882"/>
                  </a:lnTo>
                  <a:lnTo>
                    <a:pt x="253425" y="186140"/>
                  </a:lnTo>
                  <a:lnTo>
                    <a:pt x="139765" y="186140"/>
                  </a:lnTo>
                  <a:lnTo>
                    <a:pt x="99849" y="181747"/>
                  </a:lnTo>
                  <a:lnTo>
                    <a:pt x="71531" y="168485"/>
                  </a:lnTo>
                  <a:lnTo>
                    <a:pt x="54656" y="146229"/>
                  </a:lnTo>
                  <a:lnTo>
                    <a:pt x="49066" y="114855"/>
                  </a:lnTo>
                  <a:lnTo>
                    <a:pt x="55084" y="82600"/>
                  </a:lnTo>
                  <a:lnTo>
                    <a:pt x="72764" y="58990"/>
                  </a:lnTo>
                  <a:lnTo>
                    <a:pt x="101545" y="44485"/>
                  </a:lnTo>
                  <a:lnTo>
                    <a:pt x="140864" y="39548"/>
                  </a:lnTo>
                  <a:lnTo>
                    <a:pt x="251382" y="39548"/>
                  </a:lnTo>
                  <a:lnTo>
                    <a:pt x="242697" y="30174"/>
                  </a:lnTo>
                  <a:lnTo>
                    <a:pt x="213532" y="13287"/>
                  </a:lnTo>
                  <a:lnTo>
                    <a:pt x="196852" y="7438"/>
                  </a:lnTo>
                  <a:lnTo>
                    <a:pt x="179145" y="3290"/>
                  </a:lnTo>
                  <a:lnTo>
                    <a:pt x="160280" y="818"/>
                  </a:lnTo>
                  <a:lnTo>
                    <a:pt x="140131" y="0"/>
                  </a:lnTo>
                  <a:close/>
                </a:path>
                <a:path extrusionOk="0" h="227329" w="281305">
                  <a:moveTo>
                    <a:pt x="251382" y="39548"/>
                  </a:moveTo>
                  <a:lnTo>
                    <a:pt x="140864" y="39548"/>
                  </a:lnTo>
                  <a:lnTo>
                    <a:pt x="179872" y="44485"/>
                  </a:lnTo>
                  <a:lnTo>
                    <a:pt x="208426" y="58990"/>
                  </a:lnTo>
                  <a:lnTo>
                    <a:pt x="225969" y="82600"/>
                  </a:lnTo>
                  <a:lnTo>
                    <a:pt x="231940" y="114855"/>
                  </a:lnTo>
                  <a:lnTo>
                    <a:pt x="226259" y="146229"/>
                  </a:lnTo>
                  <a:lnTo>
                    <a:pt x="209110" y="168485"/>
                  </a:lnTo>
                  <a:lnTo>
                    <a:pt x="180332" y="181747"/>
                  </a:lnTo>
                  <a:lnTo>
                    <a:pt x="139765" y="186140"/>
                  </a:lnTo>
                  <a:lnTo>
                    <a:pt x="253425" y="186140"/>
                  </a:lnTo>
                  <a:lnTo>
                    <a:pt x="271665" y="162792"/>
                  </a:lnTo>
                  <a:lnTo>
                    <a:pt x="280996" y="114855"/>
                  </a:lnTo>
                  <a:lnTo>
                    <a:pt x="276663" y="81317"/>
                  </a:lnTo>
                  <a:lnTo>
                    <a:pt x="263819" y="52970"/>
                  </a:lnTo>
                  <a:lnTo>
                    <a:pt x="251382" y="39548"/>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610" name="Google Shape;610;p61"/>
            <p:cNvSpPr/>
            <p:nvPr/>
          </p:nvSpPr>
          <p:spPr>
            <a:xfrm>
              <a:off x="19099035" y="10610132"/>
              <a:ext cx="563244" cy="227329"/>
            </a:xfrm>
            <a:custGeom>
              <a:rect b="b" l="l" r="r" t="t"/>
              <a:pathLst>
                <a:path extrusionOk="0" h="227329" w="563244">
                  <a:moveTo>
                    <a:pt x="266001" y="226796"/>
                  </a:moveTo>
                  <a:lnTo>
                    <a:pt x="157340" y="99275"/>
                  </a:lnTo>
                  <a:lnTo>
                    <a:pt x="260578" y="15341"/>
                  </a:lnTo>
                  <a:lnTo>
                    <a:pt x="194271" y="15341"/>
                  </a:lnTo>
                  <a:lnTo>
                    <a:pt x="46875" y="136359"/>
                  </a:lnTo>
                  <a:lnTo>
                    <a:pt x="46875" y="15341"/>
                  </a:lnTo>
                  <a:lnTo>
                    <a:pt x="0" y="15341"/>
                  </a:lnTo>
                  <a:lnTo>
                    <a:pt x="0" y="226796"/>
                  </a:lnTo>
                  <a:lnTo>
                    <a:pt x="46875" y="226796"/>
                  </a:lnTo>
                  <a:lnTo>
                    <a:pt x="46875" y="182537"/>
                  </a:lnTo>
                  <a:lnTo>
                    <a:pt x="120548" y="124307"/>
                  </a:lnTo>
                  <a:lnTo>
                    <a:pt x="207327" y="226796"/>
                  </a:lnTo>
                  <a:lnTo>
                    <a:pt x="266001" y="226796"/>
                  </a:lnTo>
                  <a:close/>
                </a:path>
                <a:path extrusionOk="0" h="227329" w="563244">
                  <a:moveTo>
                    <a:pt x="563219" y="80784"/>
                  </a:moveTo>
                  <a:lnTo>
                    <a:pt x="556120" y="44602"/>
                  </a:lnTo>
                  <a:lnTo>
                    <a:pt x="548868" y="36258"/>
                  </a:lnTo>
                  <a:lnTo>
                    <a:pt x="534250" y="19443"/>
                  </a:lnTo>
                  <a:lnTo>
                    <a:pt x="517817" y="13017"/>
                  </a:lnTo>
                  <a:lnTo>
                    <a:pt x="517817" y="109728"/>
                  </a:lnTo>
                  <a:lnTo>
                    <a:pt x="517715" y="115951"/>
                  </a:lnTo>
                  <a:lnTo>
                    <a:pt x="500291" y="154762"/>
                  </a:lnTo>
                  <a:lnTo>
                    <a:pt x="450342" y="185000"/>
                  </a:lnTo>
                  <a:lnTo>
                    <a:pt x="404761" y="191274"/>
                  </a:lnTo>
                  <a:lnTo>
                    <a:pt x="382905" y="189572"/>
                  </a:lnTo>
                  <a:lnTo>
                    <a:pt x="367411" y="184416"/>
                  </a:lnTo>
                  <a:lnTo>
                    <a:pt x="358165" y="175780"/>
                  </a:lnTo>
                  <a:lnTo>
                    <a:pt x="355104" y="163601"/>
                  </a:lnTo>
                  <a:lnTo>
                    <a:pt x="355104" y="163233"/>
                  </a:lnTo>
                  <a:lnTo>
                    <a:pt x="380695" y="134302"/>
                  </a:lnTo>
                  <a:lnTo>
                    <a:pt x="420522" y="127152"/>
                  </a:lnTo>
                  <a:lnTo>
                    <a:pt x="451739" y="124929"/>
                  </a:lnTo>
                  <a:lnTo>
                    <a:pt x="476529" y="122809"/>
                  </a:lnTo>
                  <a:lnTo>
                    <a:pt x="495388" y="119672"/>
                  </a:lnTo>
                  <a:lnTo>
                    <a:pt x="508939" y="115366"/>
                  </a:lnTo>
                  <a:lnTo>
                    <a:pt x="517817" y="109728"/>
                  </a:lnTo>
                  <a:lnTo>
                    <a:pt x="517817" y="13017"/>
                  </a:lnTo>
                  <a:lnTo>
                    <a:pt x="496785" y="4775"/>
                  </a:lnTo>
                  <a:lnTo>
                    <a:pt x="442874" y="0"/>
                  </a:lnTo>
                  <a:lnTo>
                    <a:pt x="387819" y="5156"/>
                  </a:lnTo>
                  <a:lnTo>
                    <a:pt x="347306" y="20701"/>
                  </a:lnTo>
                  <a:lnTo>
                    <a:pt x="321094" y="46786"/>
                  </a:lnTo>
                  <a:lnTo>
                    <a:pt x="308978" y="83566"/>
                  </a:lnTo>
                  <a:lnTo>
                    <a:pt x="308800" y="84988"/>
                  </a:lnTo>
                  <a:lnTo>
                    <a:pt x="358254" y="84988"/>
                  </a:lnTo>
                  <a:lnTo>
                    <a:pt x="358381" y="83883"/>
                  </a:lnTo>
                  <a:lnTo>
                    <a:pt x="365785" y="61988"/>
                  </a:lnTo>
                  <a:lnTo>
                    <a:pt x="382066" y="47218"/>
                  </a:lnTo>
                  <a:lnTo>
                    <a:pt x="408546" y="38874"/>
                  </a:lnTo>
                  <a:lnTo>
                    <a:pt x="446532" y="36258"/>
                  </a:lnTo>
                  <a:lnTo>
                    <a:pt x="472998" y="37934"/>
                  </a:lnTo>
                  <a:lnTo>
                    <a:pt x="510755" y="54457"/>
                  </a:lnTo>
                  <a:lnTo>
                    <a:pt x="517093" y="65036"/>
                  </a:lnTo>
                  <a:lnTo>
                    <a:pt x="517093" y="70904"/>
                  </a:lnTo>
                  <a:lnTo>
                    <a:pt x="480644" y="91363"/>
                  </a:lnTo>
                  <a:lnTo>
                    <a:pt x="417677" y="96291"/>
                  </a:lnTo>
                  <a:lnTo>
                    <a:pt x="393242" y="98894"/>
                  </a:lnTo>
                  <a:lnTo>
                    <a:pt x="351866" y="108013"/>
                  </a:lnTo>
                  <a:lnTo>
                    <a:pt x="311823" y="136855"/>
                  </a:lnTo>
                  <a:lnTo>
                    <a:pt x="304203" y="167259"/>
                  </a:lnTo>
                  <a:lnTo>
                    <a:pt x="309740" y="193230"/>
                  </a:lnTo>
                  <a:lnTo>
                    <a:pt x="326326" y="211836"/>
                  </a:lnTo>
                  <a:lnTo>
                    <a:pt x="353872" y="223050"/>
                  </a:lnTo>
                  <a:lnTo>
                    <a:pt x="392315" y="226796"/>
                  </a:lnTo>
                  <a:lnTo>
                    <a:pt x="423240" y="224764"/>
                  </a:lnTo>
                  <a:lnTo>
                    <a:pt x="474853" y="208648"/>
                  </a:lnTo>
                  <a:lnTo>
                    <a:pt x="509028" y="180670"/>
                  </a:lnTo>
                  <a:lnTo>
                    <a:pt x="519264" y="165595"/>
                  </a:lnTo>
                  <a:lnTo>
                    <a:pt x="523392" y="219824"/>
                  </a:lnTo>
                  <a:lnTo>
                    <a:pt x="563219" y="219824"/>
                  </a:lnTo>
                  <a:lnTo>
                    <a:pt x="563219" y="165595"/>
                  </a:lnTo>
                  <a:lnTo>
                    <a:pt x="563219" y="109728"/>
                  </a:lnTo>
                  <a:lnTo>
                    <a:pt x="563219" y="8078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nvGrpSpPr>
            <p:cNvPr id="611" name="Google Shape;611;p61"/>
            <p:cNvGrpSpPr/>
            <p:nvPr/>
          </p:nvGrpSpPr>
          <p:grpSpPr>
            <a:xfrm>
              <a:off x="17270138" y="10697205"/>
              <a:ext cx="448309" cy="277073"/>
              <a:chOff x="17270138" y="10697205"/>
              <a:chExt cx="448309" cy="277073"/>
            </a:xfrm>
          </p:grpSpPr>
          <p:sp>
            <p:nvSpPr>
              <p:cNvPr id="612" name="Google Shape;612;p61"/>
              <p:cNvSpPr/>
              <p:nvPr/>
            </p:nvSpPr>
            <p:spPr>
              <a:xfrm>
                <a:off x="17270138" y="10697205"/>
                <a:ext cx="448309" cy="55245"/>
              </a:xfrm>
              <a:custGeom>
                <a:rect b="b" l="l" r="r" t="t"/>
                <a:pathLst>
                  <a:path extrusionOk="0" h="55245" w="448309">
                    <a:moveTo>
                      <a:pt x="440300" y="0"/>
                    </a:moveTo>
                    <a:lnTo>
                      <a:pt x="7455" y="0"/>
                    </a:lnTo>
                    <a:lnTo>
                      <a:pt x="4412" y="12040"/>
                    </a:lnTo>
                    <a:lnTo>
                      <a:pt x="2145" y="24279"/>
                    </a:lnTo>
                    <a:lnTo>
                      <a:pt x="668" y="36679"/>
                    </a:lnTo>
                    <a:lnTo>
                      <a:pt x="0" y="51087"/>
                    </a:lnTo>
                    <a:lnTo>
                      <a:pt x="73" y="54846"/>
                    </a:lnTo>
                    <a:lnTo>
                      <a:pt x="447693" y="54846"/>
                    </a:lnTo>
                    <a:lnTo>
                      <a:pt x="447766" y="49202"/>
                    </a:lnTo>
                    <a:lnTo>
                      <a:pt x="447097" y="36679"/>
                    </a:lnTo>
                    <a:lnTo>
                      <a:pt x="445619" y="24279"/>
                    </a:lnTo>
                    <a:lnTo>
                      <a:pt x="443349" y="12040"/>
                    </a:lnTo>
                    <a:lnTo>
                      <a:pt x="44030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613" name="Google Shape;613;p61"/>
              <p:cNvSpPr/>
              <p:nvPr/>
            </p:nvSpPr>
            <p:spPr>
              <a:xfrm>
                <a:off x="17272040" y="10775656"/>
                <a:ext cx="444500" cy="55245"/>
              </a:xfrm>
              <a:custGeom>
                <a:rect b="b" l="l" r="r" t="t"/>
                <a:pathLst>
                  <a:path extrusionOk="0" h="55245" w="444500">
                    <a:moveTo>
                      <a:pt x="443965" y="0"/>
                    </a:moveTo>
                    <a:lnTo>
                      <a:pt x="0" y="0"/>
                    </a:lnTo>
                    <a:lnTo>
                      <a:pt x="2328" y="14230"/>
                    </a:lnTo>
                    <a:lnTo>
                      <a:pt x="5540" y="28145"/>
                    </a:lnTo>
                    <a:lnTo>
                      <a:pt x="9601" y="41715"/>
                    </a:lnTo>
                    <a:lnTo>
                      <a:pt x="14481" y="54909"/>
                    </a:lnTo>
                    <a:lnTo>
                      <a:pt x="429484" y="54909"/>
                    </a:lnTo>
                    <a:lnTo>
                      <a:pt x="434362" y="41715"/>
                    </a:lnTo>
                    <a:lnTo>
                      <a:pt x="438421" y="28145"/>
                    </a:lnTo>
                    <a:lnTo>
                      <a:pt x="441632" y="14230"/>
                    </a:lnTo>
                    <a:lnTo>
                      <a:pt x="443965"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614" name="Google Shape;614;p61"/>
              <p:cNvSpPr/>
              <p:nvPr/>
            </p:nvSpPr>
            <p:spPr>
              <a:xfrm>
                <a:off x="17294201" y="10851088"/>
                <a:ext cx="400050" cy="123190"/>
              </a:xfrm>
              <a:custGeom>
                <a:rect b="b" l="l" r="r" t="t"/>
                <a:pathLst>
                  <a:path extrusionOk="0" h="123190" w="400050">
                    <a:moveTo>
                      <a:pt x="399631" y="0"/>
                    </a:moveTo>
                    <a:lnTo>
                      <a:pt x="0" y="0"/>
                    </a:lnTo>
                    <a:lnTo>
                      <a:pt x="26578" y="40754"/>
                    </a:lnTo>
                    <a:lnTo>
                      <a:pt x="61146" y="74712"/>
                    </a:lnTo>
                    <a:lnTo>
                      <a:pt x="102406" y="100575"/>
                    </a:lnTo>
                    <a:lnTo>
                      <a:pt x="149061" y="117045"/>
                    </a:lnTo>
                    <a:lnTo>
                      <a:pt x="199815" y="122823"/>
                    </a:lnTo>
                    <a:lnTo>
                      <a:pt x="250569" y="117045"/>
                    </a:lnTo>
                    <a:lnTo>
                      <a:pt x="297225" y="100575"/>
                    </a:lnTo>
                    <a:lnTo>
                      <a:pt x="338485" y="74712"/>
                    </a:lnTo>
                    <a:lnTo>
                      <a:pt x="373052" y="40754"/>
                    </a:lnTo>
                    <a:lnTo>
                      <a:pt x="399631"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pic>
          <p:nvPicPr>
            <p:cNvPr id="615" name="Google Shape;615;p61"/>
            <p:cNvPicPr preferRelativeResize="0"/>
            <p:nvPr/>
          </p:nvPicPr>
          <p:blipFill rotWithShape="1">
            <a:blip r:embed="rId3">
              <a:alphaModFix/>
            </a:blip>
            <a:srcRect b="0" l="0" r="0" t="0"/>
            <a:stretch/>
          </p:blipFill>
          <p:spPr>
            <a:xfrm>
              <a:off x="17298399" y="10392506"/>
              <a:ext cx="391240" cy="257497"/>
            </a:xfrm>
            <a:prstGeom prst="rect">
              <a:avLst/>
            </a:prstGeom>
            <a:noFill/>
            <a:ln>
              <a:noFill/>
            </a:ln>
          </p:spPr>
        </p:pic>
      </p:grpSp>
      <p:sp>
        <p:nvSpPr>
          <p:cNvPr id="616" name="Google Shape;616;p61"/>
          <p:cNvSpPr/>
          <p:nvPr>
            <p:ph idx="3" type="pic"/>
          </p:nvPr>
        </p:nvSpPr>
        <p:spPr>
          <a:xfrm>
            <a:off x="-1" y="0"/>
            <a:ext cx="5802300" cy="5981100"/>
          </a:xfrm>
          <a:prstGeom prst="rect">
            <a:avLst/>
          </a:prstGeom>
          <a:noFill/>
          <a:ln>
            <a:noFill/>
          </a:ln>
        </p:spPr>
      </p:sp>
    </p:spTree>
  </p:cSld>
  <p:clrMapOvr>
    <a:masterClrMapping/>
  </p:clrMapOvr>
</p:sldLayout>
</file>

<file path=ppt/slideLayouts/slideLayout6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6">
  <p:cSld name="TITLE_22">
    <p:spTree>
      <p:nvGrpSpPr>
        <p:cNvPr id="617" name="Shape 617"/>
        <p:cNvGrpSpPr/>
        <p:nvPr/>
      </p:nvGrpSpPr>
      <p:grpSpPr>
        <a:xfrm>
          <a:off x="0" y="0"/>
          <a:ext cx="0" cy="0"/>
          <a:chOff x="0" y="0"/>
          <a:chExt cx="0" cy="0"/>
        </a:xfrm>
      </p:grpSpPr>
      <p:sp>
        <p:nvSpPr>
          <p:cNvPr id="618" name="Google Shape;618;p62"/>
          <p:cNvSpPr/>
          <p:nvPr/>
        </p:nvSpPr>
        <p:spPr>
          <a:xfrm>
            <a:off x="0" y="-12750"/>
            <a:ext cx="12192000" cy="68835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1 1">
  <p:cSld name="TITLE_1_1">
    <p:bg>
      <p:bgPr>
        <a:solidFill>
          <a:srgbClr val="FFFFFF"/>
        </a:solidFill>
      </p:bgPr>
    </p:bg>
    <p:spTree>
      <p:nvGrpSpPr>
        <p:cNvPr id="619" name="Shape 619"/>
        <p:cNvGrpSpPr/>
        <p:nvPr/>
      </p:nvGrpSpPr>
      <p:grpSpPr>
        <a:xfrm>
          <a:off x="0" y="0"/>
          <a:ext cx="0" cy="0"/>
          <a:chOff x="0" y="0"/>
          <a:chExt cx="0" cy="0"/>
        </a:xfrm>
      </p:grpSpPr>
      <p:sp>
        <p:nvSpPr>
          <p:cNvPr id="620" name="Google Shape;620;p63"/>
          <p:cNvSpPr txBox="1"/>
          <p:nvPr>
            <p:ph idx="12" type="sldNum"/>
          </p:nvPr>
        </p:nvSpPr>
        <p:spPr>
          <a:xfrm rot="-5400000">
            <a:off x="11582467" y="341400"/>
            <a:ext cx="731700" cy="383100"/>
          </a:xfrm>
          <a:prstGeom prst="rect">
            <a:avLst/>
          </a:prstGeom>
        </p:spPr>
        <p:txBody>
          <a:bodyPr anchorCtr="0" anchor="t" bIns="91425" lIns="91425" spcFirstLastPara="1" rIns="91425" wrap="square" tIns="91425">
            <a:noAutofit/>
          </a:bodyPr>
          <a:lstStyle>
            <a:lvl1pPr lvl="0" rtl="0">
              <a:buNone/>
              <a:defRPr sz="900">
                <a:solidFill>
                  <a:srgbClr val="B7B7B7"/>
                </a:solidFill>
                <a:latin typeface="DM Sans"/>
                <a:ea typeface="DM Sans"/>
                <a:cs typeface="DM Sans"/>
                <a:sym typeface="DM Sans"/>
              </a:defRPr>
            </a:lvl1pPr>
            <a:lvl2pPr lvl="1" rtl="0">
              <a:buNone/>
              <a:defRPr sz="900">
                <a:solidFill>
                  <a:srgbClr val="B7B7B7"/>
                </a:solidFill>
                <a:latin typeface="DM Sans"/>
                <a:ea typeface="DM Sans"/>
                <a:cs typeface="DM Sans"/>
                <a:sym typeface="DM Sans"/>
              </a:defRPr>
            </a:lvl2pPr>
            <a:lvl3pPr lvl="2" rtl="0">
              <a:buNone/>
              <a:defRPr sz="900">
                <a:solidFill>
                  <a:srgbClr val="B7B7B7"/>
                </a:solidFill>
                <a:latin typeface="DM Sans"/>
                <a:ea typeface="DM Sans"/>
                <a:cs typeface="DM Sans"/>
                <a:sym typeface="DM Sans"/>
              </a:defRPr>
            </a:lvl3pPr>
            <a:lvl4pPr lvl="3" rtl="0">
              <a:buNone/>
              <a:defRPr sz="900">
                <a:solidFill>
                  <a:srgbClr val="B7B7B7"/>
                </a:solidFill>
                <a:latin typeface="DM Sans"/>
                <a:ea typeface="DM Sans"/>
                <a:cs typeface="DM Sans"/>
                <a:sym typeface="DM Sans"/>
              </a:defRPr>
            </a:lvl4pPr>
            <a:lvl5pPr lvl="4" rtl="0">
              <a:buNone/>
              <a:defRPr sz="900">
                <a:solidFill>
                  <a:srgbClr val="B7B7B7"/>
                </a:solidFill>
                <a:latin typeface="DM Sans"/>
                <a:ea typeface="DM Sans"/>
                <a:cs typeface="DM Sans"/>
                <a:sym typeface="DM Sans"/>
              </a:defRPr>
            </a:lvl5pPr>
            <a:lvl6pPr lvl="5" rtl="0">
              <a:buNone/>
              <a:defRPr sz="900">
                <a:solidFill>
                  <a:srgbClr val="B7B7B7"/>
                </a:solidFill>
                <a:latin typeface="DM Sans"/>
                <a:ea typeface="DM Sans"/>
                <a:cs typeface="DM Sans"/>
                <a:sym typeface="DM Sans"/>
              </a:defRPr>
            </a:lvl6pPr>
            <a:lvl7pPr lvl="6" rtl="0">
              <a:buNone/>
              <a:defRPr sz="900">
                <a:solidFill>
                  <a:srgbClr val="B7B7B7"/>
                </a:solidFill>
                <a:latin typeface="DM Sans"/>
                <a:ea typeface="DM Sans"/>
                <a:cs typeface="DM Sans"/>
                <a:sym typeface="DM Sans"/>
              </a:defRPr>
            </a:lvl7pPr>
            <a:lvl8pPr lvl="7" rtl="0">
              <a:buNone/>
              <a:defRPr sz="900">
                <a:solidFill>
                  <a:srgbClr val="B7B7B7"/>
                </a:solidFill>
                <a:latin typeface="DM Sans"/>
                <a:ea typeface="DM Sans"/>
                <a:cs typeface="DM Sans"/>
                <a:sym typeface="DM Sans"/>
              </a:defRPr>
            </a:lvl8pPr>
            <a:lvl9pPr lvl="8" rtl="0">
              <a:buNone/>
              <a:defRPr sz="900">
                <a:solidFill>
                  <a:srgbClr val="B7B7B7"/>
                </a:solidFill>
                <a:latin typeface="DM Sans"/>
                <a:ea typeface="DM Sans"/>
                <a:cs typeface="DM Sans"/>
                <a:sym typeface="DM Sans"/>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Section Header_Picture">
  <p:cSld name="1_Section Header_Picture">
    <p:spTree>
      <p:nvGrpSpPr>
        <p:cNvPr id="621" name="Shape 621"/>
        <p:cNvGrpSpPr/>
        <p:nvPr/>
      </p:nvGrpSpPr>
      <p:grpSpPr>
        <a:xfrm>
          <a:off x="0" y="0"/>
          <a:ext cx="0" cy="0"/>
          <a:chOff x="0" y="0"/>
          <a:chExt cx="0" cy="0"/>
        </a:xfrm>
      </p:grpSpPr>
      <p:sp>
        <p:nvSpPr>
          <p:cNvPr id="622" name="Google Shape;622;p64"/>
          <p:cNvSpPr/>
          <p:nvPr>
            <p:ph idx="2" type="pic"/>
          </p:nvPr>
        </p:nvSpPr>
        <p:spPr>
          <a:xfrm>
            <a:off x="0" y="0"/>
            <a:ext cx="12191100" cy="5979900"/>
          </a:xfrm>
          <a:prstGeom prst="rect">
            <a:avLst/>
          </a:prstGeom>
          <a:noFill/>
          <a:ln>
            <a:noFill/>
          </a:ln>
        </p:spPr>
      </p:sp>
      <p:grpSp>
        <p:nvGrpSpPr>
          <p:cNvPr id="623" name="Google Shape;623;p64"/>
          <p:cNvGrpSpPr/>
          <p:nvPr/>
        </p:nvGrpSpPr>
        <p:grpSpPr>
          <a:xfrm>
            <a:off x="10472612" y="6300976"/>
            <a:ext cx="1450594" cy="352728"/>
            <a:chOff x="17270138" y="10392506"/>
            <a:chExt cx="2392141" cy="581772"/>
          </a:xfrm>
        </p:grpSpPr>
        <p:pic>
          <p:nvPicPr>
            <p:cNvPr id="624" name="Google Shape;624;p64"/>
            <p:cNvPicPr preferRelativeResize="0"/>
            <p:nvPr/>
          </p:nvPicPr>
          <p:blipFill rotWithShape="1">
            <a:blip r:embed="rId2">
              <a:alphaModFix/>
            </a:blip>
            <a:srcRect b="0" l="0" r="0" t="0"/>
            <a:stretch/>
          </p:blipFill>
          <p:spPr>
            <a:xfrm>
              <a:off x="17879688" y="10624359"/>
              <a:ext cx="165691" cy="212768"/>
            </a:xfrm>
            <a:prstGeom prst="rect">
              <a:avLst/>
            </a:prstGeom>
            <a:noFill/>
            <a:ln>
              <a:noFill/>
            </a:ln>
          </p:spPr>
        </p:pic>
        <p:sp>
          <p:nvSpPr>
            <p:cNvPr id="625" name="Google Shape;625;p64"/>
            <p:cNvSpPr/>
            <p:nvPr/>
          </p:nvSpPr>
          <p:spPr>
            <a:xfrm>
              <a:off x="18426135" y="10620492"/>
              <a:ext cx="269875" cy="211454"/>
            </a:xfrm>
            <a:custGeom>
              <a:rect b="b" l="l" r="r" t="t"/>
              <a:pathLst>
                <a:path extrusionOk="0" h="211454" w="269875">
                  <a:moveTo>
                    <a:pt x="269468" y="0"/>
                  </a:moveTo>
                  <a:lnTo>
                    <a:pt x="221836" y="0"/>
                  </a:lnTo>
                  <a:lnTo>
                    <a:pt x="221836" y="154298"/>
                  </a:lnTo>
                  <a:lnTo>
                    <a:pt x="49705" y="0"/>
                  </a:lnTo>
                  <a:lnTo>
                    <a:pt x="0" y="0"/>
                  </a:lnTo>
                  <a:lnTo>
                    <a:pt x="0" y="210925"/>
                  </a:lnTo>
                  <a:lnTo>
                    <a:pt x="47935" y="210925"/>
                  </a:lnTo>
                  <a:lnTo>
                    <a:pt x="47935" y="54856"/>
                  </a:lnTo>
                  <a:lnTo>
                    <a:pt x="221836" y="210925"/>
                  </a:lnTo>
                  <a:lnTo>
                    <a:pt x="269468" y="210925"/>
                  </a:lnTo>
                  <a:lnTo>
                    <a:pt x="269468" y="0"/>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626" name="Google Shape;626;p64"/>
            <p:cNvSpPr/>
            <p:nvPr/>
          </p:nvSpPr>
          <p:spPr>
            <a:xfrm>
              <a:off x="18087311" y="10615449"/>
              <a:ext cx="271780" cy="221615"/>
            </a:xfrm>
            <a:custGeom>
              <a:rect b="b" l="l" r="r" t="t"/>
              <a:pathLst>
                <a:path extrusionOk="0" h="221615" w="271780">
                  <a:moveTo>
                    <a:pt x="137189" y="0"/>
                  </a:moveTo>
                  <a:lnTo>
                    <a:pt x="98004" y="3605"/>
                  </a:lnTo>
                  <a:lnTo>
                    <a:pt x="36808" y="31434"/>
                  </a:lnTo>
                  <a:lnTo>
                    <a:pt x="9099" y="68863"/>
                  </a:lnTo>
                  <a:lnTo>
                    <a:pt x="0" y="113954"/>
                  </a:lnTo>
                  <a:lnTo>
                    <a:pt x="3551" y="145640"/>
                  </a:lnTo>
                  <a:lnTo>
                    <a:pt x="32269" y="192733"/>
                  </a:lnTo>
                  <a:lnTo>
                    <a:pt x="73580" y="214194"/>
                  </a:lnTo>
                  <a:lnTo>
                    <a:pt x="111437" y="220668"/>
                  </a:lnTo>
                  <a:lnTo>
                    <a:pt x="133618" y="221469"/>
                  </a:lnTo>
                  <a:lnTo>
                    <a:pt x="181804" y="217606"/>
                  </a:lnTo>
                  <a:lnTo>
                    <a:pt x="219554" y="205709"/>
                  </a:lnTo>
                  <a:lnTo>
                    <a:pt x="247804" y="185322"/>
                  </a:lnTo>
                  <a:lnTo>
                    <a:pt x="248779" y="183868"/>
                  </a:lnTo>
                  <a:lnTo>
                    <a:pt x="137189" y="183868"/>
                  </a:lnTo>
                  <a:lnTo>
                    <a:pt x="100110" y="180475"/>
                  </a:lnTo>
                  <a:lnTo>
                    <a:pt x="72483" y="170233"/>
                  </a:lnTo>
                  <a:lnTo>
                    <a:pt x="54152" y="153044"/>
                  </a:lnTo>
                  <a:lnTo>
                    <a:pt x="44961" y="128812"/>
                  </a:lnTo>
                  <a:lnTo>
                    <a:pt x="271174" y="128812"/>
                  </a:lnTo>
                  <a:lnTo>
                    <a:pt x="271174" y="109661"/>
                  </a:lnTo>
                  <a:lnTo>
                    <a:pt x="269153" y="93724"/>
                  </a:lnTo>
                  <a:lnTo>
                    <a:pt x="45736" y="93724"/>
                  </a:lnTo>
                  <a:lnTo>
                    <a:pt x="56104" y="69304"/>
                  </a:lnTo>
                  <a:lnTo>
                    <a:pt x="75188" y="51618"/>
                  </a:lnTo>
                  <a:lnTo>
                    <a:pt x="102680" y="40863"/>
                  </a:lnTo>
                  <a:lnTo>
                    <a:pt x="138268" y="37234"/>
                  </a:lnTo>
                  <a:lnTo>
                    <a:pt x="242644" y="37234"/>
                  </a:lnTo>
                  <a:lnTo>
                    <a:pt x="236021" y="29799"/>
                  </a:lnTo>
                  <a:lnTo>
                    <a:pt x="209260" y="13350"/>
                  </a:lnTo>
                  <a:lnTo>
                    <a:pt x="193505" y="7474"/>
                  </a:lnTo>
                  <a:lnTo>
                    <a:pt x="176327" y="3306"/>
                  </a:lnTo>
                  <a:lnTo>
                    <a:pt x="157597" y="822"/>
                  </a:lnTo>
                  <a:lnTo>
                    <a:pt x="137189" y="0"/>
                  </a:lnTo>
                  <a:close/>
                </a:path>
                <a:path extrusionOk="0" h="221615" w="271780">
                  <a:moveTo>
                    <a:pt x="268326" y="154183"/>
                  </a:moveTo>
                  <a:lnTo>
                    <a:pt x="216265" y="154183"/>
                  </a:lnTo>
                  <a:lnTo>
                    <a:pt x="215899" y="154780"/>
                  </a:lnTo>
                  <a:lnTo>
                    <a:pt x="204180" y="167811"/>
                  </a:lnTo>
                  <a:lnTo>
                    <a:pt x="187523" y="176867"/>
                  </a:lnTo>
                  <a:lnTo>
                    <a:pt x="165375" y="182152"/>
                  </a:lnTo>
                  <a:lnTo>
                    <a:pt x="137189" y="183868"/>
                  </a:lnTo>
                  <a:lnTo>
                    <a:pt x="248779" y="183868"/>
                  </a:lnTo>
                  <a:lnTo>
                    <a:pt x="267489" y="155984"/>
                  </a:lnTo>
                  <a:lnTo>
                    <a:pt x="268326" y="154183"/>
                  </a:lnTo>
                  <a:close/>
                </a:path>
                <a:path extrusionOk="0" h="221615" w="271780">
                  <a:moveTo>
                    <a:pt x="242644" y="37234"/>
                  </a:moveTo>
                  <a:lnTo>
                    <a:pt x="138268" y="37234"/>
                  </a:lnTo>
                  <a:lnTo>
                    <a:pt x="172911" y="40716"/>
                  </a:lnTo>
                  <a:lnTo>
                    <a:pt x="198783" y="51226"/>
                  </a:lnTo>
                  <a:lnTo>
                    <a:pt x="216030" y="68863"/>
                  </a:lnTo>
                  <a:lnTo>
                    <a:pt x="224799" y="93724"/>
                  </a:lnTo>
                  <a:lnTo>
                    <a:pt x="269153" y="93724"/>
                  </a:lnTo>
                  <a:lnTo>
                    <a:pt x="267196" y="78293"/>
                  </a:lnTo>
                  <a:lnTo>
                    <a:pt x="255405" y="51559"/>
                  </a:lnTo>
                  <a:lnTo>
                    <a:pt x="242644" y="3723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627" name="Google Shape;627;p64"/>
            <p:cNvSpPr/>
            <p:nvPr/>
          </p:nvSpPr>
          <p:spPr>
            <a:xfrm>
              <a:off x="18756563" y="10610134"/>
              <a:ext cx="281305" cy="227329"/>
            </a:xfrm>
            <a:custGeom>
              <a:rect b="b" l="l" r="r" t="t"/>
              <a:pathLst>
                <a:path extrusionOk="0" h="227329" w="281305">
                  <a:moveTo>
                    <a:pt x="140131" y="0"/>
                  </a:moveTo>
                  <a:lnTo>
                    <a:pt x="100945" y="3402"/>
                  </a:lnTo>
                  <a:lnTo>
                    <a:pt x="39362" y="30060"/>
                  </a:lnTo>
                  <a:lnTo>
                    <a:pt x="9978" y="66450"/>
                  </a:lnTo>
                  <a:lnTo>
                    <a:pt x="0" y="114855"/>
                  </a:lnTo>
                  <a:lnTo>
                    <a:pt x="8728" y="163675"/>
                  </a:lnTo>
                  <a:lnTo>
                    <a:pt x="34831" y="198668"/>
                  </a:lnTo>
                  <a:lnTo>
                    <a:pt x="78188" y="219734"/>
                  </a:lnTo>
                  <a:lnTo>
                    <a:pt x="138676" y="226778"/>
                  </a:lnTo>
                  <a:lnTo>
                    <a:pt x="199632" y="219440"/>
                  </a:lnTo>
                  <a:lnTo>
                    <a:pt x="244253" y="197882"/>
                  </a:lnTo>
                  <a:lnTo>
                    <a:pt x="253425" y="186140"/>
                  </a:lnTo>
                  <a:lnTo>
                    <a:pt x="139765" y="186140"/>
                  </a:lnTo>
                  <a:lnTo>
                    <a:pt x="99849" y="181747"/>
                  </a:lnTo>
                  <a:lnTo>
                    <a:pt x="71531" y="168485"/>
                  </a:lnTo>
                  <a:lnTo>
                    <a:pt x="54656" y="146229"/>
                  </a:lnTo>
                  <a:lnTo>
                    <a:pt x="49066" y="114855"/>
                  </a:lnTo>
                  <a:lnTo>
                    <a:pt x="55084" y="82600"/>
                  </a:lnTo>
                  <a:lnTo>
                    <a:pt x="72764" y="58990"/>
                  </a:lnTo>
                  <a:lnTo>
                    <a:pt x="101545" y="44485"/>
                  </a:lnTo>
                  <a:lnTo>
                    <a:pt x="140864" y="39548"/>
                  </a:lnTo>
                  <a:lnTo>
                    <a:pt x="251382" y="39548"/>
                  </a:lnTo>
                  <a:lnTo>
                    <a:pt x="242697" y="30174"/>
                  </a:lnTo>
                  <a:lnTo>
                    <a:pt x="213532" y="13287"/>
                  </a:lnTo>
                  <a:lnTo>
                    <a:pt x="196852" y="7438"/>
                  </a:lnTo>
                  <a:lnTo>
                    <a:pt x="179145" y="3290"/>
                  </a:lnTo>
                  <a:lnTo>
                    <a:pt x="160280" y="818"/>
                  </a:lnTo>
                  <a:lnTo>
                    <a:pt x="140131" y="0"/>
                  </a:lnTo>
                  <a:close/>
                </a:path>
                <a:path extrusionOk="0" h="227329" w="281305">
                  <a:moveTo>
                    <a:pt x="251382" y="39548"/>
                  </a:moveTo>
                  <a:lnTo>
                    <a:pt x="140864" y="39548"/>
                  </a:lnTo>
                  <a:lnTo>
                    <a:pt x="179872" y="44485"/>
                  </a:lnTo>
                  <a:lnTo>
                    <a:pt x="208426" y="58990"/>
                  </a:lnTo>
                  <a:lnTo>
                    <a:pt x="225969" y="82600"/>
                  </a:lnTo>
                  <a:lnTo>
                    <a:pt x="231940" y="114855"/>
                  </a:lnTo>
                  <a:lnTo>
                    <a:pt x="226259" y="146229"/>
                  </a:lnTo>
                  <a:lnTo>
                    <a:pt x="209110" y="168485"/>
                  </a:lnTo>
                  <a:lnTo>
                    <a:pt x="180332" y="181747"/>
                  </a:lnTo>
                  <a:lnTo>
                    <a:pt x="139765" y="186140"/>
                  </a:lnTo>
                  <a:lnTo>
                    <a:pt x="253425" y="186140"/>
                  </a:lnTo>
                  <a:lnTo>
                    <a:pt x="271665" y="162792"/>
                  </a:lnTo>
                  <a:lnTo>
                    <a:pt x="280996" y="114855"/>
                  </a:lnTo>
                  <a:lnTo>
                    <a:pt x="276663" y="81317"/>
                  </a:lnTo>
                  <a:lnTo>
                    <a:pt x="263819" y="52970"/>
                  </a:lnTo>
                  <a:lnTo>
                    <a:pt x="251382" y="39548"/>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628" name="Google Shape;628;p64"/>
            <p:cNvSpPr/>
            <p:nvPr/>
          </p:nvSpPr>
          <p:spPr>
            <a:xfrm>
              <a:off x="19099035" y="10610132"/>
              <a:ext cx="563244" cy="227329"/>
            </a:xfrm>
            <a:custGeom>
              <a:rect b="b" l="l" r="r" t="t"/>
              <a:pathLst>
                <a:path extrusionOk="0" h="227329" w="563244">
                  <a:moveTo>
                    <a:pt x="266001" y="226796"/>
                  </a:moveTo>
                  <a:lnTo>
                    <a:pt x="157340" y="99275"/>
                  </a:lnTo>
                  <a:lnTo>
                    <a:pt x="260578" y="15341"/>
                  </a:lnTo>
                  <a:lnTo>
                    <a:pt x="194271" y="15341"/>
                  </a:lnTo>
                  <a:lnTo>
                    <a:pt x="46875" y="136359"/>
                  </a:lnTo>
                  <a:lnTo>
                    <a:pt x="46875" y="15341"/>
                  </a:lnTo>
                  <a:lnTo>
                    <a:pt x="0" y="15341"/>
                  </a:lnTo>
                  <a:lnTo>
                    <a:pt x="0" y="226796"/>
                  </a:lnTo>
                  <a:lnTo>
                    <a:pt x="46875" y="226796"/>
                  </a:lnTo>
                  <a:lnTo>
                    <a:pt x="46875" y="182537"/>
                  </a:lnTo>
                  <a:lnTo>
                    <a:pt x="120548" y="124307"/>
                  </a:lnTo>
                  <a:lnTo>
                    <a:pt x="207327" y="226796"/>
                  </a:lnTo>
                  <a:lnTo>
                    <a:pt x="266001" y="226796"/>
                  </a:lnTo>
                  <a:close/>
                </a:path>
                <a:path extrusionOk="0" h="227329" w="563244">
                  <a:moveTo>
                    <a:pt x="563219" y="80784"/>
                  </a:moveTo>
                  <a:lnTo>
                    <a:pt x="556120" y="44602"/>
                  </a:lnTo>
                  <a:lnTo>
                    <a:pt x="548868" y="36258"/>
                  </a:lnTo>
                  <a:lnTo>
                    <a:pt x="534250" y="19443"/>
                  </a:lnTo>
                  <a:lnTo>
                    <a:pt x="517817" y="13017"/>
                  </a:lnTo>
                  <a:lnTo>
                    <a:pt x="517817" y="109728"/>
                  </a:lnTo>
                  <a:lnTo>
                    <a:pt x="517715" y="115951"/>
                  </a:lnTo>
                  <a:lnTo>
                    <a:pt x="500291" y="154762"/>
                  </a:lnTo>
                  <a:lnTo>
                    <a:pt x="450342" y="185000"/>
                  </a:lnTo>
                  <a:lnTo>
                    <a:pt x="404761" y="191274"/>
                  </a:lnTo>
                  <a:lnTo>
                    <a:pt x="382905" y="189572"/>
                  </a:lnTo>
                  <a:lnTo>
                    <a:pt x="367411" y="184416"/>
                  </a:lnTo>
                  <a:lnTo>
                    <a:pt x="358165" y="175780"/>
                  </a:lnTo>
                  <a:lnTo>
                    <a:pt x="355104" y="163601"/>
                  </a:lnTo>
                  <a:lnTo>
                    <a:pt x="355104" y="163233"/>
                  </a:lnTo>
                  <a:lnTo>
                    <a:pt x="380695" y="134302"/>
                  </a:lnTo>
                  <a:lnTo>
                    <a:pt x="420522" y="127152"/>
                  </a:lnTo>
                  <a:lnTo>
                    <a:pt x="451739" y="124929"/>
                  </a:lnTo>
                  <a:lnTo>
                    <a:pt x="476529" y="122809"/>
                  </a:lnTo>
                  <a:lnTo>
                    <a:pt x="495388" y="119672"/>
                  </a:lnTo>
                  <a:lnTo>
                    <a:pt x="508939" y="115366"/>
                  </a:lnTo>
                  <a:lnTo>
                    <a:pt x="517817" y="109728"/>
                  </a:lnTo>
                  <a:lnTo>
                    <a:pt x="517817" y="13017"/>
                  </a:lnTo>
                  <a:lnTo>
                    <a:pt x="496785" y="4775"/>
                  </a:lnTo>
                  <a:lnTo>
                    <a:pt x="442874" y="0"/>
                  </a:lnTo>
                  <a:lnTo>
                    <a:pt x="387819" y="5156"/>
                  </a:lnTo>
                  <a:lnTo>
                    <a:pt x="347306" y="20701"/>
                  </a:lnTo>
                  <a:lnTo>
                    <a:pt x="321094" y="46786"/>
                  </a:lnTo>
                  <a:lnTo>
                    <a:pt x="308978" y="83566"/>
                  </a:lnTo>
                  <a:lnTo>
                    <a:pt x="308800" y="84988"/>
                  </a:lnTo>
                  <a:lnTo>
                    <a:pt x="358254" y="84988"/>
                  </a:lnTo>
                  <a:lnTo>
                    <a:pt x="358381" y="83883"/>
                  </a:lnTo>
                  <a:lnTo>
                    <a:pt x="365785" y="61988"/>
                  </a:lnTo>
                  <a:lnTo>
                    <a:pt x="382066" y="47218"/>
                  </a:lnTo>
                  <a:lnTo>
                    <a:pt x="408546" y="38874"/>
                  </a:lnTo>
                  <a:lnTo>
                    <a:pt x="446532" y="36258"/>
                  </a:lnTo>
                  <a:lnTo>
                    <a:pt x="472998" y="37934"/>
                  </a:lnTo>
                  <a:lnTo>
                    <a:pt x="510755" y="54457"/>
                  </a:lnTo>
                  <a:lnTo>
                    <a:pt x="517093" y="65036"/>
                  </a:lnTo>
                  <a:lnTo>
                    <a:pt x="517093" y="70904"/>
                  </a:lnTo>
                  <a:lnTo>
                    <a:pt x="480644" y="91363"/>
                  </a:lnTo>
                  <a:lnTo>
                    <a:pt x="417677" y="96291"/>
                  </a:lnTo>
                  <a:lnTo>
                    <a:pt x="393242" y="98894"/>
                  </a:lnTo>
                  <a:lnTo>
                    <a:pt x="351866" y="108013"/>
                  </a:lnTo>
                  <a:lnTo>
                    <a:pt x="311823" y="136855"/>
                  </a:lnTo>
                  <a:lnTo>
                    <a:pt x="304203" y="167259"/>
                  </a:lnTo>
                  <a:lnTo>
                    <a:pt x="309740" y="193230"/>
                  </a:lnTo>
                  <a:lnTo>
                    <a:pt x="326326" y="211836"/>
                  </a:lnTo>
                  <a:lnTo>
                    <a:pt x="353872" y="223050"/>
                  </a:lnTo>
                  <a:lnTo>
                    <a:pt x="392315" y="226796"/>
                  </a:lnTo>
                  <a:lnTo>
                    <a:pt x="423240" y="224764"/>
                  </a:lnTo>
                  <a:lnTo>
                    <a:pt x="474853" y="208648"/>
                  </a:lnTo>
                  <a:lnTo>
                    <a:pt x="509028" y="180670"/>
                  </a:lnTo>
                  <a:lnTo>
                    <a:pt x="519264" y="165595"/>
                  </a:lnTo>
                  <a:lnTo>
                    <a:pt x="523392" y="219824"/>
                  </a:lnTo>
                  <a:lnTo>
                    <a:pt x="563219" y="219824"/>
                  </a:lnTo>
                  <a:lnTo>
                    <a:pt x="563219" y="165595"/>
                  </a:lnTo>
                  <a:lnTo>
                    <a:pt x="563219" y="109728"/>
                  </a:lnTo>
                  <a:lnTo>
                    <a:pt x="563219" y="8078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nvGrpSpPr>
            <p:cNvPr id="629" name="Google Shape;629;p64"/>
            <p:cNvGrpSpPr/>
            <p:nvPr/>
          </p:nvGrpSpPr>
          <p:grpSpPr>
            <a:xfrm>
              <a:off x="17270138" y="10697205"/>
              <a:ext cx="448309" cy="277073"/>
              <a:chOff x="17270138" y="10697205"/>
              <a:chExt cx="448309" cy="277073"/>
            </a:xfrm>
          </p:grpSpPr>
          <p:sp>
            <p:nvSpPr>
              <p:cNvPr id="630" name="Google Shape;630;p64"/>
              <p:cNvSpPr/>
              <p:nvPr/>
            </p:nvSpPr>
            <p:spPr>
              <a:xfrm>
                <a:off x="17270138" y="10697205"/>
                <a:ext cx="448309" cy="55245"/>
              </a:xfrm>
              <a:custGeom>
                <a:rect b="b" l="l" r="r" t="t"/>
                <a:pathLst>
                  <a:path extrusionOk="0" h="55245" w="448309">
                    <a:moveTo>
                      <a:pt x="440300" y="0"/>
                    </a:moveTo>
                    <a:lnTo>
                      <a:pt x="7455" y="0"/>
                    </a:lnTo>
                    <a:lnTo>
                      <a:pt x="4412" y="12040"/>
                    </a:lnTo>
                    <a:lnTo>
                      <a:pt x="2145" y="24279"/>
                    </a:lnTo>
                    <a:lnTo>
                      <a:pt x="668" y="36679"/>
                    </a:lnTo>
                    <a:lnTo>
                      <a:pt x="0" y="51087"/>
                    </a:lnTo>
                    <a:lnTo>
                      <a:pt x="73" y="54846"/>
                    </a:lnTo>
                    <a:lnTo>
                      <a:pt x="447693" y="54846"/>
                    </a:lnTo>
                    <a:lnTo>
                      <a:pt x="447766" y="49202"/>
                    </a:lnTo>
                    <a:lnTo>
                      <a:pt x="447097" y="36679"/>
                    </a:lnTo>
                    <a:lnTo>
                      <a:pt x="445619" y="24279"/>
                    </a:lnTo>
                    <a:lnTo>
                      <a:pt x="443349" y="12040"/>
                    </a:lnTo>
                    <a:lnTo>
                      <a:pt x="44030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631" name="Google Shape;631;p64"/>
              <p:cNvSpPr/>
              <p:nvPr/>
            </p:nvSpPr>
            <p:spPr>
              <a:xfrm>
                <a:off x="17272040" y="10775656"/>
                <a:ext cx="444500" cy="55245"/>
              </a:xfrm>
              <a:custGeom>
                <a:rect b="b" l="l" r="r" t="t"/>
                <a:pathLst>
                  <a:path extrusionOk="0" h="55245" w="444500">
                    <a:moveTo>
                      <a:pt x="443965" y="0"/>
                    </a:moveTo>
                    <a:lnTo>
                      <a:pt x="0" y="0"/>
                    </a:lnTo>
                    <a:lnTo>
                      <a:pt x="2328" y="14230"/>
                    </a:lnTo>
                    <a:lnTo>
                      <a:pt x="5540" y="28145"/>
                    </a:lnTo>
                    <a:lnTo>
                      <a:pt x="9601" y="41715"/>
                    </a:lnTo>
                    <a:lnTo>
                      <a:pt x="14481" y="54909"/>
                    </a:lnTo>
                    <a:lnTo>
                      <a:pt x="429484" y="54909"/>
                    </a:lnTo>
                    <a:lnTo>
                      <a:pt x="434362" y="41715"/>
                    </a:lnTo>
                    <a:lnTo>
                      <a:pt x="438421" y="28145"/>
                    </a:lnTo>
                    <a:lnTo>
                      <a:pt x="441632" y="14230"/>
                    </a:lnTo>
                    <a:lnTo>
                      <a:pt x="443965"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632" name="Google Shape;632;p64"/>
              <p:cNvSpPr/>
              <p:nvPr/>
            </p:nvSpPr>
            <p:spPr>
              <a:xfrm>
                <a:off x="17294201" y="10851088"/>
                <a:ext cx="400050" cy="123190"/>
              </a:xfrm>
              <a:custGeom>
                <a:rect b="b" l="l" r="r" t="t"/>
                <a:pathLst>
                  <a:path extrusionOk="0" h="123190" w="400050">
                    <a:moveTo>
                      <a:pt x="399631" y="0"/>
                    </a:moveTo>
                    <a:lnTo>
                      <a:pt x="0" y="0"/>
                    </a:lnTo>
                    <a:lnTo>
                      <a:pt x="26578" y="40754"/>
                    </a:lnTo>
                    <a:lnTo>
                      <a:pt x="61146" y="74712"/>
                    </a:lnTo>
                    <a:lnTo>
                      <a:pt x="102406" y="100575"/>
                    </a:lnTo>
                    <a:lnTo>
                      <a:pt x="149061" y="117045"/>
                    </a:lnTo>
                    <a:lnTo>
                      <a:pt x="199815" y="122823"/>
                    </a:lnTo>
                    <a:lnTo>
                      <a:pt x="250569" y="117045"/>
                    </a:lnTo>
                    <a:lnTo>
                      <a:pt x="297225" y="100575"/>
                    </a:lnTo>
                    <a:lnTo>
                      <a:pt x="338485" y="74712"/>
                    </a:lnTo>
                    <a:lnTo>
                      <a:pt x="373052" y="40754"/>
                    </a:lnTo>
                    <a:lnTo>
                      <a:pt x="399631"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pic>
          <p:nvPicPr>
            <p:cNvPr id="633" name="Google Shape;633;p64"/>
            <p:cNvPicPr preferRelativeResize="0"/>
            <p:nvPr/>
          </p:nvPicPr>
          <p:blipFill rotWithShape="1">
            <a:blip r:embed="rId3">
              <a:alphaModFix/>
            </a:blip>
            <a:srcRect b="0" l="0" r="0" t="0"/>
            <a:stretch/>
          </p:blipFill>
          <p:spPr>
            <a:xfrm>
              <a:off x="17298399" y="10392506"/>
              <a:ext cx="391240" cy="257497"/>
            </a:xfrm>
            <a:prstGeom prst="rect">
              <a:avLst/>
            </a:prstGeom>
            <a:noFill/>
            <a:ln>
              <a:noFill/>
            </a:ln>
          </p:spPr>
        </p:pic>
      </p:grpSp>
      <p:grpSp>
        <p:nvGrpSpPr>
          <p:cNvPr id="634" name="Google Shape;634;p64"/>
          <p:cNvGrpSpPr/>
          <p:nvPr/>
        </p:nvGrpSpPr>
        <p:grpSpPr>
          <a:xfrm>
            <a:off x="0" y="5980278"/>
            <a:ext cx="12191479" cy="127050"/>
            <a:chOff x="0" y="9863563"/>
            <a:chExt cx="20104682" cy="209550"/>
          </a:xfrm>
        </p:grpSpPr>
        <p:sp>
          <p:nvSpPr>
            <p:cNvPr id="635" name="Google Shape;635;p64"/>
            <p:cNvSpPr/>
            <p:nvPr/>
          </p:nvSpPr>
          <p:spPr>
            <a:xfrm>
              <a:off x="9568127" y="9863563"/>
              <a:ext cx="10536555" cy="209550"/>
            </a:xfrm>
            <a:custGeom>
              <a:rect b="b" l="l" r="r" t="t"/>
              <a:pathLst>
                <a:path extrusionOk="0" h="209550" w="10536555">
                  <a:moveTo>
                    <a:pt x="10535972" y="0"/>
                  </a:moveTo>
                  <a:lnTo>
                    <a:pt x="0" y="0"/>
                  </a:lnTo>
                  <a:lnTo>
                    <a:pt x="0" y="209417"/>
                  </a:lnTo>
                  <a:lnTo>
                    <a:pt x="10535972" y="209417"/>
                  </a:lnTo>
                  <a:lnTo>
                    <a:pt x="10535972" y="0"/>
                  </a:lnTo>
                  <a:close/>
                </a:path>
              </a:pathLst>
            </a:custGeom>
            <a:solidFill>
              <a:srgbClr val="479AC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636" name="Google Shape;636;p64"/>
            <p:cNvSpPr/>
            <p:nvPr/>
          </p:nvSpPr>
          <p:spPr>
            <a:xfrm>
              <a:off x="6861916" y="9863563"/>
              <a:ext cx="2706370" cy="209550"/>
            </a:xfrm>
            <a:custGeom>
              <a:rect b="b" l="l" r="r" t="t"/>
              <a:pathLst>
                <a:path extrusionOk="0" h="209550" w="2706370">
                  <a:moveTo>
                    <a:pt x="2706210" y="0"/>
                  </a:moveTo>
                  <a:lnTo>
                    <a:pt x="0" y="0"/>
                  </a:lnTo>
                  <a:lnTo>
                    <a:pt x="0" y="209417"/>
                  </a:lnTo>
                  <a:lnTo>
                    <a:pt x="2706210" y="209417"/>
                  </a:lnTo>
                  <a:lnTo>
                    <a:pt x="270621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637" name="Google Shape;637;p64"/>
            <p:cNvSpPr/>
            <p:nvPr/>
          </p:nvSpPr>
          <p:spPr>
            <a:xfrm>
              <a:off x="0" y="9863563"/>
              <a:ext cx="4956810" cy="209550"/>
            </a:xfrm>
            <a:custGeom>
              <a:rect b="b" l="l" r="r" t="t"/>
              <a:pathLst>
                <a:path extrusionOk="0" h="209550" w="4956810">
                  <a:moveTo>
                    <a:pt x="4956623" y="0"/>
                  </a:moveTo>
                  <a:lnTo>
                    <a:pt x="0" y="0"/>
                  </a:lnTo>
                  <a:lnTo>
                    <a:pt x="0" y="209417"/>
                  </a:lnTo>
                  <a:lnTo>
                    <a:pt x="4956623" y="209417"/>
                  </a:lnTo>
                  <a:lnTo>
                    <a:pt x="4956623"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638" name="Google Shape;638;p64"/>
            <p:cNvSpPr/>
            <p:nvPr/>
          </p:nvSpPr>
          <p:spPr>
            <a:xfrm>
              <a:off x="4956623" y="9863563"/>
              <a:ext cx="1905634" cy="209550"/>
            </a:xfrm>
            <a:custGeom>
              <a:rect b="b" l="l" r="r" t="t"/>
              <a:pathLst>
                <a:path extrusionOk="0" h="209550" w="1905634">
                  <a:moveTo>
                    <a:pt x="1905292" y="0"/>
                  </a:moveTo>
                  <a:lnTo>
                    <a:pt x="0" y="0"/>
                  </a:lnTo>
                  <a:lnTo>
                    <a:pt x="0" y="209417"/>
                  </a:lnTo>
                  <a:lnTo>
                    <a:pt x="1905292" y="209417"/>
                  </a:lnTo>
                  <a:lnTo>
                    <a:pt x="1905292"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sp>
        <p:nvSpPr>
          <p:cNvPr id="639" name="Google Shape;639;p64"/>
          <p:cNvSpPr txBox="1"/>
          <p:nvPr>
            <p:ph type="ctrTitle"/>
          </p:nvPr>
        </p:nvSpPr>
        <p:spPr>
          <a:xfrm>
            <a:off x="1176964" y="1505049"/>
            <a:ext cx="8533500" cy="2648400"/>
          </a:xfrm>
          <a:prstGeom prst="rect">
            <a:avLst/>
          </a:prstGeom>
          <a:noFill/>
          <a:ln>
            <a:noFill/>
          </a:ln>
        </p:spPr>
        <p:txBody>
          <a:bodyPr anchorCtr="0" anchor="ctr" bIns="0" lIns="0" spcFirstLastPara="1" rIns="0" wrap="square" tIns="0">
            <a:spAutoFit/>
          </a:bodyPr>
          <a:lstStyle>
            <a:lvl1pPr lvl="0" rtl="0" algn="l">
              <a:lnSpc>
                <a:spcPct val="90000"/>
              </a:lnSpc>
              <a:spcBef>
                <a:spcPts val="0"/>
              </a:spcBef>
              <a:spcAft>
                <a:spcPts val="0"/>
              </a:spcAft>
              <a:buClr>
                <a:schemeClr val="lt1"/>
              </a:buClr>
              <a:buSzPts val="4800"/>
              <a:buFont typeface="Arial"/>
              <a:buNone/>
              <a:defRPr b="1" i="0" sz="4800">
                <a:solidFill>
                  <a:schemeClr val="lt1"/>
                </a:solidFill>
                <a:latin typeface="Arial"/>
                <a:ea typeface="Arial"/>
                <a:cs typeface="Arial"/>
                <a:sym typeface="Aria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640" name="Google Shape;640;p64"/>
          <p:cNvSpPr txBox="1"/>
          <p:nvPr>
            <p:ph idx="1" type="subTitle"/>
          </p:nvPr>
        </p:nvSpPr>
        <p:spPr>
          <a:xfrm>
            <a:off x="1163212" y="4422953"/>
            <a:ext cx="8533500" cy="302400"/>
          </a:xfrm>
          <a:prstGeom prst="rect">
            <a:avLst/>
          </a:prstGeom>
          <a:noFill/>
          <a:ln>
            <a:noFill/>
          </a:ln>
        </p:spPr>
        <p:txBody>
          <a:bodyPr anchorCtr="0" anchor="t" bIns="0" lIns="0" spcFirstLastPara="1" rIns="0" wrap="square" tIns="0">
            <a:spAutoFit/>
          </a:bodyPr>
          <a:lstStyle>
            <a:lvl1pPr lvl="0" rtl="0" algn="l">
              <a:lnSpc>
                <a:spcPct val="90000"/>
              </a:lnSpc>
              <a:spcBef>
                <a:spcPts val="900"/>
              </a:spcBef>
              <a:spcAft>
                <a:spcPts val="0"/>
              </a:spcAft>
              <a:buClr>
                <a:schemeClr val="lt1"/>
              </a:buClr>
              <a:buSzPts val="2100"/>
              <a:buNone/>
              <a:defRPr b="1" i="0" sz="2100">
                <a:solidFill>
                  <a:schemeClr val="lt1"/>
                </a:solidFill>
                <a:latin typeface="Arial"/>
                <a:ea typeface="Arial"/>
                <a:cs typeface="Arial"/>
                <a:sym typeface="Arial"/>
              </a:defRPr>
            </a:lvl1pPr>
            <a:lvl2pPr lvl="1" rtl="0" algn="l">
              <a:lnSpc>
                <a:spcPct val="90000"/>
              </a:lnSpc>
              <a:spcBef>
                <a:spcPts val="500"/>
              </a:spcBef>
              <a:spcAft>
                <a:spcPts val="0"/>
              </a:spcAft>
              <a:buClr>
                <a:schemeClr val="dk1"/>
              </a:buClr>
              <a:buSzPts val="1100"/>
              <a:buChar char="□"/>
              <a:defRPr/>
            </a:lvl2pPr>
            <a:lvl3pPr lvl="2" rtl="0" algn="l">
              <a:lnSpc>
                <a:spcPct val="90000"/>
              </a:lnSpc>
              <a:spcBef>
                <a:spcPts val="500"/>
              </a:spcBef>
              <a:spcAft>
                <a:spcPts val="0"/>
              </a:spcAft>
              <a:buClr>
                <a:schemeClr val="dk1"/>
              </a:buClr>
              <a:buSzPts val="1100"/>
              <a:buChar char="■"/>
              <a:defRPr/>
            </a:lvl3pPr>
            <a:lvl4pPr lvl="3" rtl="0" algn="l">
              <a:lnSpc>
                <a:spcPct val="90000"/>
              </a:lnSpc>
              <a:spcBef>
                <a:spcPts val="500"/>
              </a:spcBef>
              <a:spcAft>
                <a:spcPts val="0"/>
              </a:spcAft>
              <a:buClr>
                <a:schemeClr val="dk1"/>
              </a:buClr>
              <a:buSzPts val="1100"/>
              <a:buChar char="■"/>
              <a:defRPr/>
            </a:lvl4pPr>
            <a:lvl5pPr lvl="4" rtl="0" algn="l">
              <a:lnSpc>
                <a:spcPct val="90000"/>
              </a:lnSpc>
              <a:spcBef>
                <a:spcPts val="500"/>
              </a:spcBef>
              <a:spcAft>
                <a:spcPts val="0"/>
              </a:spcAft>
              <a:buClr>
                <a:schemeClr val="dk1"/>
              </a:buClr>
              <a:buSzPts val="1100"/>
              <a:buChar char="□"/>
              <a:defRPr/>
            </a:lvl5pPr>
            <a:lvl6pPr lvl="5" rtl="0" algn="l">
              <a:lnSpc>
                <a:spcPct val="90000"/>
              </a:lnSpc>
              <a:spcBef>
                <a:spcPts val="500"/>
              </a:spcBef>
              <a:spcAft>
                <a:spcPts val="0"/>
              </a:spcAft>
              <a:buClr>
                <a:schemeClr val="dk1"/>
              </a:buClr>
              <a:buSzPts val="1100"/>
              <a:buChar char="■"/>
              <a:defRPr/>
            </a:lvl6pPr>
            <a:lvl7pPr lvl="6" rtl="0" algn="l">
              <a:lnSpc>
                <a:spcPct val="90000"/>
              </a:lnSpc>
              <a:spcBef>
                <a:spcPts val="500"/>
              </a:spcBef>
              <a:spcAft>
                <a:spcPts val="0"/>
              </a:spcAft>
              <a:buClr>
                <a:schemeClr val="dk1"/>
              </a:buClr>
              <a:buSzPts val="1100"/>
              <a:buChar char="■"/>
              <a:defRPr/>
            </a:lvl7pPr>
            <a:lvl8pPr lvl="7" rtl="0" algn="l">
              <a:lnSpc>
                <a:spcPct val="90000"/>
              </a:lnSpc>
              <a:spcBef>
                <a:spcPts val="500"/>
              </a:spcBef>
              <a:spcAft>
                <a:spcPts val="0"/>
              </a:spcAft>
              <a:buClr>
                <a:schemeClr val="dk1"/>
              </a:buClr>
              <a:buSzPts val="1100"/>
              <a:buChar char="□"/>
              <a:defRPr/>
            </a:lvl8pPr>
            <a:lvl9pPr lvl="8" rtl="0" algn="l">
              <a:lnSpc>
                <a:spcPct val="90000"/>
              </a:lnSpc>
              <a:spcBef>
                <a:spcPts val="500"/>
              </a:spcBef>
              <a:spcAft>
                <a:spcPts val="0"/>
              </a:spcAft>
              <a:buClr>
                <a:schemeClr val="dk1"/>
              </a:buClr>
              <a:buSzPts val="1100"/>
              <a:buChar char="■"/>
              <a:defRPr/>
            </a:lvl9pPr>
          </a:lstStyle>
          <a:p/>
        </p:txBody>
      </p:sp>
      <p:sp>
        <p:nvSpPr>
          <p:cNvPr id="641" name="Google Shape;641;p64"/>
          <p:cNvSpPr txBox="1"/>
          <p:nvPr>
            <p:ph idx="11" type="ftr"/>
          </p:nvPr>
        </p:nvSpPr>
        <p:spPr>
          <a:xfrm>
            <a:off x="4144955" y="6377052"/>
            <a:ext cx="3901200" cy="342900"/>
          </a:xfrm>
          <a:prstGeom prst="rect">
            <a:avLst/>
          </a:prstGeom>
          <a:noFill/>
          <a:ln>
            <a:noFill/>
          </a:ln>
        </p:spPr>
        <p:txBody>
          <a:bodyPr anchorCtr="0" anchor="ctr" bIns="0" lIns="0" spcFirstLastPara="1" rIns="0" wrap="square" tIns="0">
            <a:noAutofit/>
          </a:bodyPr>
          <a:lstStyle>
            <a:lvl1pPr lvl="0" rtl="0" algn="ctr">
              <a:spcBef>
                <a:spcPts val="0"/>
              </a:spcBef>
              <a:spcAft>
                <a:spcPts val="0"/>
              </a:spcAft>
              <a:buSzPts val="1900"/>
              <a:buNone/>
              <a:defRPr sz="1900">
                <a:solidFill>
                  <a:srgbClr val="888888"/>
                </a:solidFill>
              </a:defRPr>
            </a:lvl1pPr>
            <a:lvl2pPr lvl="1" rtl="0" algn="l">
              <a:spcBef>
                <a:spcPts val="0"/>
              </a:spcBef>
              <a:spcAft>
                <a:spcPts val="0"/>
              </a:spcAft>
              <a:buSzPts val="1900"/>
              <a:buNone/>
              <a:defRPr sz="1900"/>
            </a:lvl2pPr>
            <a:lvl3pPr lvl="2" rtl="0" algn="l">
              <a:spcBef>
                <a:spcPts val="0"/>
              </a:spcBef>
              <a:spcAft>
                <a:spcPts val="0"/>
              </a:spcAft>
              <a:buSzPts val="1900"/>
              <a:buNone/>
              <a:defRPr sz="1900"/>
            </a:lvl3pPr>
            <a:lvl4pPr lvl="3" rtl="0" algn="l">
              <a:spcBef>
                <a:spcPts val="0"/>
              </a:spcBef>
              <a:spcAft>
                <a:spcPts val="0"/>
              </a:spcAft>
              <a:buSzPts val="1900"/>
              <a:buNone/>
              <a:defRPr sz="1900"/>
            </a:lvl4pPr>
            <a:lvl5pPr lvl="4" rtl="0" algn="l">
              <a:spcBef>
                <a:spcPts val="0"/>
              </a:spcBef>
              <a:spcAft>
                <a:spcPts val="0"/>
              </a:spcAft>
              <a:buSzPts val="1900"/>
              <a:buNone/>
              <a:defRPr sz="1900"/>
            </a:lvl5pPr>
            <a:lvl6pPr lvl="5" rtl="0" algn="l">
              <a:spcBef>
                <a:spcPts val="0"/>
              </a:spcBef>
              <a:spcAft>
                <a:spcPts val="0"/>
              </a:spcAft>
              <a:buSzPts val="1900"/>
              <a:buNone/>
              <a:defRPr sz="1900"/>
            </a:lvl6pPr>
            <a:lvl7pPr lvl="6" rtl="0" algn="l">
              <a:spcBef>
                <a:spcPts val="0"/>
              </a:spcBef>
              <a:spcAft>
                <a:spcPts val="0"/>
              </a:spcAft>
              <a:buSzPts val="1900"/>
              <a:buNone/>
              <a:defRPr sz="1900"/>
            </a:lvl7pPr>
            <a:lvl8pPr lvl="7" rtl="0" algn="l">
              <a:spcBef>
                <a:spcPts val="0"/>
              </a:spcBef>
              <a:spcAft>
                <a:spcPts val="0"/>
              </a:spcAft>
              <a:buSzPts val="1900"/>
              <a:buNone/>
              <a:defRPr sz="1900"/>
            </a:lvl8pPr>
            <a:lvl9pPr lvl="8" rtl="0" algn="l">
              <a:spcBef>
                <a:spcPts val="0"/>
              </a:spcBef>
              <a:spcAft>
                <a:spcPts val="0"/>
              </a:spcAft>
              <a:buSzPts val="1900"/>
              <a:buNone/>
              <a:defRPr sz="1900"/>
            </a:lvl9pPr>
          </a:lstStyle>
          <a:p/>
        </p:txBody>
      </p:sp>
      <p:sp>
        <p:nvSpPr>
          <p:cNvPr id="642" name="Google Shape;642;p64"/>
          <p:cNvSpPr txBox="1"/>
          <p:nvPr>
            <p:ph idx="10" type="dt"/>
          </p:nvPr>
        </p:nvSpPr>
        <p:spPr>
          <a:xfrm>
            <a:off x="609552" y="6377052"/>
            <a:ext cx="2804100" cy="342900"/>
          </a:xfrm>
          <a:prstGeom prst="rect">
            <a:avLst/>
          </a:prstGeom>
          <a:noFill/>
          <a:ln>
            <a:noFill/>
          </a:ln>
        </p:spPr>
        <p:txBody>
          <a:bodyPr anchorCtr="0" anchor="ctr" bIns="0" lIns="0" spcFirstLastPara="1" rIns="0" wrap="square" tIns="0">
            <a:noAutofit/>
          </a:bodyPr>
          <a:lstStyle>
            <a:lvl1pPr lvl="0" rtl="0" algn="l">
              <a:spcBef>
                <a:spcPts val="0"/>
              </a:spcBef>
              <a:spcAft>
                <a:spcPts val="0"/>
              </a:spcAft>
              <a:buSzPts val="1900"/>
              <a:buNone/>
              <a:defRPr sz="1900">
                <a:solidFill>
                  <a:srgbClr val="888888"/>
                </a:solidFill>
              </a:defRPr>
            </a:lvl1pPr>
            <a:lvl2pPr lvl="1" rtl="0" algn="l">
              <a:spcBef>
                <a:spcPts val="0"/>
              </a:spcBef>
              <a:spcAft>
                <a:spcPts val="0"/>
              </a:spcAft>
              <a:buSzPts val="1900"/>
              <a:buNone/>
              <a:defRPr sz="1900"/>
            </a:lvl2pPr>
            <a:lvl3pPr lvl="2" rtl="0" algn="l">
              <a:spcBef>
                <a:spcPts val="0"/>
              </a:spcBef>
              <a:spcAft>
                <a:spcPts val="0"/>
              </a:spcAft>
              <a:buSzPts val="1900"/>
              <a:buNone/>
              <a:defRPr sz="1900"/>
            </a:lvl3pPr>
            <a:lvl4pPr lvl="3" rtl="0" algn="l">
              <a:spcBef>
                <a:spcPts val="0"/>
              </a:spcBef>
              <a:spcAft>
                <a:spcPts val="0"/>
              </a:spcAft>
              <a:buSzPts val="1900"/>
              <a:buNone/>
              <a:defRPr sz="1900"/>
            </a:lvl4pPr>
            <a:lvl5pPr lvl="4" rtl="0" algn="l">
              <a:spcBef>
                <a:spcPts val="0"/>
              </a:spcBef>
              <a:spcAft>
                <a:spcPts val="0"/>
              </a:spcAft>
              <a:buSzPts val="1900"/>
              <a:buNone/>
              <a:defRPr sz="1900"/>
            </a:lvl5pPr>
            <a:lvl6pPr lvl="5" rtl="0" algn="l">
              <a:spcBef>
                <a:spcPts val="0"/>
              </a:spcBef>
              <a:spcAft>
                <a:spcPts val="0"/>
              </a:spcAft>
              <a:buSzPts val="1900"/>
              <a:buNone/>
              <a:defRPr sz="1900"/>
            </a:lvl6pPr>
            <a:lvl7pPr lvl="6" rtl="0" algn="l">
              <a:spcBef>
                <a:spcPts val="0"/>
              </a:spcBef>
              <a:spcAft>
                <a:spcPts val="0"/>
              </a:spcAft>
              <a:buSzPts val="1900"/>
              <a:buNone/>
              <a:defRPr sz="1900"/>
            </a:lvl7pPr>
            <a:lvl8pPr lvl="7" rtl="0" algn="l">
              <a:spcBef>
                <a:spcPts val="0"/>
              </a:spcBef>
              <a:spcAft>
                <a:spcPts val="0"/>
              </a:spcAft>
              <a:buSzPts val="1900"/>
              <a:buNone/>
              <a:defRPr sz="1900"/>
            </a:lvl8pPr>
            <a:lvl9pPr lvl="8" rtl="0" algn="l">
              <a:spcBef>
                <a:spcPts val="0"/>
              </a:spcBef>
              <a:spcAft>
                <a:spcPts val="0"/>
              </a:spcAft>
              <a:buSzPts val="1900"/>
              <a:buNone/>
              <a:defRPr sz="1900"/>
            </a:lvl9pPr>
          </a:lstStyle>
          <a:p/>
        </p:txBody>
      </p:sp>
      <p:sp>
        <p:nvSpPr>
          <p:cNvPr id="643" name="Google Shape;643;p64"/>
          <p:cNvSpPr txBox="1"/>
          <p:nvPr>
            <p:ph idx="12" type="sldNum"/>
          </p:nvPr>
        </p:nvSpPr>
        <p:spPr>
          <a:xfrm>
            <a:off x="8777553" y="6377052"/>
            <a:ext cx="2804100" cy="342900"/>
          </a:xfrm>
          <a:prstGeom prst="rect">
            <a:avLst/>
          </a:prstGeom>
          <a:noFill/>
          <a:ln>
            <a:noFill/>
          </a:ln>
        </p:spPr>
        <p:txBody>
          <a:bodyPr anchorCtr="0" anchor="ctr" bIns="0" lIns="0" spcFirstLastPara="1" rIns="0" wrap="square" tIns="0">
            <a:noAutofit/>
          </a:bodyPr>
          <a:lstStyle>
            <a:lvl1pPr indent="0" lvl="0" marL="0" rtl="0" algn="r">
              <a:spcBef>
                <a:spcPts val="0"/>
              </a:spcBef>
              <a:buNone/>
              <a:defRPr>
                <a:solidFill>
                  <a:srgbClr val="888888"/>
                </a:solidFill>
              </a:defRPr>
            </a:lvl1pPr>
            <a:lvl2pPr indent="0" lvl="1" marL="0" rtl="0" algn="r">
              <a:spcBef>
                <a:spcPts val="0"/>
              </a:spcBef>
              <a:buNone/>
              <a:defRPr>
                <a:solidFill>
                  <a:srgbClr val="888888"/>
                </a:solidFill>
              </a:defRPr>
            </a:lvl2pPr>
            <a:lvl3pPr indent="0" lvl="2" marL="0" rtl="0" algn="r">
              <a:spcBef>
                <a:spcPts val="0"/>
              </a:spcBef>
              <a:buNone/>
              <a:defRPr>
                <a:solidFill>
                  <a:srgbClr val="888888"/>
                </a:solidFill>
              </a:defRPr>
            </a:lvl3pPr>
            <a:lvl4pPr indent="0" lvl="3" marL="0" rtl="0" algn="r">
              <a:spcBef>
                <a:spcPts val="0"/>
              </a:spcBef>
              <a:buNone/>
              <a:defRPr>
                <a:solidFill>
                  <a:srgbClr val="888888"/>
                </a:solidFill>
              </a:defRPr>
            </a:lvl4pPr>
            <a:lvl5pPr indent="0" lvl="4" marL="0" rtl="0" algn="r">
              <a:spcBef>
                <a:spcPts val="0"/>
              </a:spcBef>
              <a:buNone/>
              <a:defRPr>
                <a:solidFill>
                  <a:srgbClr val="888888"/>
                </a:solidFill>
              </a:defRPr>
            </a:lvl5pPr>
            <a:lvl6pPr indent="0" lvl="5" marL="0" rtl="0" algn="r">
              <a:spcBef>
                <a:spcPts val="0"/>
              </a:spcBef>
              <a:buNone/>
              <a:defRPr>
                <a:solidFill>
                  <a:srgbClr val="888888"/>
                </a:solidFill>
              </a:defRPr>
            </a:lvl6pPr>
            <a:lvl7pPr indent="0" lvl="6" marL="0" rtl="0" algn="r">
              <a:spcBef>
                <a:spcPts val="0"/>
              </a:spcBef>
              <a:buNone/>
              <a:defRPr>
                <a:solidFill>
                  <a:srgbClr val="888888"/>
                </a:solidFill>
              </a:defRPr>
            </a:lvl7pPr>
            <a:lvl8pPr indent="0" lvl="7" marL="0" rtl="0" algn="r">
              <a:spcBef>
                <a:spcPts val="0"/>
              </a:spcBef>
              <a:buNone/>
              <a:defRPr>
                <a:solidFill>
                  <a:srgbClr val="888888"/>
                </a:solidFill>
              </a:defRPr>
            </a:lvl8pPr>
            <a:lvl9pPr indent="0" lvl="8" marL="0" rt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en-US"/>
              <a:t>‹#›</a:t>
            </a:fld>
            <a:endParaRPr sz="1200">
              <a:latin typeface="Calibri"/>
              <a:ea typeface="Calibri"/>
              <a:cs typeface="Calibri"/>
              <a:sym typeface="Calibri"/>
            </a:endParaRPr>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2">
  <p:cSld name="Title and Content_4">
    <p:spTree>
      <p:nvGrpSpPr>
        <p:cNvPr id="644" name="Shape 644"/>
        <p:cNvGrpSpPr/>
        <p:nvPr/>
      </p:nvGrpSpPr>
      <p:grpSpPr>
        <a:xfrm>
          <a:off x="0" y="0"/>
          <a:ext cx="0" cy="0"/>
          <a:chOff x="0" y="0"/>
          <a:chExt cx="0" cy="0"/>
        </a:xfrm>
      </p:grpSpPr>
      <p:grpSp>
        <p:nvGrpSpPr>
          <p:cNvPr id="645" name="Google Shape;645;p65"/>
          <p:cNvGrpSpPr/>
          <p:nvPr/>
        </p:nvGrpSpPr>
        <p:grpSpPr>
          <a:xfrm>
            <a:off x="0" y="5980278"/>
            <a:ext cx="12191479" cy="127050"/>
            <a:chOff x="0" y="9863563"/>
            <a:chExt cx="20104682" cy="209550"/>
          </a:xfrm>
        </p:grpSpPr>
        <p:sp>
          <p:nvSpPr>
            <p:cNvPr id="646" name="Google Shape;646;p65"/>
            <p:cNvSpPr/>
            <p:nvPr/>
          </p:nvSpPr>
          <p:spPr>
            <a:xfrm>
              <a:off x="9568127" y="9863563"/>
              <a:ext cx="10536555" cy="209550"/>
            </a:xfrm>
            <a:custGeom>
              <a:rect b="b" l="l" r="r" t="t"/>
              <a:pathLst>
                <a:path extrusionOk="0" h="209550" w="10536555">
                  <a:moveTo>
                    <a:pt x="10535972" y="0"/>
                  </a:moveTo>
                  <a:lnTo>
                    <a:pt x="0" y="0"/>
                  </a:lnTo>
                  <a:lnTo>
                    <a:pt x="0" y="209417"/>
                  </a:lnTo>
                  <a:lnTo>
                    <a:pt x="10535972" y="209417"/>
                  </a:lnTo>
                  <a:lnTo>
                    <a:pt x="10535972" y="0"/>
                  </a:lnTo>
                  <a:close/>
                </a:path>
              </a:pathLst>
            </a:custGeom>
            <a:solidFill>
              <a:srgbClr val="479AC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647" name="Google Shape;647;p65"/>
            <p:cNvSpPr/>
            <p:nvPr/>
          </p:nvSpPr>
          <p:spPr>
            <a:xfrm>
              <a:off x="6861916" y="9863563"/>
              <a:ext cx="2706370" cy="209550"/>
            </a:xfrm>
            <a:custGeom>
              <a:rect b="b" l="l" r="r" t="t"/>
              <a:pathLst>
                <a:path extrusionOk="0" h="209550" w="2706370">
                  <a:moveTo>
                    <a:pt x="2706210" y="0"/>
                  </a:moveTo>
                  <a:lnTo>
                    <a:pt x="0" y="0"/>
                  </a:lnTo>
                  <a:lnTo>
                    <a:pt x="0" y="209417"/>
                  </a:lnTo>
                  <a:lnTo>
                    <a:pt x="2706210" y="209417"/>
                  </a:lnTo>
                  <a:lnTo>
                    <a:pt x="270621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648" name="Google Shape;648;p65"/>
            <p:cNvSpPr/>
            <p:nvPr/>
          </p:nvSpPr>
          <p:spPr>
            <a:xfrm>
              <a:off x="0" y="9863563"/>
              <a:ext cx="4956810" cy="209550"/>
            </a:xfrm>
            <a:custGeom>
              <a:rect b="b" l="l" r="r" t="t"/>
              <a:pathLst>
                <a:path extrusionOk="0" h="209550" w="4956810">
                  <a:moveTo>
                    <a:pt x="4956623" y="0"/>
                  </a:moveTo>
                  <a:lnTo>
                    <a:pt x="0" y="0"/>
                  </a:lnTo>
                  <a:lnTo>
                    <a:pt x="0" y="209417"/>
                  </a:lnTo>
                  <a:lnTo>
                    <a:pt x="4956623" y="209417"/>
                  </a:lnTo>
                  <a:lnTo>
                    <a:pt x="4956623"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649" name="Google Shape;649;p65"/>
            <p:cNvSpPr/>
            <p:nvPr/>
          </p:nvSpPr>
          <p:spPr>
            <a:xfrm>
              <a:off x="4956623" y="9863563"/>
              <a:ext cx="1905634" cy="209550"/>
            </a:xfrm>
            <a:custGeom>
              <a:rect b="b" l="l" r="r" t="t"/>
              <a:pathLst>
                <a:path extrusionOk="0" h="209550" w="1905634">
                  <a:moveTo>
                    <a:pt x="1905292" y="0"/>
                  </a:moveTo>
                  <a:lnTo>
                    <a:pt x="0" y="0"/>
                  </a:lnTo>
                  <a:lnTo>
                    <a:pt x="0" y="209417"/>
                  </a:lnTo>
                  <a:lnTo>
                    <a:pt x="1905292" y="209417"/>
                  </a:lnTo>
                  <a:lnTo>
                    <a:pt x="1905292"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grpSp>
        <p:nvGrpSpPr>
          <p:cNvPr id="650" name="Google Shape;650;p65"/>
          <p:cNvGrpSpPr/>
          <p:nvPr/>
        </p:nvGrpSpPr>
        <p:grpSpPr>
          <a:xfrm>
            <a:off x="10472612" y="6300976"/>
            <a:ext cx="1450594" cy="352728"/>
            <a:chOff x="17270138" y="10392506"/>
            <a:chExt cx="2392141" cy="581772"/>
          </a:xfrm>
        </p:grpSpPr>
        <p:grpSp>
          <p:nvGrpSpPr>
            <p:cNvPr id="651" name="Google Shape;651;p65"/>
            <p:cNvGrpSpPr/>
            <p:nvPr/>
          </p:nvGrpSpPr>
          <p:grpSpPr>
            <a:xfrm>
              <a:off x="17879688" y="10615449"/>
              <a:ext cx="479402" cy="221678"/>
              <a:chOff x="17879688" y="10615449"/>
              <a:chExt cx="479402" cy="221678"/>
            </a:xfrm>
          </p:grpSpPr>
          <p:pic>
            <p:nvPicPr>
              <p:cNvPr id="652" name="Google Shape;652;p65"/>
              <p:cNvPicPr preferRelativeResize="0"/>
              <p:nvPr/>
            </p:nvPicPr>
            <p:blipFill rotWithShape="1">
              <a:blip r:embed="rId2">
                <a:alphaModFix/>
              </a:blip>
              <a:srcRect b="0" l="0" r="0" t="0"/>
              <a:stretch/>
            </p:blipFill>
            <p:spPr>
              <a:xfrm>
                <a:off x="17879688" y="10624359"/>
                <a:ext cx="165691" cy="212768"/>
              </a:xfrm>
              <a:prstGeom prst="rect">
                <a:avLst/>
              </a:prstGeom>
              <a:noFill/>
              <a:ln>
                <a:noFill/>
              </a:ln>
            </p:spPr>
          </p:pic>
          <p:sp>
            <p:nvSpPr>
              <p:cNvPr id="653" name="Google Shape;653;p65"/>
              <p:cNvSpPr/>
              <p:nvPr/>
            </p:nvSpPr>
            <p:spPr>
              <a:xfrm>
                <a:off x="18087310" y="10615449"/>
                <a:ext cx="271780" cy="221615"/>
              </a:xfrm>
              <a:custGeom>
                <a:rect b="b" l="l" r="r" t="t"/>
                <a:pathLst>
                  <a:path extrusionOk="0" h="221615" w="271780">
                    <a:moveTo>
                      <a:pt x="137189" y="0"/>
                    </a:moveTo>
                    <a:lnTo>
                      <a:pt x="98004" y="3605"/>
                    </a:lnTo>
                    <a:lnTo>
                      <a:pt x="36808" y="31434"/>
                    </a:lnTo>
                    <a:lnTo>
                      <a:pt x="9099" y="68863"/>
                    </a:lnTo>
                    <a:lnTo>
                      <a:pt x="0" y="113954"/>
                    </a:lnTo>
                    <a:lnTo>
                      <a:pt x="3551" y="145640"/>
                    </a:lnTo>
                    <a:lnTo>
                      <a:pt x="32269" y="192733"/>
                    </a:lnTo>
                    <a:lnTo>
                      <a:pt x="73580" y="214194"/>
                    </a:lnTo>
                    <a:lnTo>
                      <a:pt x="111437" y="220668"/>
                    </a:lnTo>
                    <a:lnTo>
                      <a:pt x="133618" y="221469"/>
                    </a:lnTo>
                    <a:lnTo>
                      <a:pt x="181804" y="217606"/>
                    </a:lnTo>
                    <a:lnTo>
                      <a:pt x="219554" y="205709"/>
                    </a:lnTo>
                    <a:lnTo>
                      <a:pt x="247804" y="185322"/>
                    </a:lnTo>
                    <a:lnTo>
                      <a:pt x="248779" y="183868"/>
                    </a:lnTo>
                    <a:lnTo>
                      <a:pt x="137189" y="183868"/>
                    </a:lnTo>
                    <a:lnTo>
                      <a:pt x="100110" y="180475"/>
                    </a:lnTo>
                    <a:lnTo>
                      <a:pt x="72483" y="170233"/>
                    </a:lnTo>
                    <a:lnTo>
                      <a:pt x="54152" y="153044"/>
                    </a:lnTo>
                    <a:lnTo>
                      <a:pt x="44961" y="128812"/>
                    </a:lnTo>
                    <a:lnTo>
                      <a:pt x="271174" y="128812"/>
                    </a:lnTo>
                    <a:lnTo>
                      <a:pt x="271174" y="109661"/>
                    </a:lnTo>
                    <a:lnTo>
                      <a:pt x="269153" y="93724"/>
                    </a:lnTo>
                    <a:lnTo>
                      <a:pt x="45736" y="93724"/>
                    </a:lnTo>
                    <a:lnTo>
                      <a:pt x="56104" y="69304"/>
                    </a:lnTo>
                    <a:lnTo>
                      <a:pt x="75188" y="51618"/>
                    </a:lnTo>
                    <a:lnTo>
                      <a:pt x="102680" y="40863"/>
                    </a:lnTo>
                    <a:lnTo>
                      <a:pt x="138268" y="37234"/>
                    </a:lnTo>
                    <a:lnTo>
                      <a:pt x="242644" y="37234"/>
                    </a:lnTo>
                    <a:lnTo>
                      <a:pt x="236021" y="29799"/>
                    </a:lnTo>
                    <a:lnTo>
                      <a:pt x="209260" y="13350"/>
                    </a:lnTo>
                    <a:lnTo>
                      <a:pt x="193505" y="7474"/>
                    </a:lnTo>
                    <a:lnTo>
                      <a:pt x="176327" y="3306"/>
                    </a:lnTo>
                    <a:lnTo>
                      <a:pt x="157597" y="822"/>
                    </a:lnTo>
                    <a:lnTo>
                      <a:pt x="137189" y="0"/>
                    </a:lnTo>
                    <a:close/>
                  </a:path>
                  <a:path extrusionOk="0" h="221615" w="271780">
                    <a:moveTo>
                      <a:pt x="268326" y="154183"/>
                    </a:moveTo>
                    <a:lnTo>
                      <a:pt x="216265" y="154183"/>
                    </a:lnTo>
                    <a:lnTo>
                      <a:pt x="215899" y="154780"/>
                    </a:lnTo>
                    <a:lnTo>
                      <a:pt x="204180" y="167811"/>
                    </a:lnTo>
                    <a:lnTo>
                      <a:pt x="187523" y="176867"/>
                    </a:lnTo>
                    <a:lnTo>
                      <a:pt x="165375" y="182152"/>
                    </a:lnTo>
                    <a:lnTo>
                      <a:pt x="137189" y="183868"/>
                    </a:lnTo>
                    <a:lnTo>
                      <a:pt x="248779" y="183868"/>
                    </a:lnTo>
                    <a:lnTo>
                      <a:pt x="267489" y="155984"/>
                    </a:lnTo>
                    <a:lnTo>
                      <a:pt x="268326" y="154183"/>
                    </a:lnTo>
                    <a:close/>
                  </a:path>
                  <a:path extrusionOk="0" h="221615" w="271780">
                    <a:moveTo>
                      <a:pt x="242644" y="37234"/>
                    </a:moveTo>
                    <a:lnTo>
                      <a:pt x="138268" y="37234"/>
                    </a:lnTo>
                    <a:lnTo>
                      <a:pt x="172911" y="40716"/>
                    </a:lnTo>
                    <a:lnTo>
                      <a:pt x="198783" y="51226"/>
                    </a:lnTo>
                    <a:lnTo>
                      <a:pt x="216030" y="68863"/>
                    </a:lnTo>
                    <a:lnTo>
                      <a:pt x="224799" y="93724"/>
                    </a:lnTo>
                    <a:lnTo>
                      <a:pt x="269153" y="93724"/>
                    </a:lnTo>
                    <a:lnTo>
                      <a:pt x="267196" y="78293"/>
                    </a:lnTo>
                    <a:lnTo>
                      <a:pt x="255405" y="51559"/>
                    </a:lnTo>
                    <a:lnTo>
                      <a:pt x="242644" y="3723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sp>
          <p:nvSpPr>
            <p:cNvPr id="654" name="Google Shape;654;p65"/>
            <p:cNvSpPr/>
            <p:nvPr/>
          </p:nvSpPr>
          <p:spPr>
            <a:xfrm>
              <a:off x="18426135" y="10620492"/>
              <a:ext cx="269875" cy="211454"/>
            </a:xfrm>
            <a:custGeom>
              <a:rect b="b" l="l" r="r" t="t"/>
              <a:pathLst>
                <a:path extrusionOk="0" h="211454" w="269875">
                  <a:moveTo>
                    <a:pt x="269468" y="0"/>
                  </a:moveTo>
                  <a:lnTo>
                    <a:pt x="221836" y="0"/>
                  </a:lnTo>
                  <a:lnTo>
                    <a:pt x="221836" y="154298"/>
                  </a:lnTo>
                  <a:lnTo>
                    <a:pt x="49705" y="0"/>
                  </a:lnTo>
                  <a:lnTo>
                    <a:pt x="0" y="0"/>
                  </a:lnTo>
                  <a:lnTo>
                    <a:pt x="0" y="210925"/>
                  </a:lnTo>
                  <a:lnTo>
                    <a:pt x="47935" y="210925"/>
                  </a:lnTo>
                  <a:lnTo>
                    <a:pt x="47935" y="54856"/>
                  </a:lnTo>
                  <a:lnTo>
                    <a:pt x="221836" y="210925"/>
                  </a:lnTo>
                  <a:lnTo>
                    <a:pt x="269468" y="210925"/>
                  </a:lnTo>
                  <a:lnTo>
                    <a:pt x="269468" y="0"/>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655" name="Google Shape;655;p65"/>
            <p:cNvSpPr/>
            <p:nvPr/>
          </p:nvSpPr>
          <p:spPr>
            <a:xfrm>
              <a:off x="18756563" y="10610134"/>
              <a:ext cx="281305" cy="227329"/>
            </a:xfrm>
            <a:custGeom>
              <a:rect b="b" l="l" r="r" t="t"/>
              <a:pathLst>
                <a:path extrusionOk="0" h="227329" w="281305">
                  <a:moveTo>
                    <a:pt x="140131" y="0"/>
                  </a:moveTo>
                  <a:lnTo>
                    <a:pt x="100945" y="3402"/>
                  </a:lnTo>
                  <a:lnTo>
                    <a:pt x="39362" y="30060"/>
                  </a:lnTo>
                  <a:lnTo>
                    <a:pt x="9978" y="66450"/>
                  </a:lnTo>
                  <a:lnTo>
                    <a:pt x="0" y="114855"/>
                  </a:lnTo>
                  <a:lnTo>
                    <a:pt x="8728" y="163675"/>
                  </a:lnTo>
                  <a:lnTo>
                    <a:pt x="34831" y="198668"/>
                  </a:lnTo>
                  <a:lnTo>
                    <a:pt x="78188" y="219734"/>
                  </a:lnTo>
                  <a:lnTo>
                    <a:pt x="138676" y="226778"/>
                  </a:lnTo>
                  <a:lnTo>
                    <a:pt x="199632" y="219440"/>
                  </a:lnTo>
                  <a:lnTo>
                    <a:pt x="244253" y="197882"/>
                  </a:lnTo>
                  <a:lnTo>
                    <a:pt x="253425" y="186140"/>
                  </a:lnTo>
                  <a:lnTo>
                    <a:pt x="139765" y="186140"/>
                  </a:lnTo>
                  <a:lnTo>
                    <a:pt x="99849" y="181747"/>
                  </a:lnTo>
                  <a:lnTo>
                    <a:pt x="71531" y="168485"/>
                  </a:lnTo>
                  <a:lnTo>
                    <a:pt x="54656" y="146229"/>
                  </a:lnTo>
                  <a:lnTo>
                    <a:pt x="49066" y="114855"/>
                  </a:lnTo>
                  <a:lnTo>
                    <a:pt x="55084" y="82600"/>
                  </a:lnTo>
                  <a:lnTo>
                    <a:pt x="72764" y="58990"/>
                  </a:lnTo>
                  <a:lnTo>
                    <a:pt x="101545" y="44485"/>
                  </a:lnTo>
                  <a:lnTo>
                    <a:pt x="140864" y="39548"/>
                  </a:lnTo>
                  <a:lnTo>
                    <a:pt x="251382" y="39548"/>
                  </a:lnTo>
                  <a:lnTo>
                    <a:pt x="242697" y="30174"/>
                  </a:lnTo>
                  <a:lnTo>
                    <a:pt x="213532" y="13287"/>
                  </a:lnTo>
                  <a:lnTo>
                    <a:pt x="196852" y="7438"/>
                  </a:lnTo>
                  <a:lnTo>
                    <a:pt x="179145" y="3290"/>
                  </a:lnTo>
                  <a:lnTo>
                    <a:pt x="160280" y="818"/>
                  </a:lnTo>
                  <a:lnTo>
                    <a:pt x="140131" y="0"/>
                  </a:lnTo>
                  <a:close/>
                </a:path>
                <a:path extrusionOk="0" h="227329" w="281305">
                  <a:moveTo>
                    <a:pt x="251382" y="39548"/>
                  </a:moveTo>
                  <a:lnTo>
                    <a:pt x="140864" y="39548"/>
                  </a:lnTo>
                  <a:lnTo>
                    <a:pt x="179872" y="44485"/>
                  </a:lnTo>
                  <a:lnTo>
                    <a:pt x="208426" y="58990"/>
                  </a:lnTo>
                  <a:lnTo>
                    <a:pt x="225969" y="82600"/>
                  </a:lnTo>
                  <a:lnTo>
                    <a:pt x="231940" y="114855"/>
                  </a:lnTo>
                  <a:lnTo>
                    <a:pt x="226259" y="146229"/>
                  </a:lnTo>
                  <a:lnTo>
                    <a:pt x="209110" y="168485"/>
                  </a:lnTo>
                  <a:lnTo>
                    <a:pt x="180332" y="181747"/>
                  </a:lnTo>
                  <a:lnTo>
                    <a:pt x="139765" y="186140"/>
                  </a:lnTo>
                  <a:lnTo>
                    <a:pt x="253425" y="186140"/>
                  </a:lnTo>
                  <a:lnTo>
                    <a:pt x="271665" y="162792"/>
                  </a:lnTo>
                  <a:lnTo>
                    <a:pt x="280996" y="114855"/>
                  </a:lnTo>
                  <a:lnTo>
                    <a:pt x="276663" y="81317"/>
                  </a:lnTo>
                  <a:lnTo>
                    <a:pt x="263819" y="52970"/>
                  </a:lnTo>
                  <a:lnTo>
                    <a:pt x="251382" y="39548"/>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656" name="Google Shape;656;p65"/>
            <p:cNvSpPr/>
            <p:nvPr/>
          </p:nvSpPr>
          <p:spPr>
            <a:xfrm>
              <a:off x="19099035" y="10610132"/>
              <a:ext cx="563244" cy="227329"/>
            </a:xfrm>
            <a:custGeom>
              <a:rect b="b" l="l" r="r" t="t"/>
              <a:pathLst>
                <a:path extrusionOk="0" h="227329" w="563244">
                  <a:moveTo>
                    <a:pt x="266001" y="226796"/>
                  </a:moveTo>
                  <a:lnTo>
                    <a:pt x="157340" y="99275"/>
                  </a:lnTo>
                  <a:lnTo>
                    <a:pt x="260578" y="15341"/>
                  </a:lnTo>
                  <a:lnTo>
                    <a:pt x="194271" y="15341"/>
                  </a:lnTo>
                  <a:lnTo>
                    <a:pt x="46875" y="136359"/>
                  </a:lnTo>
                  <a:lnTo>
                    <a:pt x="46875" y="15341"/>
                  </a:lnTo>
                  <a:lnTo>
                    <a:pt x="0" y="15341"/>
                  </a:lnTo>
                  <a:lnTo>
                    <a:pt x="0" y="226796"/>
                  </a:lnTo>
                  <a:lnTo>
                    <a:pt x="46875" y="226796"/>
                  </a:lnTo>
                  <a:lnTo>
                    <a:pt x="46875" y="182537"/>
                  </a:lnTo>
                  <a:lnTo>
                    <a:pt x="120548" y="124307"/>
                  </a:lnTo>
                  <a:lnTo>
                    <a:pt x="207327" y="226796"/>
                  </a:lnTo>
                  <a:lnTo>
                    <a:pt x="266001" y="226796"/>
                  </a:lnTo>
                  <a:close/>
                </a:path>
                <a:path extrusionOk="0" h="227329" w="563244">
                  <a:moveTo>
                    <a:pt x="563219" y="80784"/>
                  </a:moveTo>
                  <a:lnTo>
                    <a:pt x="556120" y="44602"/>
                  </a:lnTo>
                  <a:lnTo>
                    <a:pt x="548868" y="36258"/>
                  </a:lnTo>
                  <a:lnTo>
                    <a:pt x="534250" y="19443"/>
                  </a:lnTo>
                  <a:lnTo>
                    <a:pt x="517817" y="13017"/>
                  </a:lnTo>
                  <a:lnTo>
                    <a:pt x="517817" y="109728"/>
                  </a:lnTo>
                  <a:lnTo>
                    <a:pt x="517715" y="115951"/>
                  </a:lnTo>
                  <a:lnTo>
                    <a:pt x="500291" y="154762"/>
                  </a:lnTo>
                  <a:lnTo>
                    <a:pt x="450342" y="185000"/>
                  </a:lnTo>
                  <a:lnTo>
                    <a:pt x="404761" y="191274"/>
                  </a:lnTo>
                  <a:lnTo>
                    <a:pt x="382905" y="189572"/>
                  </a:lnTo>
                  <a:lnTo>
                    <a:pt x="367411" y="184416"/>
                  </a:lnTo>
                  <a:lnTo>
                    <a:pt x="358165" y="175780"/>
                  </a:lnTo>
                  <a:lnTo>
                    <a:pt x="355104" y="163601"/>
                  </a:lnTo>
                  <a:lnTo>
                    <a:pt x="355104" y="163233"/>
                  </a:lnTo>
                  <a:lnTo>
                    <a:pt x="380695" y="134302"/>
                  </a:lnTo>
                  <a:lnTo>
                    <a:pt x="420522" y="127152"/>
                  </a:lnTo>
                  <a:lnTo>
                    <a:pt x="451739" y="124929"/>
                  </a:lnTo>
                  <a:lnTo>
                    <a:pt x="476529" y="122809"/>
                  </a:lnTo>
                  <a:lnTo>
                    <a:pt x="495388" y="119672"/>
                  </a:lnTo>
                  <a:lnTo>
                    <a:pt x="508939" y="115366"/>
                  </a:lnTo>
                  <a:lnTo>
                    <a:pt x="517817" y="109728"/>
                  </a:lnTo>
                  <a:lnTo>
                    <a:pt x="517817" y="13017"/>
                  </a:lnTo>
                  <a:lnTo>
                    <a:pt x="496785" y="4775"/>
                  </a:lnTo>
                  <a:lnTo>
                    <a:pt x="442874" y="0"/>
                  </a:lnTo>
                  <a:lnTo>
                    <a:pt x="387819" y="5156"/>
                  </a:lnTo>
                  <a:lnTo>
                    <a:pt x="347306" y="20701"/>
                  </a:lnTo>
                  <a:lnTo>
                    <a:pt x="321094" y="46786"/>
                  </a:lnTo>
                  <a:lnTo>
                    <a:pt x="308978" y="83566"/>
                  </a:lnTo>
                  <a:lnTo>
                    <a:pt x="308800" y="84988"/>
                  </a:lnTo>
                  <a:lnTo>
                    <a:pt x="358254" y="84988"/>
                  </a:lnTo>
                  <a:lnTo>
                    <a:pt x="358381" y="83883"/>
                  </a:lnTo>
                  <a:lnTo>
                    <a:pt x="365785" y="61988"/>
                  </a:lnTo>
                  <a:lnTo>
                    <a:pt x="382066" y="47218"/>
                  </a:lnTo>
                  <a:lnTo>
                    <a:pt x="408546" y="38874"/>
                  </a:lnTo>
                  <a:lnTo>
                    <a:pt x="446532" y="36258"/>
                  </a:lnTo>
                  <a:lnTo>
                    <a:pt x="472998" y="37934"/>
                  </a:lnTo>
                  <a:lnTo>
                    <a:pt x="510755" y="54457"/>
                  </a:lnTo>
                  <a:lnTo>
                    <a:pt x="517093" y="65036"/>
                  </a:lnTo>
                  <a:lnTo>
                    <a:pt x="517093" y="70904"/>
                  </a:lnTo>
                  <a:lnTo>
                    <a:pt x="480644" y="91363"/>
                  </a:lnTo>
                  <a:lnTo>
                    <a:pt x="417677" y="96291"/>
                  </a:lnTo>
                  <a:lnTo>
                    <a:pt x="393242" y="98894"/>
                  </a:lnTo>
                  <a:lnTo>
                    <a:pt x="351866" y="108013"/>
                  </a:lnTo>
                  <a:lnTo>
                    <a:pt x="311823" y="136855"/>
                  </a:lnTo>
                  <a:lnTo>
                    <a:pt x="304203" y="167259"/>
                  </a:lnTo>
                  <a:lnTo>
                    <a:pt x="309740" y="193230"/>
                  </a:lnTo>
                  <a:lnTo>
                    <a:pt x="326326" y="211836"/>
                  </a:lnTo>
                  <a:lnTo>
                    <a:pt x="353872" y="223050"/>
                  </a:lnTo>
                  <a:lnTo>
                    <a:pt x="392315" y="226796"/>
                  </a:lnTo>
                  <a:lnTo>
                    <a:pt x="423240" y="224764"/>
                  </a:lnTo>
                  <a:lnTo>
                    <a:pt x="474853" y="208648"/>
                  </a:lnTo>
                  <a:lnTo>
                    <a:pt x="509028" y="180670"/>
                  </a:lnTo>
                  <a:lnTo>
                    <a:pt x="519264" y="165595"/>
                  </a:lnTo>
                  <a:lnTo>
                    <a:pt x="523392" y="219824"/>
                  </a:lnTo>
                  <a:lnTo>
                    <a:pt x="563219" y="219824"/>
                  </a:lnTo>
                  <a:lnTo>
                    <a:pt x="563219" y="165595"/>
                  </a:lnTo>
                  <a:lnTo>
                    <a:pt x="563219" y="109728"/>
                  </a:lnTo>
                  <a:lnTo>
                    <a:pt x="563219" y="8078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nvGrpSpPr>
            <p:cNvPr id="657" name="Google Shape;657;p65"/>
            <p:cNvGrpSpPr/>
            <p:nvPr/>
          </p:nvGrpSpPr>
          <p:grpSpPr>
            <a:xfrm>
              <a:off x="17270138" y="10697205"/>
              <a:ext cx="448309" cy="277073"/>
              <a:chOff x="17270138" y="10697205"/>
              <a:chExt cx="448309" cy="277073"/>
            </a:xfrm>
          </p:grpSpPr>
          <p:sp>
            <p:nvSpPr>
              <p:cNvPr id="658" name="Google Shape;658;p65"/>
              <p:cNvSpPr/>
              <p:nvPr/>
            </p:nvSpPr>
            <p:spPr>
              <a:xfrm>
                <a:off x="17270138" y="10697205"/>
                <a:ext cx="448309" cy="55245"/>
              </a:xfrm>
              <a:custGeom>
                <a:rect b="b" l="l" r="r" t="t"/>
                <a:pathLst>
                  <a:path extrusionOk="0" h="55245" w="448309">
                    <a:moveTo>
                      <a:pt x="440300" y="0"/>
                    </a:moveTo>
                    <a:lnTo>
                      <a:pt x="7455" y="0"/>
                    </a:lnTo>
                    <a:lnTo>
                      <a:pt x="4412" y="12040"/>
                    </a:lnTo>
                    <a:lnTo>
                      <a:pt x="2145" y="24279"/>
                    </a:lnTo>
                    <a:lnTo>
                      <a:pt x="668" y="36679"/>
                    </a:lnTo>
                    <a:lnTo>
                      <a:pt x="0" y="51087"/>
                    </a:lnTo>
                    <a:lnTo>
                      <a:pt x="73" y="54846"/>
                    </a:lnTo>
                    <a:lnTo>
                      <a:pt x="447693" y="54846"/>
                    </a:lnTo>
                    <a:lnTo>
                      <a:pt x="447766" y="49202"/>
                    </a:lnTo>
                    <a:lnTo>
                      <a:pt x="447097" y="36679"/>
                    </a:lnTo>
                    <a:lnTo>
                      <a:pt x="445619" y="24279"/>
                    </a:lnTo>
                    <a:lnTo>
                      <a:pt x="443349" y="12040"/>
                    </a:lnTo>
                    <a:lnTo>
                      <a:pt x="44030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659" name="Google Shape;659;p65"/>
              <p:cNvSpPr/>
              <p:nvPr/>
            </p:nvSpPr>
            <p:spPr>
              <a:xfrm>
                <a:off x="17272040" y="10775656"/>
                <a:ext cx="444500" cy="55245"/>
              </a:xfrm>
              <a:custGeom>
                <a:rect b="b" l="l" r="r" t="t"/>
                <a:pathLst>
                  <a:path extrusionOk="0" h="55245" w="444500">
                    <a:moveTo>
                      <a:pt x="443965" y="0"/>
                    </a:moveTo>
                    <a:lnTo>
                      <a:pt x="0" y="0"/>
                    </a:lnTo>
                    <a:lnTo>
                      <a:pt x="2328" y="14230"/>
                    </a:lnTo>
                    <a:lnTo>
                      <a:pt x="5540" y="28145"/>
                    </a:lnTo>
                    <a:lnTo>
                      <a:pt x="9601" y="41715"/>
                    </a:lnTo>
                    <a:lnTo>
                      <a:pt x="14481" y="54909"/>
                    </a:lnTo>
                    <a:lnTo>
                      <a:pt x="429484" y="54909"/>
                    </a:lnTo>
                    <a:lnTo>
                      <a:pt x="434362" y="41715"/>
                    </a:lnTo>
                    <a:lnTo>
                      <a:pt x="438421" y="28145"/>
                    </a:lnTo>
                    <a:lnTo>
                      <a:pt x="441632" y="14230"/>
                    </a:lnTo>
                    <a:lnTo>
                      <a:pt x="443965"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660" name="Google Shape;660;p65"/>
              <p:cNvSpPr/>
              <p:nvPr/>
            </p:nvSpPr>
            <p:spPr>
              <a:xfrm>
                <a:off x="17294201" y="10851088"/>
                <a:ext cx="400050" cy="123190"/>
              </a:xfrm>
              <a:custGeom>
                <a:rect b="b" l="l" r="r" t="t"/>
                <a:pathLst>
                  <a:path extrusionOk="0" h="123190" w="400050">
                    <a:moveTo>
                      <a:pt x="399631" y="0"/>
                    </a:moveTo>
                    <a:lnTo>
                      <a:pt x="0" y="0"/>
                    </a:lnTo>
                    <a:lnTo>
                      <a:pt x="26578" y="40754"/>
                    </a:lnTo>
                    <a:lnTo>
                      <a:pt x="61146" y="74712"/>
                    </a:lnTo>
                    <a:lnTo>
                      <a:pt x="102406" y="100575"/>
                    </a:lnTo>
                    <a:lnTo>
                      <a:pt x="149061" y="117045"/>
                    </a:lnTo>
                    <a:lnTo>
                      <a:pt x="199815" y="122823"/>
                    </a:lnTo>
                    <a:lnTo>
                      <a:pt x="250569" y="117045"/>
                    </a:lnTo>
                    <a:lnTo>
                      <a:pt x="297225" y="100575"/>
                    </a:lnTo>
                    <a:lnTo>
                      <a:pt x="338485" y="74712"/>
                    </a:lnTo>
                    <a:lnTo>
                      <a:pt x="373052" y="40754"/>
                    </a:lnTo>
                    <a:lnTo>
                      <a:pt x="399631"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pic>
          <p:nvPicPr>
            <p:cNvPr id="661" name="Google Shape;661;p65"/>
            <p:cNvPicPr preferRelativeResize="0"/>
            <p:nvPr/>
          </p:nvPicPr>
          <p:blipFill rotWithShape="1">
            <a:blip r:embed="rId3">
              <a:alphaModFix/>
            </a:blip>
            <a:srcRect b="0" l="0" r="0" t="0"/>
            <a:stretch/>
          </p:blipFill>
          <p:spPr>
            <a:xfrm>
              <a:off x="17298399" y="10392506"/>
              <a:ext cx="391240" cy="257497"/>
            </a:xfrm>
            <a:prstGeom prst="rect">
              <a:avLst/>
            </a:prstGeom>
            <a:noFill/>
            <a:ln>
              <a:noFill/>
            </a:ln>
          </p:spPr>
        </p:pic>
      </p:grpSp>
      <p:sp>
        <p:nvSpPr>
          <p:cNvPr id="662" name="Google Shape;662;p65"/>
          <p:cNvSpPr txBox="1"/>
          <p:nvPr>
            <p:ph type="title"/>
          </p:nvPr>
        </p:nvSpPr>
        <p:spPr>
          <a:xfrm>
            <a:off x="616696" y="602131"/>
            <a:ext cx="10965600" cy="513300"/>
          </a:xfrm>
          <a:prstGeom prst="rect">
            <a:avLst/>
          </a:prstGeom>
          <a:noFill/>
          <a:ln>
            <a:noFill/>
          </a:ln>
        </p:spPr>
        <p:txBody>
          <a:bodyPr anchorCtr="0" anchor="ctr" bIns="0" lIns="0" spcFirstLastPara="1" rIns="0" wrap="square" tIns="0">
            <a:normAutofit/>
          </a:bodyPr>
          <a:lstStyle>
            <a:lvl1pPr lvl="0" rtl="0" algn="l">
              <a:lnSpc>
                <a:spcPct val="90000"/>
              </a:lnSpc>
              <a:spcBef>
                <a:spcPts val="0"/>
              </a:spcBef>
              <a:spcAft>
                <a:spcPts val="0"/>
              </a:spcAft>
              <a:buClr>
                <a:schemeClr val="dk1"/>
              </a:buClr>
              <a:buSzPts val="3300"/>
              <a:buFont typeface="Arial"/>
              <a:buNone/>
              <a:defRPr b="1" i="0" sz="3300">
                <a:solidFill>
                  <a:schemeClr val="dk1"/>
                </a:solidFill>
                <a:latin typeface="Arial"/>
                <a:ea typeface="Arial"/>
                <a:cs typeface="Arial"/>
                <a:sym typeface="Aria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663" name="Google Shape;663;p65"/>
          <p:cNvSpPr txBox="1"/>
          <p:nvPr>
            <p:ph idx="1" type="subTitle"/>
          </p:nvPr>
        </p:nvSpPr>
        <p:spPr>
          <a:xfrm>
            <a:off x="616696" y="1194219"/>
            <a:ext cx="10965600" cy="193200"/>
          </a:xfrm>
          <a:prstGeom prst="rect">
            <a:avLst/>
          </a:prstGeom>
          <a:noFill/>
          <a:ln>
            <a:noFill/>
          </a:ln>
        </p:spPr>
        <p:txBody>
          <a:bodyPr anchorCtr="0" anchor="t" bIns="0" lIns="0" spcFirstLastPara="1" rIns="0" wrap="square" tIns="0">
            <a:spAutoFit/>
          </a:bodyPr>
          <a:lstStyle>
            <a:lvl1pPr lvl="0" rtl="0" algn="l">
              <a:lnSpc>
                <a:spcPct val="90000"/>
              </a:lnSpc>
              <a:spcBef>
                <a:spcPts val="900"/>
              </a:spcBef>
              <a:spcAft>
                <a:spcPts val="0"/>
              </a:spcAft>
              <a:buClr>
                <a:schemeClr val="accent2"/>
              </a:buClr>
              <a:buSzPts val="1300"/>
              <a:buNone/>
              <a:defRPr b="1" i="0" sz="1300">
                <a:solidFill>
                  <a:schemeClr val="accent2"/>
                </a:solidFill>
                <a:latin typeface="Arial"/>
                <a:ea typeface="Arial"/>
                <a:cs typeface="Arial"/>
                <a:sym typeface="Arial"/>
              </a:defRPr>
            </a:lvl1pPr>
            <a:lvl2pPr lvl="1" rtl="0" algn="l">
              <a:lnSpc>
                <a:spcPct val="90000"/>
              </a:lnSpc>
              <a:spcBef>
                <a:spcPts val="500"/>
              </a:spcBef>
              <a:spcAft>
                <a:spcPts val="0"/>
              </a:spcAft>
              <a:buClr>
                <a:schemeClr val="dk1"/>
              </a:buClr>
              <a:buSzPts val="1100"/>
              <a:buChar char="□"/>
              <a:defRPr/>
            </a:lvl2pPr>
            <a:lvl3pPr lvl="2" rtl="0" algn="l">
              <a:lnSpc>
                <a:spcPct val="90000"/>
              </a:lnSpc>
              <a:spcBef>
                <a:spcPts val="500"/>
              </a:spcBef>
              <a:spcAft>
                <a:spcPts val="0"/>
              </a:spcAft>
              <a:buClr>
                <a:schemeClr val="dk1"/>
              </a:buClr>
              <a:buSzPts val="1100"/>
              <a:buChar char="■"/>
              <a:defRPr/>
            </a:lvl3pPr>
            <a:lvl4pPr lvl="3" rtl="0" algn="l">
              <a:lnSpc>
                <a:spcPct val="90000"/>
              </a:lnSpc>
              <a:spcBef>
                <a:spcPts val="500"/>
              </a:spcBef>
              <a:spcAft>
                <a:spcPts val="0"/>
              </a:spcAft>
              <a:buClr>
                <a:schemeClr val="dk1"/>
              </a:buClr>
              <a:buSzPts val="1100"/>
              <a:buChar char="■"/>
              <a:defRPr/>
            </a:lvl4pPr>
            <a:lvl5pPr lvl="4" rtl="0" algn="l">
              <a:lnSpc>
                <a:spcPct val="90000"/>
              </a:lnSpc>
              <a:spcBef>
                <a:spcPts val="500"/>
              </a:spcBef>
              <a:spcAft>
                <a:spcPts val="0"/>
              </a:spcAft>
              <a:buClr>
                <a:schemeClr val="dk1"/>
              </a:buClr>
              <a:buSzPts val="1100"/>
              <a:buChar char="□"/>
              <a:defRPr/>
            </a:lvl5pPr>
            <a:lvl6pPr lvl="5" rtl="0" algn="l">
              <a:lnSpc>
                <a:spcPct val="90000"/>
              </a:lnSpc>
              <a:spcBef>
                <a:spcPts val="500"/>
              </a:spcBef>
              <a:spcAft>
                <a:spcPts val="0"/>
              </a:spcAft>
              <a:buClr>
                <a:schemeClr val="dk1"/>
              </a:buClr>
              <a:buSzPts val="1100"/>
              <a:buChar char="■"/>
              <a:defRPr/>
            </a:lvl6pPr>
            <a:lvl7pPr lvl="6" rtl="0" algn="l">
              <a:lnSpc>
                <a:spcPct val="90000"/>
              </a:lnSpc>
              <a:spcBef>
                <a:spcPts val="500"/>
              </a:spcBef>
              <a:spcAft>
                <a:spcPts val="0"/>
              </a:spcAft>
              <a:buClr>
                <a:schemeClr val="dk1"/>
              </a:buClr>
              <a:buSzPts val="1100"/>
              <a:buChar char="■"/>
              <a:defRPr/>
            </a:lvl7pPr>
            <a:lvl8pPr lvl="7" rtl="0" algn="l">
              <a:lnSpc>
                <a:spcPct val="90000"/>
              </a:lnSpc>
              <a:spcBef>
                <a:spcPts val="500"/>
              </a:spcBef>
              <a:spcAft>
                <a:spcPts val="0"/>
              </a:spcAft>
              <a:buClr>
                <a:schemeClr val="dk1"/>
              </a:buClr>
              <a:buSzPts val="1100"/>
              <a:buChar char="□"/>
              <a:defRPr/>
            </a:lvl8pPr>
            <a:lvl9pPr lvl="8" rtl="0" algn="l">
              <a:lnSpc>
                <a:spcPct val="90000"/>
              </a:lnSpc>
              <a:spcBef>
                <a:spcPts val="500"/>
              </a:spcBef>
              <a:spcAft>
                <a:spcPts val="0"/>
              </a:spcAft>
              <a:buClr>
                <a:schemeClr val="dk1"/>
              </a:buClr>
              <a:buSzPts val="1100"/>
              <a:buChar char="■"/>
              <a:defRPr/>
            </a:lvl9pPr>
          </a:lstStyle>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_Title and Content">
  <p:cSld name="4_Title and Content">
    <p:spTree>
      <p:nvGrpSpPr>
        <p:cNvPr id="664" name="Shape 664"/>
        <p:cNvGrpSpPr/>
        <p:nvPr/>
      </p:nvGrpSpPr>
      <p:grpSpPr>
        <a:xfrm>
          <a:off x="0" y="0"/>
          <a:ext cx="0" cy="0"/>
          <a:chOff x="0" y="0"/>
          <a:chExt cx="0" cy="0"/>
        </a:xfrm>
      </p:grpSpPr>
      <p:grpSp>
        <p:nvGrpSpPr>
          <p:cNvPr id="665" name="Google Shape;665;p66"/>
          <p:cNvGrpSpPr/>
          <p:nvPr/>
        </p:nvGrpSpPr>
        <p:grpSpPr>
          <a:xfrm>
            <a:off x="0" y="5980278"/>
            <a:ext cx="12191479" cy="127050"/>
            <a:chOff x="0" y="9863563"/>
            <a:chExt cx="20104682" cy="209550"/>
          </a:xfrm>
        </p:grpSpPr>
        <p:sp>
          <p:nvSpPr>
            <p:cNvPr id="666" name="Google Shape;666;p66"/>
            <p:cNvSpPr/>
            <p:nvPr/>
          </p:nvSpPr>
          <p:spPr>
            <a:xfrm>
              <a:off x="9568127" y="9863563"/>
              <a:ext cx="10536555" cy="209550"/>
            </a:xfrm>
            <a:custGeom>
              <a:rect b="b" l="l" r="r" t="t"/>
              <a:pathLst>
                <a:path extrusionOk="0" h="209550" w="10536555">
                  <a:moveTo>
                    <a:pt x="10535972" y="0"/>
                  </a:moveTo>
                  <a:lnTo>
                    <a:pt x="0" y="0"/>
                  </a:lnTo>
                  <a:lnTo>
                    <a:pt x="0" y="209417"/>
                  </a:lnTo>
                  <a:lnTo>
                    <a:pt x="10535972" y="209417"/>
                  </a:lnTo>
                  <a:lnTo>
                    <a:pt x="10535972" y="0"/>
                  </a:lnTo>
                  <a:close/>
                </a:path>
              </a:pathLst>
            </a:custGeom>
            <a:solidFill>
              <a:srgbClr val="479AC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667" name="Google Shape;667;p66"/>
            <p:cNvSpPr/>
            <p:nvPr/>
          </p:nvSpPr>
          <p:spPr>
            <a:xfrm>
              <a:off x="6861916" y="9863563"/>
              <a:ext cx="2706370" cy="209550"/>
            </a:xfrm>
            <a:custGeom>
              <a:rect b="b" l="l" r="r" t="t"/>
              <a:pathLst>
                <a:path extrusionOk="0" h="209550" w="2706370">
                  <a:moveTo>
                    <a:pt x="2706210" y="0"/>
                  </a:moveTo>
                  <a:lnTo>
                    <a:pt x="0" y="0"/>
                  </a:lnTo>
                  <a:lnTo>
                    <a:pt x="0" y="209417"/>
                  </a:lnTo>
                  <a:lnTo>
                    <a:pt x="2706210" y="209417"/>
                  </a:lnTo>
                  <a:lnTo>
                    <a:pt x="270621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668" name="Google Shape;668;p66"/>
            <p:cNvSpPr/>
            <p:nvPr/>
          </p:nvSpPr>
          <p:spPr>
            <a:xfrm>
              <a:off x="0" y="9863563"/>
              <a:ext cx="4956810" cy="209550"/>
            </a:xfrm>
            <a:custGeom>
              <a:rect b="b" l="l" r="r" t="t"/>
              <a:pathLst>
                <a:path extrusionOk="0" h="209550" w="4956810">
                  <a:moveTo>
                    <a:pt x="4956623" y="0"/>
                  </a:moveTo>
                  <a:lnTo>
                    <a:pt x="0" y="0"/>
                  </a:lnTo>
                  <a:lnTo>
                    <a:pt x="0" y="209417"/>
                  </a:lnTo>
                  <a:lnTo>
                    <a:pt x="4956623" y="209417"/>
                  </a:lnTo>
                  <a:lnTo>
                    <a:pt x="4956623"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669" name="Google Shape;669;p66"/>
            <p:cNvSpPr/>
            <p:nvPr/>
          </p:nvSpPr>
          <p:spPr>
            <a:xfrm>
              <a:off x="4956623" y="9863563"/>
              <a:ext cx="1905634" cy="209550"/>
            </a:xfrm>
            <a:custGeom>
              <a:rect b="b" l="l" r="r" t="t"/>
              <a:pathLst>
                <a:path extrusionOk="0" h="209550" w="1905634">
                  <a:moveTo>
                    <a:pt x="1905292" y="0"/>
                  </a:moveTo>
                  <a:lnTo>
                    <a:pt x="0" y="0"/>
                  </a:lnTo>
                  <a:lnTo>
                    <a:pt x="0" y="209417"/>
                  </a:lnTo>
                  <a:lnTo>
                    <a:pt x="1905292" y="209417"/>
                  </a:lnTo>
                  <a:lnTo>
                    <a:pt x="1905292"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grpSp>
        <p:nvGrpSpPr>
          <p:cNvPr id="670" name="Google Shape;670;p66"/>
          <p:cNvGrpSpPr/>
          <p:nvPr/>
        </p:nvGrpSpPr>
        <p:grpSpPr>
          <a:xfrm>
            <a:off x="10472612" y="6300976"/>
            <a:ext cx="1450594" cy="352728"/>
            <a:chOff x="17270138" y="10392506"/>
            <a:chExt cx="2392141" cy="581772"/>
          </a:xfrm>
        </p:grpSpPr>
        <p:grpSp>
          <p:nvGrpSpPr>
            <p:cNvPr id="671" name="Google Shape;671;p66"/>
            <p:cNvGrpSpPr/>
            <p:nvPr/>
          </p:nvGrpSpPr>
          <p:grpSpPr>
            <a:xfrm>
              <a:off x="17879688" y="10615449"/>
              <a:ext cx="479402" cy="221678"/>
              <a:chOff x="17879688" y="10615449"/>
              <a:chExt cx="479402" cy="221678"/>
            </a:xfrm>
          </p:grpSpPr>
          <p:pic>
            <p:nvPicPr>
              <p:cNvPr id="672" name="Google Shape;672;p66"/>
              <p:cNvPicPr preferRelativeResize="0"/>
              <p:nvPr/>
            </p:nvPicPr>
            <p:blipFill rotWithShape="1">
              <a:blip r:embed="rId2">
                <a:alphaModFix/>
              </a:blip>
              <a:srcRect b="0" l="0" r="0" t="0"/>
              <a:stretch/>
            </p:blipFill>
            <p:spPr>
              <a:xfrm>
                <a:off x="17879688" y="10624359"/>
                <a:ext cx="165691" cy="212768"/>
              </a:xfrm>
              <a:prstGeom prst="rect">
                <a:avLst/>
              </a:prstGeom>
              <a:noFill/>
              <a:ln>
                <a:noFill/>
              </a:ln>
            </p:spPr>
          </p:pic>
          <p:sp>
            <p:nvSpPr>
              <p:cNvPr id="673" name="Google Shape;673;p66"/>
              <p:cNvSpPr/>
              <p:nvPr/>
            </p:nvSpPr>
            <p:spPr>
              <a:xfrm>
                <a:off x="18087310" y="10615449"/>
                <a:ext cx="271780" cy="221615"/>
              </a:xfrm>
              <a:custGeom>
                <a:rect b="b" l="l" r="r" t="t"/>
                <a:pathLst>
                  <a:path extrusionOk="0" h="221615" w="271780">
                    <a:moveTo>
                      <a:pt x="137189" y="0"/>
                    </a:moveTo>
                    <a:lnTo>
                      <a:pt x="98004" y="3605"/>
                    </a:lnTo>
                    <a:lnTo>
                      <a:pt x="36808" y="31434"/>
                    </a:lnTo>
                    <a:lnTo>
                      <a:pt x="9099" y="68863"/>
                    </a:lnTo>
                    <a:lnTo>
                      <a:pt x="0" y="113954"/>
                    </a:lnTo>
                    <a:lnTo>
                      <a:pt x="3551" y="145640"/>
                    </a:lnTo>
                    <a:lnTo>
                      <a:pt x="32269" y="192733"/>
                    </a:lnTo>
                    <a:lnTo>
                      <a:pt x="73580" y="214194"/>
                    </a:lnTo>
                    <a:lnTo>
                      <a:pt x="111437" y="220668"/>
                    </a:lnTo>
                    <a:lnTo>
                      <a:pt x="133618" y="221469"/>
                    </a:lnTo>
                    <a:lnTo>
                      <a:pt x="181804" y="217606"/>
                    </a:lnTo>
                    <a:lnTo>
                      <a:pt x="219554" y="205709"/>
                    </a:lnTo>
                    <a:lnTo>
                      <a:pt x="247804" y="185322"/>
                    </a:lnTo>
                    <a:lnTo>
                      <a:pt x="248779" y="183868"/>
                    </a:lnTo>
                    <a:lnTo>
                      <a:pt x="137189" y="183868"/>
                    </a:lnTo>
                    <a:lnTo>
                      <a:pt x="100110" y="180475"/>
                    </a:lnTo>
                    <a:lnTo>
                      <a:pt x="72483" y="170233"/>
                    </a:lnTo>
                    <a:lnTo>
                      <a:pt x="54152" y="153044"/>
                    </a:lnTo>
                    <a:lnTo>
                      <a:pt x="44961" y="128812"/>
                    </a:lnTo>
                    <a:lnTo>
                      <a:pt x="271174" y="128812"/>
                    </a:lnTo>
                    <a:lnTo>
                      <a:pt x="271174" y="109661"/>
                    </a:lnTo>
                    <a:lnTo>
                      <a:pt x="269153" y="93724"/>
                    </a:lnTo>
                    <a:lnTo>
                      <a:pt x="45736" y="93724"/>
                    </a:lnTo>
                    <a:lnTo>
                      <a:pt x="56104" y="69304"/>
                    </a:lnTo>
                    <a:lnTo>
                      <a:pt x="75188" y="51618"/>
                    </a:lnTo>
                    <a:lnTo>
                      <a:pt x="102680" y="40863"/>
                    </a:lnTo>
                    <a:lnTo>
                      <a:pt x="138268" y="37234"/>
                    </a:lnTo>
                    <a:lnTo>
                      <a:pt x="242644" y="37234"/>
                    </a:lnTo>
                    <a:lnTo>
                      <a:pt x="236021" y="29799"/>
                    </a:lnTo>
                    <a:lnTo>
                      <a:pt x="209260" y="13350"/>
                    </a:lnTo>
                    <a:lnTo>
                      <a:pt x="193505" y="7474"/>
                    </a:lnTo>
                    <a:lnTo>
                      <a:pt x="176327" y="3306"/>
                    </a:lnTo>
                    <a:lnTo>
                      <a:pt x="157597" y="822"/>
                    </a:lnTo>
                    <a:lnTo>
                      <a:pt x="137189" y="0"/>
                    </a:lnTo>
                    <a:close/>
                  </a:path>
                  <a:path extrusionOk="0" h="221615" w="271780">
                    <a:moveTo>
                      <a:pt x="268326" y="154183"/>
                    </a:moveTo>
                    <a:lnTo>
                      <a:pt x="216265" y="154183"/>
                    </a:lnTo>
                    <a:lnTo>
                      <a:pt x="215899" y="154780"/>
                    </a:lnTo>
                    <a:lnTo>
                      <a:pt x="204180" y="167811"/>
                    </a:lnTo>
                    <a:lnTo>
                      <a:pt x="187523" y="176867"/>
                    </a:lnTo>
                    <a:lnTo>
                      <a:pt x="165375" y="182152"/>
                    </a:lnTo>
                    <a:lnTo>
                      <a:pt x="137189" y="183868"/>
                    </a:lnTo>
                    <a:lnTo>
                      <a:pt x="248779" y="183868"/>
                    </a:lnTo>
                    <a:lnTo>
                      <a:pt x="267489" y="155984"/>
                    </a:lnTo>
                    <a:lnTo>
                      <a:pt x="268326" y="154183"/>
                    </a:lnTo>
                    <a:close/>
                  </a:path>
                  <a:path extrusionOk="0" h="221615" w="271780">
                    <a:moveTo>
                      <a:pt x="242644" y="37234"/>
                    </a:moveTo>
                    <a:lnTo>
                      <a:pt x="138268" y="37234"/>
                    </a:lnTo>
                    <a:lnTo>
                      <a:pt x="172911" y="40716"/>
                    </a:lnTo>
                    <a:lnTo>
                      <a:pt x="198783" y="51226"/>
                    </a:lnTo>
                    <a:lnTo>
                      <a:pt x="216030" y="68863"/>
                    </a:lnTo>
                    <a:lnTo>
                      <a:pt x="224799" y="93724"/>
                    </a:lnTo>
                    <a:lnTo>
                      <a:pt x="269153" y="93724"/>
                    </a:lnTo>
                    <a:lnTo>
                      <a:pt x="267196" y="78293"/>
                    </a:lnTo>
                    <a:lnTo>
                      <a:pt x="255405" y="51559"/>
                    </a:lnTo>
                    <a:lnTo>
                      <a:pt x="242644" y="3723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sp>
          <p:nvSpPr>
            <p:cNvPr id="674" name="Google Shape;674;p66"/>
            <p:cNvSpPr/>
            <p:nvPr/>
          </p:nvSpPr>
          <p:spPr>
            <a:xfrm>
              <a:off x="18426135" y="10620492"/>
              <a:ext cx="269875" cy="211454"/>
            </a:xfrm>
            <a:custGeom>
              <a:rect b="b" l="l" r="r" t="t"/>
              <a:pathLst>
                <a:path extrusionOk="0" h="211454" w="269875">
                  <a:moveTo>
                    <a:pt x="269468" y="0"/>
                  </a:moveTo>
                  <a:lnTo>
                    <a:pt x="221836" y="0"/>
                  </a:lnTo>
                  <a:lnTo>
                    <a:pt x="221836" y="154298"/>
                  </a:lnTo>
                  <a:lnTo>
                    <a:pt x="49705" y="0"/>
                  </a:lnTo>
                  <a:lnTo>
                    <a:pt x="0" y="0"/>
                  </a:lnTo>
                  <a:lnTo>
                    <a:pt x="0" y="210925"/>
                  </a:lnTo>
                  <a:lnTo>
                    <a:pt x="47935" y="210925"/>
                  </a:lnTo>
                  <a:lnTo>
                    <a:pt x="47935" y="54856"/>
                  </a:lnTo>
                  <a:lnTo>
                    <a:pt x="221836" y="210925"/>
                  </a:lnTo>
                  <a:lnTo>
                    <a:pt x="269468" y="210925"/>
                  </a:lnTo>
                  <a:lnTo>
                    <a:pt x="269468" y="0"/>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675" name="Google Shape;675;p66"/>
            <p:cNvSpPr/>
            <p:nvPr/>
          </p:nvSpPr>
          <p:spPr>
            <a:xfrm>
              <a:off x="18756563" y="10610134"/>
              <a:ext cx="281305" cy="227329"/>
            </a:xfrm>
            <a:custGeom>
              <a:rect b="b" l="l" r="r" t="t"/>
              <a:pathLst>
                <a:path extrusionOk="0" h="227329" w="281305">
                  <a:moveTo>
                    <a:pt x="140131" y="0"/>
                  </a:moveTo>
                  <a:lnTo>
                    <a:pt x="100945" y="3402"/>
                  </a:lnTo>
                  <a:lnTo>
                    <a:pt x="39362" y="30060"/>
                  </a:lnTo>
                  <a:lnTo>
                    <a:pt x="9978" y="66450"/>
                  </a:lnTo>
                  <a:lnTo>
                    <a:pt x="0" y="114855"/>
                  </a:lnTo>
                  <a:lnTo>
                    <a:pt x="8728" y="163675"/>
                  </a:lnTo>
                  <a:lnTo>
                    <a:pt x="34831" y="198668"/>
                  </a:lnTo>
                  <a:lnTo>
                    <a:pt x="78188" y="219734"/>
                  </a:lnTo>
                  <a:lnTo>
                    <a:pt x="138676" y="226778"/>
                  </a:lnTo>
                  <a:lnTo>
                    <a:pt x="199632" y="219440"/>
                  </a:lnTo>
                  <a:lnTo>
                    <a:pt x="244253" y="197882"/>
                  </a:lnTo>
                  <a:lnTo>
                    <a:pt x="253425" y="186140"/>
                  </a:lnTo>
                  <a:lnTo>
                    <a:pt x="139765" y="186140"/>
                  </a:lnTo>
                  <a:lnTo>
                    <a:pt x="99849" y="181747"/>
                  </a:lnTo>
                  <a:lnTo>
                    <a:pt x="71531" y="168485"/>
                  </a:lnTo>
                  <a:lnTo>
                    <a:pt x="54656" y="146229"/>
                  </a:lnTo>
                  <a:lnTo>
                    <a:pt x="49066" y="114855"/>
                  </a:lnTo>
                  <a:lnTo>
                    <a:pt x="55084" y="82600"/>
                  </a:lnTo>
                  <a:lnTo>
                    <a:pt x="72764" y="58990"/>
                  </a:lnTo>
                  <a:lnTo>
                    <a:pt x="101545" y="44485"/>
                  </a:lnTo>
                  <a:lnTo>
                    <a:pt x="140864" y="39548"/>
                  </a:lnTo>
                  <a:lnTo>
                    <a:pt x="251382" y="39548"/>
                  </a:lnTo>
                  <a:lnTo>
                    <a:pt x="242697" y="30174"/>
                  </a:lnTo>
                  <a:lnTo>
                    <a:pt x="213532" y="13287"/>
                  </a:lnTo>
                  <a:lnTo>
                    <a:pt x="196852" y="7438"/>
                  </a:lnTo>
                  <a:lnTo>
                    <a:pt x="179145" y="3290"/>
                  </a:lnTo>
                  <a:lnTo>
                    <a:pt x="160280" y="818"/>
                  </a:lnTo>
                  <a:lnTo>
                    <a:pt x="140131" y="0"/>
                  </a:lnTo>
                  <a:close/>
                </a:path>
                <a:path extrusionOk="0" h="227329" w="281305">
                  <a:moveTo>
                    <a:pt x="251382" y="39548"/>
                  </a:moveTo>
                  <a:lnTo>
                    <a:pt x="140864" y="39548"/>
                  </a:lnTo>
                  <a:lnTo>
                    <a:pt x="179872" y="44485"/>
                  </a:lnTo>
                  <a:lnTo>
                    <a:pt x="208426" y="58990"/>
                  </a:lnTo>
                  <a:lnTo>
                    <a:pt x="225969" y="82600"/>
                  </a:lnTo>
                  <a:lnTo>
                    <a:pt x="231940" y="114855"/>
                  </a:lnTo>
                  <a:lnTo>
                    <a:pt x="226259" y="146229"/>
                  </a:lnTo>
                  <a:lnTo>
                    <a:pt x="209110" y="168485"/>
                  </a:lnTo>
                  <a:lnTo>
                    <a:pt x="180332" y="181747"/>
                  </a:lnTo>
                  <a:lnTo>
                    <a:pt x="139765" y="186140"/>
                  </a:lnTo>
                  <a:lnTo>
                    <a:pt x="253425" y="186140"/>
                  </a:lnTo>
                  <a:lnTo>
                    <a:pt x="271665" y="162792"/>
                  </a:lnTo>
                  <a:lnTo>
                    <a:pt x="280996" y="114855"/>
                  </a:lnTo>
                  <a:lnTo>
                    <a:pt x="276663" y="81317"/>
                  </a:lnTo>
                  <a:lnTo>
                    <a:pt x="263819" y="52970"/>
                  </a:lnTo>
                  <a:lnTo>
                    <a:pt x="251382" y="39548"/>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676" name="Google Shape;676;p66"/>
            <p:cNvSpPr/>
            <p:nvPr/>
          </p:nvSpPr>
          <p:spPr>
            <a:xfrm>
              <a:off x="19099035" y="10610132"/>
              <a:ext cx="563244" cy="227329"/>
            </a:xfrm>
            <a:custGeom>
              <a:rect b="b" l="l" r="r" t="t"/>
              <a:pathLst>
                <a:path extrusionOk="0" h="227329" w="563244">
                  <a:moveTo>
                    <a:pt x="266001" y="226796"/>
                  </a:moveTo>
                  <a:lnTo>
                    <a:pt x="157340" y="99275"/>
                  </a:lnTo>
                  <a:lnTo>
                    <a:pt x="260578" y="15341"/>
                  </a:lnTo>
                  <a:lnTo>
                    <a:pt x="194271" y="15341"/>
                  </a:lnTo>
                  <a:lnTo>
                    <a:pt x="46875" y="136359"/>
                  </a:lnTo>
                  <a:lnTo>
                    <a:pt x="46875" y="15341"/>
                  </a:lnTo>
                  <a:lnTo>
                    <a:pt x="0" y="15341"/>
                  </a:lnTo>
                  <a:lnTo>
                    <a:pt x="0" y="226796"/>
                  </a:lnTo>
                  <a:lnTo>
                    <a:pt x="46875" y="226796"/>
                  </a:lnTo>
                  <a:lnTo>
                    <a:pt x="46875" y="182537"/>
                  </a:lnTo>
                  <a:lnTo>
                    <a:pt x="120548" y="124307"/>
                  </a:lnTo>
                  <a:lnTo>
                    <a:pt x="207327" y="226796"/>
                  </a:lnTo>
                  <a:lnTo>
                    <a:pt x="266001" y="226796"/>
                  </a:lnTo>
                  <a:close/>
                </a:path>
                <a:path extrusionOk="0" h="227329" w="563244">
                  <a:moveTo>
                    <a:pt x="563219" y="80784"/>
                  </a:moveTo>
                  <a:lnTo>
                    <a:pt x="556120" y="44602"/>
                  </a:lnTo>
                  <a:lnTo>
                    <a:pt x="548868" y="36258"/>
                  </a:lnTo>
                  <a:lnTo>
                    <a:pt x="534250" y="19443"/>
                  </a:lnTo>
                  <a:lnTo>
                    <a:pt x="517817" y="13017"/>
                  </a:lnTo>
                  <a:lnTo>
                    <a:pt x="517817" y="109728"/>
                  </a:lnTo>
                  <a:lnTo>
                    <a:pt x="517715" y="115951"/>
                  </a:lnTo>
                  <a:lnTo>
                    <a:pt x="500291" y="154762"/>
                  </a:lnTo>
                  <a:lnTo>
                    <a:pt x="450342" y="185000"/>
                  </a:lnTo>
                  <a:lnTo>
                    <a:pt x="404761" y="191274"/>
                  </a:lnTo>
                  <a:lnTo>
                    <a:pt x="382905" y="189572"/>
                  </a:lnTo>
                  <a:lnTo>
                    <a:pt x="367411" y="184416"/>
                  </a:lnTo>
                  <a:lnTo>
                    <a:pt x="358165" y="175780"/>
                  </a:lnTo>
                  <a:lnTo>
                    <a:pt x="355104" y="163601"/>
                  </a:lnTo>
                  <a:lnTo>
                    <a:pt x="355104" y="163233"/>
                  </a:lnTo>
                  <a:lnTo>
                    <a:pt x="380695" y="134302"/>
                  </a:lnTo>
                  <a:lnTo>
                    <a:pt x="420522" y="127152"/>
                  </a:lnTo>
                  <a:lnTo>
                    <a:pt x="451739" y="124929"/>
                  </a:lnTo>
                  <a:lnTo>
                    <a:pt x="476529" y="122809"/>
                  </a:lnTo>
                  <a:lnTo>
                    <a:pt x="495388" y="119672"/>
                  </a:lnTo>
                  <a:lnTo>
                    <a:pt x="508939" y="115366"/>
                  </a:lnTo>
                  <a:lnTo>
                    <a:pt x="517817" y="109728"/>
                  </a:lnTo>
                  <a:lnTo>
                    <a:pt x="517817" y="13017"/>
                  </a:lnTo>
                  <a:lnTo>
                    <a:pt x="496785" y="4775"/>
                  </a:lnTo>
                  <a:lnTo>
                    <a:pt x="442874" y="0"/>
                  </a:lnTo>
                  <a:lnTo>
                    <a:pt x="387819" y="5156"/>
                  </a:lnTo>
                  <a:lnTo>
                    <a:pt x="347306" y="20701"/>
                  </a:lnTo>
                  <a:lnTo>
                    <a:pt x="321094" y="46786"/>
                  </a:lnTo>
                  <a:lnTo>
                    <a:pt x="308978" y="83566"/>
                  </a:lnTo>
                  <a:lnTo>
                    <a:pt x="308800" y="84988"/>
                  </a:lnTo>
                  <a:lnTo>
                    <a:pt x="358254" y="84988"/>
                  </a:lnTo>
                  <a:lnTo>
                    <a:pt x="358381" y="83883"/>
                  </a:lnTo>
                  <a:lnTo>
                    <a:pt x="365785" y="61988"/>
                  </a:lnTo>
                  <a:lnTo>
                    <a:pt x="382066" y="47218"/>
                  </a:lnTo>
                  <a:lnTo>
                    <a:pt x="408546" y="38874"/>
                  </a:lnTo>
                  <a:lnTo>
                    <a:pt x="446532" y="36258"/>
                  </a:lnTo>
                  <a:lnTo>
                    <a:pt x="472998" y="37934"/>
                  </a:lnTo>
                  <a:lnTo>
                    <a:pt x="510755" y="54457"/>
                  </a:lnTo>
                  <a:lnTo>
                    <a:pt x="517093" y="65036"/>
                  </a:lnTo>
                  <a:lnTo>
                    <a:pt x="517093" y="70904"/>
                  </a:lnTo>
                  <a:lnTo>
                    <a:pt x="480644" y="91363"/>
                  </a:lnTo>
                  <a:lnTo>
                    <a:pt x="417677" y="96291"/>
                  </a:lnTo>
                  <a:lnTo>
                    <a:pt x="393242" y="98894"/>
                  </a:lnTo>
                  <a:lnTo>
                    <a:pt x="351866" y="108013"/>
                  </a:lnTo>
                  <a:lnTo>
                    <a:pt x="311823" y="136855"/>
                  </a:lnTo>
                  <a:lnTo>
                    <a:pt x="304203" y="167259"/>
                  </a:lnTo>
                  <a:lnTo>
                    <a:pt x="309740" y="193230"/>
                  </a:lnTo>
                  <a:lnTo>
                    <a:pt x="326326" y="211836"/>
                  </a:lnTo>
                  <a:lnTo>
                    <a:pt x="353872" y="223050"/>
                  </a:lnTo>
                  <a:lnTo>
                    <a:pt x="392315" y="226796"/>
                  </a:lnTo>
                  <a:lnTo>
                    <a:pt x="423240" y="224764"/>
                  </a:lnTo>
                  <a:lnTo>
                    <a:pt x="474853" y="208648"/>
                  </a:lnTo>
                  <a:lnTo>
                    <a:pt x="509028" y="180670"/>
                  </a:lnTo>
                  <a:lnTo>
                    <a:pt x="519264" y="165595"/>
                  </a:lnTo>
                  <a:lnTo>
                    <a:pt x="523392" y="219824"/>
                  </a:lnTo>
                  <a:lnTo>
                    <a:pt x="563219" y="219824"/>
                  </a:lnTo>
                  <a:lnTo>
                    <a:pt x="563219" y="165595"/>
                  </a:lnTo>
                  <a:lnTo>
                    <a:pt x="563219" y="109728"/>
                  </a:lnTo>
                  <a:lnTo>
                    <a:pt x="563219" y="8078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nvGrpSpPr>
            <p:cNvPr id="677" name="Google Shape;677;p66"/>
            <p:cNvGrpSpPr/>
            <p:nvPr/>
          </p:nvGrpSpPr>
          <p:grpSpPr>
            <a:xfrm>
              <a:off x="17270138" y="10697205"/>
              <a:ext cx="448309" cy="277073"/>
              <a:chOff x="17270138" y="10697205"/>
              <a:chExt cx="448309" cy="277073"/>
            </a:xfrm>
          </p:grpSpPr>
          <p:sp>
            <p:nvSpPr>
              <p:cNvPr id="678" name="Google Shape;678;p66"/>
              <p:cNvSpPr/>
              <p:nvPr/>
            </p:nvSpPr>
            <p:spPr>
              <a:xfrm>
                <a:off x="17270138" y="10697205"/>
                <a:ext cx="448309" cy="55245"/>
              </a:xfrm>
              <a:custGeom>
                <a:rect b="b" l="l" r="r" t="t"/>
                <a:pathLst>
                  <a:path extrusionOk="0" h="55245" w="448309">
                    <a:moveTo>
                      <a:pt x="440300" y="0"/>
                    </a:moveTo>
                    <a:lnTo>
                      <a:pt x="7455" y="0"/>
                    </a:lnTo>
                    <a:lnTo>
                      <a:pt x="4412" y="12040"/>
                    </a:lnTo>
                    <a:lnTo>
                      <a:pt x="2145" y="24279"/>
                    </a:lnTo>
                    <a:lnTo>
                      <a:pt x="668" y="36679"/>
                    </a:lnTo>
                    <a:lnTo>
                      <a:pt x="0" y="51087"/>
                    </a:lnTo>
                    <a:lnTo>
                      <a:pt x="73" y="54846"/>
                    </a:lnTo>
                    <a:lnTo>
                      <a:pt x="447693" y="54846"/>
                    </a:lnTo>
                    <a:lnTo>
                      <a:pt x="447766" y="49202"/>
                    </a:lnTo>
                    <a:lnTo>
                      <a:pt x="447097" y="36679"/>
                    </a:lnTo>
                    <a:lnTo>
                      <a:pt x="445619" y="24279"/>
                    </a:lnTo>
                    <a:lnTo>
                      <a:pt x="443349" y="12040"/>
                    </a:lnTo>
                    <a:lnTo>
                      <a:pt x="44030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679" name="Google Shape;679;p66"/>
              <p:cNvSpPr/>
              <p:nvPr/>
            </p:nvSpPr>
            <p:spPr>
              <a:xfrm>
                <a:off x="17272040" y="10775656"/>
                <a:ext cx="444500" cy="55245"/>
              </a:xfrm>
              <a:custGeom>
                <a:rect b="b" l="l" r="r" t="t"/>
                <a:pathLst>
                  <a:path extrusionOk="0" h="55245" w="444500">
                    <a:moveTo>
                      <a:pt x="443965" y="0"/>
                    </a:moveTo>
                    <a:lnTo>
                      <a:pt x="0" y="0"/>
                    </a:lnTo>
                    <a:lnTo>
                      <a:pt x="2328" y="14230"/>
                    </a:lnTo>
                    <a:lnTo>
                      <a:pt x="5540" y="28145"/>
                    </a:lnTo>
                    <a:lnTo>
                      <a:pt x="9601" y="41715"/>
                    </a:lnTo>
                    <a:lnTo>
                      <a:pt x="14481" y="54909"/>
                    </a:lnTo>
                    <a:lnTo>
                      <a:pt x="429484" y="54909"/>
                    </a:lnTo>
                    <a:lnTo>
                      <a:pt x="434362" y="41715"/>
                    </a:lnTo>
                    <a:lnTo>
                      <a:pt x="438421" y="28145"/>
                    </a:lnTo>
                    <a:lnTo>
                      <a:pt x="441632" y="14230"/>
                    </a:lnTo>
                    <a:lnTo>
                      <a:pt x="443965"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680" name="Google Shape;680;p66"/>
              <p:cNvSpPr/>
              <p:nvPr/>
            </p:nvSpPr>
            <p:spPr>
              <a:xfrm>
                <a:off x="17294201" y="10851088"/>
                <a:ext cx="400050" cy="123190"/>
              </a:xfrm>
              <a:custGeom>
                <a:rect b="b" l="l" r="r" t="t"/>
                <a:pathLst>
                  <a:path extrusionOk="0" h="123190" w="400050">
                    <a:moveTo>
                      <a:pt x="399631" y="0"/>
                    </a:moveTo>
                    <a:lnTo>
                      <a:pt x="0" y="0"/>
                    </a:lnTo>
                    <a:lnTo>
                      <a:pt x="26578" y="40754"/>
                    </a:lnTo>
                    <a:lnTo>
                      <a:pt x="61146" y="74712"/>
                    </a:lnTo>
                    <a:lnTo>
                      <a:pt x="102406" y="100575"/>
                    </a:lnTo>
                    <a:lnTo>
                      <a:pt x="149061" y="117045"/>
                    </a:lnTo>
                    <a:lnTo>
                      <a:pt x="199815" y="122823"/>
                    </a:lnTo>
                    <a:lnTo>
                      <a:pt x="250569" y="117045"/>
                    </a:lnTo>
                    <a:lnTo>
                      <a:pt x="297225" y="100575"/>
                    </a:lnTo>
                    <a:lnTo>
                      <a:pt x="338485" y="74712"/>
                    </a:lnTo>
                    <a:lnTo>
                      <a:pt x="373052" y="40754"/>
                    </a:lnTo>
                    <a:lnTo>
                      <a:pt x="399631"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pic>
          <p:nvPicPr>
            <p:cNvPr id="681" name="Google Shape;681;p66"/>
            <p:cNvPicPr preferRelativeResize="0"/>
            <p:nvPr/>
          </p:nvPicPr>
          <p:blipFill rotWithShape="1">
            <a:blip r:embed="rId3">
              <a:alphaModFix/>
            </a:blip>
            <a:srcRect b="0" l="0" r="0" t="0"/>
            <a:stretch/>
          </p:blipFill>
          <p:spPr>
            <a:xfrm>
              <a:off x="17298399" y="10392506"/>
              <a:ext cx="391240" cy="257497"/>
            </a:xfrm>
            <a:prstGeom prst="rect">
              <a:avLst/>
            </a:prstGeom>
            <a:noFill/>
            <a:ln>
              <a:noFill/>
            </a:ln>
          </p:spPr>
        </p:pic>
      </p:grpSp>
      <p:sp>
        <p:nvSpPr>
          <p:cNvPr id="682" name="Google Shape;682;p66"/>
          <p:cNvSpPr txBox="1"/>
          <p:nvPr>
            <p:ph type="title"/>
          </p:nvPr>
        </p:nvSpPr>
        <p:spPr>
          <a:xfrm>
            <a:off x="616696" y="602131"/>
            <a:ext cx="10965600" cy="513300"/>
          </a:xfrm>
          <a:prstGeom prst="rect">
            <a:avLst/>
          </a:prstGeom>
          <a:noFill/>
          <a:ln>
            <a:noFill/>
          </a:ln>
        </p:spPr>
        <p:txBody>
          <a:bodyPr anchorCtr="0" anchor="ctr" bIns="0" lIns="0" spcFirstLastPara="1" rIns="0" wrap="square" tIns="0">
            <a:normAutofit/>
          </a:bodyPr>
          <a:lstStyle>
            <a:lvl1pPr lvl="0" rtl="0" algn="l">
              <a:lnSpc>
                <a:spcPct val="90000"/>
              </a:lnSpc>
              <a:spcBef>
                <a:spcPts val="0"/>
              </a:spcBef>
              <a:spcAft>
                <a:spcPts val="0"/>
              </a:spcAft>
              <a:buClr>
                <a:srgbClr val="040404"/>
              </a:buClr>
              <a:buSzPts val="3300"/>
              <a:buFont typeface="Arial"/>
              <a:buNone/>
              <a:defRPr b="1" i="0" sz="3300">
                <a:solidFill>
                  <a:srgbClr val="040404"/>
                </a:solidFill>
                <a:latin typeface="Arial"/>
                <a:ea typeface="Arial"/>
                <a:cs typeface="Arial"/>
                <a:sym typeface="Aria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683" name="Google Shape;683;p66"/>
          <p:cNvSpPr txBox="1"/>
          <p:nvPr>
            <p:ph idx="1" type="subTitle"/>
          </p:nvPr>
        </p:nvSpPr>
        <p:spPr>
          <a:xfrm>
            <a:off x="616696" y="1194219"/>
            <a:ext cx="10965600" cy="193200"/>
          </a:xfrm>
          <a:prstGeom prst="rect">
            <a:avLst/>
          </a:prstGeom>
          <a:noFill/>
          <a:ln>
            <a:noFill/>
          </a:ln>
        </p:spPr>
        <p:txBody>
          <a:bodyPr anchorCtr="0" anchor="t" bIns="0" lIns="0" spcFirstLastPara="1" rIns="0" wrap="square" tIns="0">
            <a:spAutoFit/>
          </a:bodyPr>
          <a:lstStyle>
            <a:lvl1pPr lvl="0" rtl="0" algn="l">
              <a:lnSpc>
                <a:spcPct val="90000"/>
              </a:lnSpc>
              <a:spcBef>
                <a:spcPts val="900"/>
              </a:spcBef>
              <a:spcAft>
                <a:spcPts val="0"/>
              </a:spcAft>
              <a:buClr>
                <a:srgbClr val="07806F"/>
              </a:buClr>
              <a:buSzPts val="1300"/>
              <a:buNone/>
              <a:defRPr b="1" i="0" sz="1300">
                <a:solidFill>
                  <a:srgbClr val="07806F"/>
                </a:solidFill>
                <a:latin typeface="Arial"/>
                <a:ea typeface="Arial"/>
                <a:cs typeface="Arial"/>
                <a:sym typeface="Arial"/>
              </a:defRPr>
            </a:lvl1pPr>
            <a:lvl2pPr lvl="1" rtl="0" algn="l">
              <a:lnSpc>
                <a:spcPct val="90000"/>
              </a:lnSpc>
              <a:spcBef>
                <a:spcPts val="500"/>
              </a:spcBef>
              <a:spcAft>
                <a:spcPts val="0"/>
              </a:spcAft>
              <a:buClr>
                <a:schemeClr val="dk1"/>
              </a:buClr>
              <a:buSzPts val="1100"/>
              <a:buChar char="□"/>
              <a:defRPr/>
            </a:lvl2pPr>
            <a:lvl3pPr lvl="2" rtl="0" algn="l">
              <a:lnSpc>
                <a:spcPct val="90000"/>
              </a:lnSpc>
              <a:spcBef>
                <a:spcPts val="500"/>
              </a:spcBef>
              <a:spcAft>
                <a:spcPts val="0"/>
              </a:spcAft>
              <a:buClr>
                <a:schemeClr val="dk1"/>
              </a:buClr>
              <a:buSzPts val="1100"/>
              <a:buChar char="■"/>
              <a:defRPr/>
            </a:lvl3pPr>
            <a:lvl4pPr lvl="3" rtl="0" algn="l">
              <a:lnSpc>
                <a:spcPct val="90000"/>
              </a:lnSpc>
              <a:spcBef>
                <a:spcPts val="500"/>
              </a:spcBef>
              <a:spcAft>
                <a:spcPts val="0"/>
              </a:spcAft>
              <a:buClr>
                <a:schemeClr val="dk1"/>
              </a:buClr>
              <a:buSzPts val="1100"/>
              <a:buChar char="■"/>
              <a:defRPr/>
            </a:lvl4pPr>
            <a:lvl5pPr lvl="4" rtl="0" algn="l">
              <a:lnSpc>
                <a:spcPct val="90000"/>
              </a:lnSpc>
              <a:spcBef>
                <a:spcPts val="500"/>
              </a:spcBef>
              <a:spcAft>
                <a:spcPts val="0"/>
              </a:spcAft>
              <a:buClr>
                <a:schemeClr val="dk1"/>
              </a:buClr>
              <a:buSzPts val="1100"/>
              <a:buChar char="□"/>
              <a:defRPr/>
            </a:lvl5pPr>
            <a:lvl6pPr lvl="5" rtl="0" algn="l">
              <a:lnSpc>
                <a:spcPct val="90000"/>
              </a:lnSpc>
              <a:spcBef>
                <a:spcPts val="500"/>
              </a:spcBef>
              <a:spcAft>
                <a:spcPts val="0"/>
              </a:spcAft>
              <a:buClr>
                <a:schemeClr val="dk1"/>
              </a:buClr>
              <a:buSzPts val="1100"/>
              <a:buChar char="■"/>
              <a:defRPr/>
            </a:lvl6pPr>
            <a:lvl7pPr lvl="6" rtl="0" algn="l">
              <a:lnSpc>
                <a:spcPct val="90000"/>
              </a:lnSpc>
              <a:spcBef>
                <a:spcPts val="500"/>
              </a:spcBef>
              <a:spcAft>
                <a:spcPts val="0"/>
              </a:spcAft>
              <a:buClr>
                <a:schemeClr val="dk1"/>
              </a:buClr>
              <a:buSzPts val="1100"/>
              <a:buChar char="■"/>
              <a:defRPr/>
            </a:lvl7pPr>
            <a:lvl8pPr lvl="7" rtl="0" algn="l">
              <a:lnSpc>
                <a:spcPct val="90000"/>
              </a:lnSpc>
              <a:spcBef>
                <a:spcPts val="500"/>
              </a:spcBef>
              <a:spcAft>
                <a:spcPts val="0"/>
              </a:spcAft>
              <a:buClr>
                <a:schemeClr val="dk1"/>
              </a:buClr>
              <a:buSzPts val="1100"/>
              <a:buChar char="□"/>
              <a:defRPr/>
            </a:lvl8pPr>
            <a:lvl9pPr lvl="8" rtl="0" algn="l">
              <a:lnSpc>
                <a:spcPct val="90000"/>
              </a:lnSpc>
              <a:spcBef>
                <a:spcPts val="500"/>
              </a:spcBef>
              <a:spcAft>
                <a:spcPts val="0"/>
              </a:spcAft>
              <a:buClr>
                <a:schemeClr val="dk1"/>
              </a:buClr>
              <a:buSzPts val="1100"/>
              <a:buChar char="■"/>
              <a:defRPr/>
            </a:lvl9pPr>
          </a:lstStyle>
          <a:p/>
        </p:txBody>
      </p:sp>
      <p:sp>
        <p:nvSpPr>
          <p:cNvPr id="684" name="Google Shape;684;p66"/>
          <p:cNvSpPr txBox="1"/>
          <p:nvPr>
            <p:ph idx="2" type="body"/>
          </p:nvPr>
        </p:nvSpPr>
        <p:spPr>
          <a:xfrm>
            <a:off x="626047" y="1617361"/>
            <a:ext cx="10955700" cy="3783600"/>
          </a:xfrm>
          <a:prstGeom prst="rect">
            <a:avLst/>
          </a:prstGeom>
          <a:noFill/>
          <a:ln>
            <a:noFill/>
          </a:ln>
        </p:spPr>
        <p:txBody>
          <a:bodyPr anchorCtr="0" anchor="t" bIns="0" lIns="0" spcFirstLastPara="1" rIns="0" wrap="square" tIns="0">
            <a:normAutofit/>
          </a:bodyPr>
          <a:lstStyle>
            <a:lvl1pPr indent="-228600" lvl="0" marL="457200" rtl="0" algn="l">
              <a:lnSpc>
                <a:spcPct val="90000"/>
              </a:lnSpc>
              <a:spcBef>
                <a:spcPts val="900"/>
              </a:spcBef>
              <a:spcAft>
                <a:spcPts val="0"/>
              </a:spcAft>
              <a:buClr>
                <a:schemeClr val="dk1"/>
              </a:buClr>
              <a:buSzPts val="1200"/>
              <a:buNone/>
              <a:defRPr b="0" i="0" sz="1200">
                <a:solidFill>
                  <a:schemeClr val="dk1"/>
                </a:solidFill>
                <a:latin typeface="Arial"/>
                <a:ea typeface="Arial"/>
                <a:cs typeface="Arial"/>
                <a:sym typeface="Arial"/>
              </a:defRPr>
            </a:lvl1pPr>
            <a:lvl2pPr indent="-298450" lvl="1" marL="914400" rtl="0" algn="l">
              <a:lnSpc>
                <a:spcPct val="90000"/>
              </a:lnSpc>
              <a:spcBef>
                <a:spcPts val="500"/>
              </a:spcBef>
              <a:spcAft>
                <a:spcPts val="0"/>
              </a:spcAft>
              <a:buClr>
                <a:schemeClr val="dk1"/>
              </a:buClr>
              <a:buSzPts val="1100"/>
              <a:buChar char="□"/>
              <a:defRPr/>
            </a:lvl2pPr>
            <a:lvl3pPr indent="-298450" lvl="2" marL="1371600" rtl="0" algn="l">
              <a:lnSpc>
                <a:spcPct val="90000"/>
              </a:lnSpc>
              <a:spcBef>
                <a:spcPts val="500"/>
              </a:spcBef>
              <a:spcAft>
                <a:spcPts val="0"/>
              </a:spcAft>
              <a:buClr>
                <a:schemeClr val="dk1"/>
              </a:buClr>
              <a:buSzPts val="1100"/>
              <a:buChar char="■"/>
              <a:defRPr/>
            </a:lvl3pPr>
            <a:lvl4pPr indent="-298450" lvl="3" marL="1828800" rtl="0" algn="l">
              <a:lnSpc>
                <a:spcPct val="90000"/>
              </a:lnSpc>
              <a:spcBef>
                <a:spcPts val="500"/>
              </a:spcBef>
              <a:spcAft>
                <a:spcPts val="0"/>
              </a:spcAft>
              <a:buClr>
                <a:schemeClr val="dk1"/>
              </a:buClr>
              <a:buSzPts val="1100"/>
              <a:buChar char="■"/>
              <a:defRPr/>
            </a:lvl4pPr>
            <a:lvl5pPr indent="-298450" lvl="4" marL="2286000" rtl="0" algn="l">
              <a:lnSpc>
                <a:spcPct val="90000"/>
              </a:lnSpc>
              <a:spcBef>
                <a:spcPts val="500"/>
              </a:spcBef>
              <a:spcAft>
                <a:spcPts val="0"/>
              </a:spcAft>
              <a:buClr>
                <a:schemeClr val="dk1"/>
              </a:buClr>
              <a:buSzPts val="1100"/>
              <a:buChar char="□"/>
              <a:defRPr/>
            </a:lvl5pPr>
            <a:lvl6pPr indent="-298450" lvl="5" marL="2743200" rtl="0" algn="l">
              <a:lnSpc>
                <a:spcPct val="90000"/>
              </a:lnSpc>
              <a:spcBef>
                <a:spcPts val="500"/>
              </a:spcBef>
              <a:spcAft>
                <a:spcPts val="0"/>
              </a:spcAft>
              <a:buClr>
                <a:schemeClr val="dk1"/>
              </a:buClr>
              <a:buSzPts val="1100"/>
              <a:buChar char="■"/>
              <a:defRPr/>
            </a:lvl6pPr>
            <a:lvl7pPr indent="-298450" lvl="6" marL="3200400" rtl="0" algn="l">
              <a:lnSpc>
                <a:spcPct val="90000"/>
              </a:lnSpc>
              <a:spcBef>
                <a:spcPts val="500"/>
              </a:spcBef>
              <a:spcAft>
                <a:spcPts val="0"/>
              </a:spcAft>
              <a:buClr>
                <a:schemeClr val="dk1"/>
              </a:buClr>
              <a:buSzPts val="1100"/>
              <a:buChar char="■"/>
              <a:defRPr/>
            </a:lvl7pPr>
            <a:lvl8pPr indent="-298450" lvl="7" marL="3657600" rtl="0" algn="l">
              <a:lnSpc>
                <a:spcPct val="90000"/>
              </a:lnSpc>
              <a:spcBef>
                <a:spcPts val="500"/>
              </a:spcBef>
              <a:spcAft>
                <a:spcPts val="0"/>
              </a:spcAft>
              <a:buClr>
                <a:schemeClr val="dk1"/>
              </a:buClr>
              <a:buSzPts val="1100"/>
              <a:buChar char="□"/>
              <a:defRPr/>
            </a:lvl8pPr>
            <a:lvl9pPr indent="-298450" lvl="8" marL="4114800" rtl="0" algn="l">
              <a:lnSpc>
                <a:spcPct val="90000"/>
              </a:lnSpc>
              <a:spcBef>
                <a:spcPts val="500"/>
              </a:spcBef>
              <a:spcAft>
                <a:spcPts val="0"/>
              </a:spcAft>
              <a:buClr>
                <a:schemeClr val="dk1"/>
              </a:buClr>
              <a:buSzPts val="1100"/>
              <a:buChar char="■"/>
              <a:defRPr/>
            </a:lvl9pPr>
          </a:lstStyle>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3">
  <p:cSld name="Title and Content_5">
    <p:spTree>
      <p:nvGrpSpPr>
        <p:cNvPr id="685" name="Shape 685"/>
        <p:cNvGrpSpPr/>
        <p:nvPr/>
      </p:nvGrpSpPr>
      <p:grpSpPr>
        <a:xfrm>
          <a:off x="0" y="0"/>
          <a:ext cx="0" cy="0"/>
          <a:chOff x="0" y="0"/>
          <a:chExt cx="0" cy="0"/>
        </a:xfrm>
      </p:grpSpPr>
      <p:grpSp>
        <p:nvGrpSpPr>
          <p:cNvPr id="686" name="Google Shape;686;p67"/>
          <p:cNvGrpSpPr/>
          <p:nvPr/>
        </p:nvGrpSpPr>
        <p:grpSpPr>
          <a:xfrm>
            <a:off x="0" y="5980278"/>
            <a:ext cx="12191479" cy="127050"/>
            <a:chOff x="0" y="9863563"/>
            <a:chExt cx="20104682" cy="209550"/>
          </a:xfrm>
        </p:grpSpPr>
        <p:sp>
          <p:nvSpPr>
            <p:cNvPr id="687" name="Google Shape;687;p67"/>
            <p:cNvSpPr/>
            <p:nvPr/>
          </p:nvSpPr>
          <p:spPr>
            <a:xfrm>
              <a:off x="9568127" y="9863563"/>
              <a:ext cx="10536555" cy="209550"/>
            </a:xfrm>
            <a:custGeom>
              <a:rect b="b" l="l" r="r" t="t"/>
              <a:pathLst>
                <a:path extrusionOk="0" h="209550" w="10536555">
                  <a:moveTo>
                    <a:pt x="10535972" y="0"/>
                  </a:moveTo>
                  <a:lnTo>
                    <a:pt x="0" y="0"/>
                  </a:lnTo>
                  <a:lnTo>
                    <a:pt x="0" y="209417"/>
                  </a:lnTo>
                  <a:lnTo>
                    <a:pt x="10535972" y="209417"/>
                  </a:lnTo>
                  <a:lnTo>
                    <a:pt x="10535972" y="0"/>
                  </a:lnTo>
                  <a:close/>
                </a:path>
              </a:pathLst>
            </a:custGeom>
            <a:solidFill>
              <a:srgbClr val="479AC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688" name="Google Shape;688;p67"/>
            <p:cNvSpPr/>
            <p:nvPr/>
          </p:nvSpPr>
          <p:spPr>
            <a:xfrm>
              <a:off x="6861916" y="9863563"/>
              <a:ext cx="2706370" cy="209550"/>
            </a:xfrm>
            <a:custGeom>
              <a:rect b="b" l="l" r="r" t="t"/>
              <a:pathLst>
                <a:path extrusionOk="0" h="209550" w="2706370">
                  <a:moveTo>
                    <a:pt x="2706210" y="0"/>
                  </a:moveTo>
                  <a:lnTo>
                    <a:pt x="0" y="0"/>
                  </a:lnTo>
                  <a:lnTo>
                    <a:pt x="0" y="209417"/>
                  </a:lnTo>
                  <a:lnTo>
                    <a:pt x="2706210" y="209417"/>
                  </a:lnTo>
                  <a:lnTo>
                    <a:pt x="270621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689" name="Google Shape;689;p67"/>
            <p:cNvSpPr/>
            <p:nvPr/>
          </p:nvSpPr>
          <p:spPr>
            <a:xfrm>
              <a:off x="0" y="9863563"/>
              <a:ext cx="4956810" cy="209550"/>
            </a:xfrm>
            <a:custGeom>
              <a:rect b="b" l="l" r="r" t="t"/>
              <a:pathLst>
                <a:path extrusionOk="0" h="209550" w="4956810">
                  <a:moveTo>
                    <a:pt x="4956623" y="0"/>
                  </a:moveTo>
                  <a:lnTo>
                    <a:pt x="0" y="0"/>
                  </a:lnTo>
                  <a:lnTo>
                    <a:pt x="0" y="209417"/>
                  </a:lnTo>
                  <a:lnTo>
                    <a:pt x="4956623" y="209417"/>
                  </a:lnTo>
                  <a:lnTo>
                    <a:pt x="4956623"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690" name="Google Shape;690;p67"/>
            <p:cNvSpPr/>
            <p:nvPr/>
          </p:nvSpPr>
          <p:spPr>
            <a:xfrm>
              <a:off x="4956623" y="9863563"/>
              <a:ext cx="1905634" cy="209550"/>
            </a:xfrm>
            <a:custGeom>
              <a:rect b="b" l="l" r="r" t="t"/>
              <a:pathLst>
                <a:path extrusionOk="0" h="209550" w="1905634">
                  <a:moveTo>
                    <a:pt x="1905292" y="0"/>
                  </a:moveTo>
                  <a:lnTo>
                    <a:pt x="0" y="0"/>
                  </a:lnTo>
                  <a:lnTo>
                    <a:pt x="0" y="209417"/>
                  </a:lnTo>
                  <a:lnTo>
                    <a:pt x="1905292" y="209417"/>
                  </a:lnTo>
                  <a:lnTo>
                    <a:pt x="1905292"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grpSp>
        <p:nvGrpSpPr>
          <p:cNvPr id="691" name="Google Shape;691;p67"/>
          <p:cNvGrpSpPr/>
          <p:nvPr/>
        </p:nvGrpSpPr>
        <p:grpSpPr>
          <a:xfrm>
            <a:off x="10472612" y="6300976"/>
            <a:ext cx="1450594" cy="352728"/>
            <a:chOff x="17270138" y="10392506"/>
            <a:chExt cx="2392141" cy="581772"/>
          </a:xfrm>
        </p:grpSpPr>
        <p:grpSp>
          <p:nvGrpSpPr>
            <p:cNvPr id="692" name="Google Shape;692;p67"/>
            <p:cNvGrpSpPr/>
            <p:nvPr/>
          </p:nvGrpSpPr>
          <p:grpSpPr>
            <a:xfrm>
              <a:off x="17879688" y="10615449"/>
              <a:ext cx="479402" cy="221678"/>
              <a:chOff x="17879688" y="10615449"/>
              <a:chExt cx="479402" cy="221678"/>
            </a:xfrm>
          </p:grpSpPr>
          <p:pic>
            <p:nvPicPr>
              <p:cNvPr id="693" name="Google Shape;693;p67"/>
              <p:cNvPicPr preferRelativeResize="0"/>
              <p:nvPr/>
            </p:nvPicPr>
            <p:blipFill rotWithShape="1">
              <a:blip r:embed="rId2">
                <a:alphaModFix/>
              </a:blip>
              <a:srcRect b="0" l="0" r="0" t="0"/>
              <a:stretch/>
            </p:blipFill>
            <p:spPr>
              <a:xfrm>
                <a:off x="17879688" y="10624359"/>
                <a:ext cx="165691" cy="212768"/>
              </a:xfrm>
              <a:prstGeom prst="rect">
                <a:avLst/>
              </a:prstGeom>
              <a:noFill/>
              <a:ln>
                <a:noFill/>
              </a:ln>
            </p:spPr>
          </p:pic>
          <p:sp>
            <p:nvSpPr>
              <p:cNvPr id="694" name="Google Shape;694;p67"/>
              <p:cNvSpPr/>
              <p:nvPr/>
            </p:nvSpPr>
            <p:spPr>
              <a:xfrm>
                <a:off x="18087310" y="10615449"/>
                <a:ext cx="271780" cy="221615"/>
              </a:xfrm>
              <a:custGeom>
                <a:rect b="b" l="l" r="r" t="t"/>
                <a:pathLst>
                  <a:path extrusionOk="0" h="221615" w="271780">
                    <a:moveTo>
                      <a:pt x="137189" y="0"/>
                    </a:moveTo>
                    <a:lnTo>
                      <a:pt x="98004" y="3605"/>
                    </a:lnTo>
                    <a:lnTo>
                      <a:pt x="36808" y="31434"/>
                    </a:lnTo>
                    <a:lnTo>
                      <a:pt x="9099" y="68863"/>
                    </a:lnTo>
                    <a:lnTo>
                      <a:pt x="0" y="113954"/>
                    </a:lnTo>
                    <a:lnTo>
                      <a:pt x="3551" y="145640"/>
                    </a:lnTo>
                    <a:lnTo>
                      <a:pt x="32269" y="192733"/>
                    </a:lnTo>
                    <a:lnTo>
                      <a:pt x="73580" y="214194"/>
                    </a:lnTo>
                    <a:lnTo>
                      <a:pt x="111437" y="220668"/>
                    </a:lnTo>
                    <a:lnTo>
                      <a:pt x="133618" y="221469"/>
                    </a:lnTo>
                    <a:lnTo>
                      <a:pt x="181804" y="217606"/>
                    </a:lnTo>
                    <a:lnTo>
                      <a:pt x="219554" y="205709"/>
                    </a:lnTo>
                    <a:lnTo>
                      <a:pt x="247804" y="185322"/>
                    </a:lnTo>
                    <a:lnTo>
                      <a:pt x="248779" y="183868"/>
                    </a:lnTo>
                    <a:lnTo>
                      <a:pt x="137189" y="183868"/>
                    </a:lnTo>
                    <a:lnTo>
                      <a:pt x="100110" y="180475"/>
                    </a:lnTo>
                    <a:lnTo>
                      <a:pt x="72483" y="170233"/>
                    </a:lnTo>
                    <a:lnTo>
                      <a:pt x="54152" y="153044"/>
                    </a:lnTo>
                    <a:lnTo>
                      <a:pt x="44961" y="128812"/>
                    </a:lnTo>
                    <a:lnTo>
                      <a:pt x="271174" y="128812"/>
                    </a:lnTo>
                    <a:lnTo>
                      <a:pt x="271174" y="109661"/>
                    </a:lnTo>
                    <a:lnTo>
                      <a:pt x="269153" y="93724"/>
                    </a:lnTo>
                    <a:lnTo>
                      <a:pt x="45736" y="93724"/>
                    </a:lnTo>
                    <a:lnTo>
                      <a:pt x="56104" y="69304"/>
                    </a:lnTo>
                    <a:lnTo>
                      <a:pt x="75188" y="51618"/>
                    </a:lnTo>
                    <a:lnTo>
                      <a:pt x="102680" y="40863"/>
                    </a:lnTo>
                    <a:lnTo>
                      <a:pt x="138268" y="37234"/>
                    </a:lnTo>
                    <a:lnTo>
                      <a:pt x="242644" y="37234"/>
                    </a:lnTo>
                    <a:lnTo>
                      <a:pt x="236021" y="29799"/>
                    </a:lnTo>
                    <a:lnTo>
                      <a:pt x="209260" y="13350"/>
                    </a:lnTo>
                    <a:lnTo>
                      <a:pt x="193505" y="7474"/>
                    </a:lnTo>
                    <a:lnTo>
                      <a:pt x="176327" y="3306"/>
                    </a:lnTo>
                    <a:lnTo>
                      <a:pt x="157597" y="822"/>
                    </a:lnTo>
                    <a:lnTo>
                      <a:pt x="137189" y="0"/>
                    </a:lnTo>
                    <a:close/>
                  </a:path>
                  <a:path extrusionOk="0" h="221615" w="271780">
                    <a:moveTo>
                      <a:pt x="268326" y="154183"/>
                    </a:moveTo>
                    <a:lnTo>
                      <a:pt x="216265" y="154183"/>
                    </a:lnTo>
                    <a:lnTo>
                      <a:pt x="215899" y="154780"/>
                    </a:lnTo>
                    <a:lnTo>
                      <a:pt x="204180" y="167811"/>
                    </a:lnTo>
                    <a:lnTo>
                      <a:pt x="187523" y="176867"/>
                    </a:lnTo>
                    <a:lnTo>
                      <a:pt x="165375" y="182152"/>
                    </a:lnTo>
                    <a:lnTo>
                      <a:pt x="137189" y="183868"/>
                    </a:lnTo>
                    <a:lnTo>
                      <a:pt x="248779" y="183868"/>
                    </a:lnTo>
                    <a:lnTo>
                      <a:pt x="267489" y="155984"/>
                    </a:lnTo>
                    <a:lnTo>
                      <a:pt x="268326" y="154183"/>
                    </a:lnTo>
                    <a:close/>
                  </a:path>
                  <a:path extrusionOk="0" h="221615" w="271780">
                    <a:moveTo>
                      <a:pt x="242644" y="37234"/>
                    </a:moveTo>
                    <a:lnTo>
                      <a:pt x="138268" y="37234"/>
                    </a:lnTo>
                    <a:lnTo>
                      <a:pt x="172911" y="40716"/>
                    </a:lnTo>
                    <a:lnTo>
                      <a:pt x="198783" y="51226"/>
                    </a:lnTo>
                    <a:lnTo>
                      <a:pt x="216030" y="68863"/>
                    </a:lnTo>
                    <a:lnTo>
                      <a:pt x="224799" y="93724"/>
                    </a:lnTo>
                    <a:lnTo>
                      <a:pt x="269153" y="93724"/>
                    </a:lnTo>
                    <a:lnTo>
                      <a:pt x="267196" y="78293"/>
                    </a:lnTo>
                    <a:lnTo>
                      <a:pt x="255405" y="51559"/>
                    </a:lnTo>
                    <a:lnTo>
                      <a:pt x="242644" y="3723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sp>
          <p:nvSpPr>
            <p:cNvPr id="695" name="Google Shape;695;p67"/>
            <p:cNvSpPr/>
            <p:nvPr/>
          </p:nvSpPr>
          <p:spPr>
            <a:xfrm>
              <a:off x="18426135" y="10620492"/>
              <a:ext cx="269875" cy="211454"/>
            </a:xfrm>
            <a:custGeom>
              <a:rect b="b" l="l" r="r" t="t"/>
              <a:pathLst>
                <a:path extrusionOk="0" h="211454" w="269875">
                  <a:moveTo>
                    <a:pt x="269468" y="0"/>
                  </a:moveTo>
                  <a:lnTo>
                    <a:pt x="221836" y="0"/>
                  </a:lnTo>
                  <a:lnTo>
                    <a:pt x="221836" y="154298"/>
                  </a:lnTo>
                  <a:lnTo>
                    <a:pt x="49705" y="0"/>
                  </a:lnTo>
                  <a:lnTo>
                    <a:pt x="0" y="0"/>
                  </a:lnTo>
                  <a:lnTo>
                    <a:pt x="0" y="210925"/>
                  </a:lnTo>
                  <a:lnTo>
                    <a:pt x="47935" y="210925"/>
                  </a:lnTo>
                  <a:lnTo>
                    <a:pt x="47935" y="54856"/>
                  </a:lnTo>
                  <a:lnTo>
                    <a:pt x="221836" y="210925"/>
                  </a:lnTo>
                  <a:lnTo>
                    <a:pt x="269468" y="210925"/>
                  </a:lnTo>
                  <a:lnTo>
                    <a:pt x="269468" y="0"/>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696" name="Google Shape;696;p67"/>
            <p:cNvSpPr/>
            <p:nvPr/>
          </p:nvSpPr>
          <p:spPr>
            <a:xfrm>
              <a:off x="18756563" y="10610134"/>
              <a:ext cx="281305" cy="227329"/>
            </a:xfrm>
            <a:custGeom>
              <a:rect b="b" l="l" r="r" t="t"/>
              <a:pathLst>
                <a:path extrusionOk="0" h="227329" w="281305">
                  <a:moveTo>
                    <a:pt x="140131" y="0"/>
                  </a:moveTo>
                  <a:lnTo>
                    <a:pt x="100945" y="3402"/>
                  </a:lnTo>
                  <a:lnTo>
                    <a:pt x="39362" y="30060"/>
                  </a:lnTo>
                  <a:lnTo>
                    <a:pt x="9978" y="66450"/>
                  </a:lnTo>
                  <a:lnTo>
                    <a:pt x="0" y="114855"/>
                  </a:lnTo>
                  <a:lnTo>
                    <a:pt x="8728" y="163675"/>
                  </a:lnTo>
                  <a:lnTo>
                    <a:pt x="34831" y="198668"/>
                  </a:lnTo>
                  <a:lnTo>
                    <a:pt x="78188" y="219734"/>
                  </a:lnTo>
                  <a:lnTo>
                    <a:pt x="138676" y="226778"/>
                  </a:lnTo>
                  <a:lnTo>
                    <a:pt x="199632" y="219440"/>
                  </a:lnTo>
                  <a:lnTo>
                    <a:pt x="244253" y="197882"/>
                  </a:lnTo>
                  <a:lnTo>
                    <a:pt x="253425" y="186140"/>
                  </a:lnTo>
                  <a:lnTo>
                    <a:pt x="139765" y="186140"/>
                  </a:lnTo>
                  <a:lnTo>
                    <a:pt x="99849" y="181747"/>
                  </a:lnTo>
                  <a:lnTo>
                    <a:pt x="71531" y="168485"/>
                  </a:lnTo>
                  <a:lnTo>
                    <a:pt x="54656" y="146229"/>
                  </a:lnTo>
                  <a:lnTo>
                    <a:pt x="49066" y="114855"/>
                  </a:lnTo>
                  <a:lnTo>
                    <a:pt x="55084" y="82600"/>
                  </a:lnTo>
                  <a:lnTo>
                    <a:pt x="72764" y="58990"/>
                  </a:lnTo>
                  <a:lnTo>
                    <a:pt x="101545" y="44485"/>
                  </a:lnTo>
                  <a:lnTo>
                    <a:pt x="140864" y="39548"/>
                  </a:lnTo>
                  <a:lnTo>
                    <a:pt x="251382" y="39548"/>
                  </a:lnTo>
                  <a:lnTo>
                    <a:pt x="242697" y="30174"/>
                  </a:lnTo>
                  <a:lnTo>
                    <a:pt x="213532" y="13287"/>
                  </a:lnTo>
                  <a:lnTo>
                    <a:pt x="196852" y="7438"/>
                  </a:lnTo>
                  <a:lnTo>
                    <a:pt x="179145" y="3290"/>
                  </a:lnTo>
                  <a:lnTo>
                    <a:pt x="160280" y="818"/>
                  </a:lnTo>
                  <a:lnTo>
                    <a:pt x="140131" y="0"/>
                  </a:lnTo>
                  <a:close/>
                </a:path>
                <a:path extrusionOk="0" h="227329" w="281305">
                  <a:moveTo>
                    <a:pt x="251382" y="39548"/>
                  </a:moveTo>
                  <a:lnTo>
                    <a:pt x="140864" y="39548"/>
                  </a:lnTo>
                  <a:lnTo>
                    <a:pt x="179872" y="44485"/>
                  </a:lnTo>
                  <a:lnTo>
                    <a:pt x="208426" y="58990"/>
                  </a:lnTo>
                  <a:lnTo>
                    <a:pt x="225969" y="82600"/>
                  </a:lnTo>
                  <a:lnTo>
                    <a:pt x="231940" y="114855"/>
                  </a:lnTo>
                  <a:lnTo>
                    <a:pt x="226259" y="146229"/>
                  </a:lnTo>
                  <a:lnTo>
                    <a:pt x="209110" y="168485"/>
                  </a:lnTo>
                  <a:lnTo>
                    <a:pt x="180332" y="181747"/>
                  </a:lnTo>
                  <a:lnTo>
                    <a:pt x="139765" y="186140"/>
                  </a:lnTo>
                  <a:lnTo>
                    <a:pt x="253425" y="186140"/>
                  </a:lnTo>
                  <a:lnTo>
                    <a:pt x="271665" y="162792"/>
                  </a:lnTo>
                  <a:lnTo>
                    <a:pt x="280996" y="114855"/>
                  </a:lnTo>
                  <a:lnTo>
                    <a:pt x="276663" y="81317"/>
                  </a:lnTo>
                  <a:lnTo>
                    <a:pt x="263819" y="52970"/>
                  </a:lnTo>
                  <a:lnTo>
                    <a:pt x="251382" y="39548"/>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697" name="Google Shape;697;p67"/>
            <p:cNvSpPr/>
            <p:nvPr/>
          </p:nvSpPr>
          <p:spPr>
            <a:xfrm>
              <a:off x="19099035" y="10610132"/>
              <a:ext cx="563244" cy="227329"/>
            </a:xfrm>
            <a:custGeom>
              <a:rect b="b" l="l" r="r" t="t"/>
              <a:pathLst>
                <a:path extrusionOk="0" h="227329" w="563244">
                  <a:moveTo>
                    <a:pt x="266001" y="226796"/>
                  </a:moveTo>
                  <a:lnTo>
                    <a:pt x="157340" y="99275"/>
                  </a:lnTo>
                  <a:lnTo>
                    <a:pt x="260578" y="15341"/>
                  </a:lnTo>
                  <a:lnTo>
                    <a:pt x="194271" y="15341"/>
                  </a:lnTo>
                  <a:lnTo>
                    <a:pt x="46875" y="136359"/>
                  </a:lnTo>
                  <a:lnTo>
                    <a:pt x="46875" y="15341"/>
                  </a:lnTo>
                  <a:lnTo>
                    <a:pt x="0" y="15341"/>
                  </a:lnTo>
                  <a:lnTo>
                    <a:pt x="0" y="226796"/>
                  </a:lnTo>
                  <a:lnTo>
                    <a:pt x="46875" y="226796"/>
                  </a:lnTo>
                  <a:lnTo>
                    <a:pt x="46875" y="182537"/>
                  </a:lnTo>
                  <a:lnTo>
                    <a:pt x="120548" y="124307"/>
                  </a:lnTo>
                  <a:lnTo>
                    <a:pt x="207327" y="226796"/>
                  </a:lnTo>
                  <a:lnTo>
                    <a:pt x="266001" y="226796"/>
                  </a:lnTo>
                  <a:close/>
                </a:path>
                <a:path extrusionOk="0" h="227329" w="563244">
                  <a:moveTo>
                    <a:pt x="563219" y="80784"/>
                  </a:moveTo>
                  <a:lnTo>
                    <a:pt x="556120" y="44602"/>
                  </a:lnTo>
                  <a:lnTo>
                    <a:pt x="548868" y="36258"/>
                  </a:lnTo>
                  <a:lnTo>
                    <a:pt x="534250" y="19443"/>
                  </a:lnTo>
                  <a:lnTo>
                    <a:pt x="517817" y="13017"/>
                  </a:lnTo>
                  <a:lnTo>
                    <a:pt x="517817" y="109728"/>
                  </a:lnTo>
                  <a:lnTo>
                    <a:pt x="517715" y="115951"/>
                  </a:lnTo>
                  <a:lnTo>
                    <a:pt x="500291" y="154762"/>
                  </a:lnTo>
                  <a:lnTo>
                    <a:pt x="450342" y="185000"/>
                  </a:lnTo>
                  <a:lnTo>
                    <a:pt x="404761" y="191274"/>
                  </a:lnTo>
                  <a:lnTo>
                    <a:pt x="382905" y="189572"/>
                  </a:lnTo>
                  <a:lnTo>
                    <a:pt x="367411" y="184416"/>
                  </a:lnTo>
                  <a:lnTo>
                    <a:pt x="358165" y="175780"/>
                  </a:lnTo>
                  <a:lnTo>
                    <a:pt x="355104" y="163601"/>
                  </a:lnTo>
                  <a:lnTo>
                    <a:pt x="355104" y="163233"/>
                  </a:lnTo>
                  <a:lnTo>
                    <a:pt x="380695" y="134302"/>
                  </a:lnTo>
                  <a:lnTo>
                    <a:pt x="420522" y="127152"/>
                  </a:lnTo>
                  <a:lnTo>
                    <a:pt x="451739" y="124929"/>
                  </a:lnTo>
                  <a:lnTo>
                    <a:pt x="476529" y="122809"/>
                  </a:lnTo>
                  <a:lnTo>
                    <a:pt x="495388" y="119672"/>
                  </a:lnTo>
                  <a:lnTo>
                    <a:pt x="508939" y="115366"/>
                  </a:lnTo>
                  <a:lnTo>
                    <a:pt x="517817" y="109728"/>
                  </a:lnTo>
                  <a:lnTo>
                    <a:pt x="517817" y="13017"/>
                  </a:lnTo>
                  <a:lnTo>
                    <a:pt x="496785" y="4775"/>
                  </a:lnTo>
                  <a:lnTo>
                    <a:pt x="442874" y="0"/>
                  </a:lnTo>
                  <a:lnTo>
                    <a:pt x="387819" y="5156"/>
                  </a:lnTo>
                  <a:lnTo>
                    <a:pt x="347306" y="20701"/>
                  </a:lnTo>
                  <a:lnTo>
                    <a:pt x="321094" y="46786"/>
                  </a:lnTo>
                  <a:lnTo>
                    <a:pt x="308978" y="83566"/>
                  </a:lnTo>
                  <a:lnTo>
                    <a:pt x="308800" y="84988"/>
                  </a:lnTo>
                  <a:lnTo>
                    <a:pt x="358254" y="84988"/>
                  </a:lnTo>
                  <a:lnTo>
                    <a:pt x="358381" y="83883"/>
                  </a:lnTo>
                  <a:lnTo>
                    <a:pt x="365785" y="61988"/>
                  </a:lnTo>
                  <a:lnTo>
                    <a:pt x="382066" y="47218"/>
                  </a:lnTo>
                  <a:lnTo>
                    <a:pt x="408546" y="38874"/>
                  </a:lnTo>
                  <a:lnTo>
                    <a:pt x="446532" y="36258"/>
                  </a:lnTo>
                  <a:lnTo>
                    <a:pt x="472998" y="37934"/>
                  </a:lnTo>
                  <a:lnTo>
                    <a:pt x="510755" y="54457"/>
                  </a:lnTo>
                  <a:lnTo>
                    <a:pt x="517093" y="65036"/>
                  </a:lnTo>
                  <a:lnTo>
                    <a:pt x="517093" y="70904"/>
                  </a:lnTo>
                  <a:lnTo>
                    <a:pt x="480644" y="91363"/>
                  </a:lnTo>
                  <a:lnTo>
                    <a:pt x="417677" y="96291"/>
                  </a:lnTo>
                  <a:lnTo>
                    <a:pt x="393242" y="98894"/>
                  </a:lnTo>
                  <a:lnTo>
                    <a:pt x="351866" y="108013"/>
                  </a:lnTo>
                  <a:lnTo>
                    <a:pt x="311823" y="136855"/>
                  </a:lnTo>
                  <a:lnTo>
                    <a:pt x="304203" y="167259"/>
                  </a:lnTo>
                  <a:lnTo>
                    <a:pt x="309740" y="193230"/>
                  </a:lnTo>
                  <a:lnTo>
                    <a:pt x="326326" y="211836"/>
                  </a:lnTo>
                  <a:lnTo>
                    <a:pt x="353872" y="223050"/>
                  </a:lnTo>
                  <a:lnTo>
                    <a:pt x="392315" y="226796"/>
                  </a:lnTo>
                  <a:lnTo>
                    <a:pt x="423240" y="224764"/>
                  </a:lnTo>
                  <a:lnTo>
                    <a:pt x="474853" y="208648"/>
                  </a:lnTo>
                  <a:lnTo>
                    <a:pt x="509028" y="180670"/>
                  </a:lnTo>
                  <a:lnTo>
                    <a:pt x="519264" y="165595"/>
                  </a:lnTo>
                  <a:lnTo>
                    <a:pt x="523392" y="219824"/>
                  </a:lnTo>
                  <a:lnTo>
                    <a:pt x="563219" y="219824"/>
                  </a:lnTo>
                  <a:lnTo>
                    <a:pt x="563219" y="165595"/>
                  </a:lnTo>
                  <a:lnTo>
                    <a:pt x="563219" y="109728"/>
                  </a:lnTo>
                  <a:lnTo>
                    <a:pt x="563219" y="8078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nvGrpSpPr>
            <p:cNvPr id="698" name="Google Shape;698;p67"/>
            <p:cNvGrpSpPr/>
            <p:nvPr/>
          </p:nvGrpSpPr>
          <p:grpSpPr>
            <a:xfrm>
              <a:off x="17270138" y="10697205"/>
              <a:ext cx="448309" cy="277073"/>
              <a:chOff x="17270138" y="10697205"/>
              <a:chExt cx="448309" cy="277073"/>
            </a:xfrm>
          </p:grpSpPr>
          <p:sp>
            <p:nvSpPr>
              <p:cNvPr id="699" name="Google Shape;699;p67"/>
              <p:cNvSpPr/>
              <p:nvPr/>
            </p:nvSpPr>
            <p:spPr>
              <a:xfrm>
                <a:off x="17270138" y="10697205"/>
                <a:ext cx="448309" cy="55245"/>
              </a:xfrm>
              <a:custGeom>
                <a:rect b="b" l="l" r="r" t="t"/>
                <a:pathLst>
                  <a:path extrusionOk="0" h="55245" w="448309">
                    <a:moveTo>
                      <a:pt x="440300" y="0"/>
                    </a:moveTo>
                    <a:lnTo>
                      <a:pt x="7455" y="0"/>
                    </a:lnTo>
                    <a:lnTo>
                      <a:pt x="4412" y="12040"/>
                    </a:lnTo>
                    <a:lnTo>
                      <a:pt x="2145" y="24279"/>
                    </a:lnTo>
                    <a:lnTo>
                      <a:pt x="668" y="36679"/>
                    </a:lnTo>
                    <a:lnTo>
                      <a:pt x="0" y="51087"/>
                    </a:lnTo>
                    <a:lnTo>
                      <a:pt x="73" y="54846"/>
                    </a:lnTo>
                    <a:lnTo>
                      <a:pt x="447693" y="54846"/>
                    </a:lnTo>
                    <a:lnTo>
                      <a:pt x="447766" y="49202"/>
                    </a:lnTo>
                    <a:lnTo>
                      <a:pt x="447097" y="36679"/>
                    </a:lnTo>
                    <a:lnTo>
                      <a:pt x="445619" y="24279"/>
                    </a:lnTo>
                    <a:lnTo>
                      <a:pt x="443349" y="12040"/>
                    </a:lnTo>
                    <a:lnTo>
                      <a:pt x="44030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700" name="Google Shape;700;p67"/>
              <p:cNvSpPr/>
              <p:nvPr/>
            </p:nvSpPr>
            <p:spPr>
              <a:xfrm>
                <a:off x="17272040" y="10775656"/>
                <a:ext cx="444500" cy="55245"/>
              </a:xfrm>
              <a:custGeom>
                <a:rect b="b" l="l" r="r" t="t"/>
                <a:pathLst>
                  <a:path extrusionOk="0" h="55245" w="444500">
                    <a:moveTo>
                      <a:pt x="443965" y="0"/>
                    </a:moveTo>
                    <a:lnTo>
                      <a:pt x="0" y="0"/>
                    </a:lnTo>
                    <a:lnTo>
                      <a:pt x="2328" y="14230"/>
                    </a:lnTo>
                    <a:lnTo>
                      <a:pt x="5540" y="28145"/>
                    </a:lnTo>
                    <a:lnTo>
                      <a:pt x="9601" y="41715"/>
                    </a:lnTo>
                    <a:lnTo>
                      <a:pt x="14481" y="54909"/>
                    </a:lnTo>
                    <a:lnTo>
                      <a:pt x="429484" y="54909"/>
                    </a:lnTo>
                    <a:lnTo>
                      <a:pt x="434362" y="41715"/>
                    </a:lnTo>
                    <a:lnTo>
                      <a:pt x="438421" y="28145"/>
                    </a:lnTo>
                    <a:lnTo>
                      <a:pt x="441632" y="14230"/>
                    </a:lnTo>
                    <a:lnTo>
                      <a:pt x="443965"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701" name="Google Shape;701;p67"/>
              <p:cNvSpPr/>
              <p:nvPr/>
            </p:nvSpPr>
            <p:spPr>
              <a:xfrm>
                <a:off x="17294201" y="10851088"/>
                <a:ext cx="400050" cy="123190"/>
              </a:xfrm>
              <a:custGeom>
                <a:rect b="b" l="l" r="r" t="t"/>
                <a:pathLst>
                  <a:path extrusionOk="0" h="123190" w="400050">
                    <a:moveTo>
                      <a:pt x="399631" y="0"/>
                    </a:moveTo>
                    <a:lnTo>
                      <a:pt x="0" y="0"/>
                    </a:lnTo>
                    <a:lnTo>
                      <a:pt x="26578" y="40754"/>
                    </a:lnTo>
                    <a:lnTo>
                      <a:pt x="61146" y="74712"/>
                    </a:lnTo>
                    <a:lnTo>
                      <a:pt x="102406" y="100575"/>
                    </a:lnTo>
                    <a:lnTo>
                      <a:pt x="149061" y="117045"/>
                    </a:lnTo>
                    <a:lnTo>
                      <a:pt x="199815" y="122823"/>
                    </a:lnTo>
                    <a:lnTo>
                      <a:pt x="250569" y="117045"/>
                    </a:lnTo>
                    <a:lnTo>
                      <a:pt x="297225" y="100575"/>
                    </a:lnTo>
                    <a:lnTo>
                      <a:pt x="338485" y="74712"/>
                    </a:lnTo>
                    <a:lnTo>
                      <a:pt x="373052" y="40754"/>
                    </a:lnTo>
                    <a:lnTo>
                      <a:pt x="399631"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pic>
          <p:nvPicPr>
            <p:cNvPr id="702" name="Google Shape;702;p67"/>
            <p:cNvPicPr preferRelativeResize="0"/>
            <p:nvPr/>
          </p:nvPicPr>
          <p:blipFill rotWithShape="1">
            <a:blip r:embed="rId3">
              <a:alphaModFix/>
            </a:blip>
            <a:srcRect b="0" l="0" r="0" t="0"/>
            <a:stretch/>
          </p:blipFill>
          <p:spPr>
            <a:xfrm>
              <a:off x="17298399" y="10392506"/>
              <a:ext cx="391240" cy="257497"/>
            </a:xfrm>
            <a:prstGeom prst="rect">
              <a:avLst/>
            </a:prstGeom>
            <a:noFill/>
            <a:ln>
              <a:noFill/>
            </a:ln>
          </p:spPr>
        </p:pic>
      </p:grpSp>
      <p:sp>
        <p:nvSpPr>
          <p:cNvPr id="703" name="Google Shape;703;p67"/>
          <p:cNvSpPr txBox="1"/>
          <p:nvPr>
            <p:ph type="title"/>
          </p:nvPr>
        </p:nvSpPr>
        <p:spPr>
          <a:xfrm>
            <a:off x="616696" y="602131"/>
            <a:ext cx="10965600" cy="513300"/>
          </a:xfrm>
          <a:prstGeom prst="rect">
            <a:avLst/>
          </a:prstGeom>
          <a:noFill/>
          <a:ln>
            <a:noFill/>
          </a:ln>
        </p:spPr>
        <p:txBody>
          <a:bodyPr anchorCtr="0" anchor="ctr" bIns="0" lIns="0" spcFirstLastPara="1" rIns="0" wrap="square" tIns="0">
            <a:normAutofit/>
          </a:bodyPr>
          <a:lstStyle>
            <a:lvl1pPr lvl="0" rtl="0" algn="l">
              <a:lnSpc>
                <a:spcPct val="90000"/>
              </a:lnSpc>
              <a:spcBef>
                <a:spcPts val="0"/>
              </a:spcBef>
              <a:spcAft>
                <a:spcPts val="0"/>
              </a:spcAft>
              <a:buClr>
                <a:schemeClr val="dk1"/>
              </a:buClr>
              <a:buSzPts val="3300"/>
              <a:buFont typeface="Arial"/>
              <a:buNone/>
              <a:defRPr b="1" i="0" sz="3300">
                <a:solidFill>
                  <a:schemeClr val="dk1"/>
                </a:solidFill>
                <a:latin typeface="Arial"/>
                <a:ea typeface="Arial"/>
                <a:cs typeface="Arial"/>
                <a:sym typeface="Aria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704" name="Google Shape;704;p67"/>
          <p:cNvSpPr txBox="1"/>
          <p:nvPr>
            <p:ph idx="1" type="subTitle"/>
          </p:nvPr>
        </p:nvSpPr>
        <p:spPr>
          <a:xfrm>
            <a:off x="616696" y="1194219"/>
            <a:ext cx="10965600" cy="193200"/>
          </a:xfrm>
          <a:prstGeom prst="rect">
            <a:avLst/>
          </a:prstGeom>
          <a:noFill/>
          <a:ln>
            <a:noFill/>
          </a:ln>
        </p:spPr>
        <p:txBody>
          <a:bodyPr anchorCtr="0" anchor="t" bIns="0" lIns="0" spcFirstLastPara="1" rIns="0" wrap="square" tIns="0">
            <a:spAutoFit/>
          </a:bodyPr>
          <a:lstStyle>
            <a:lvl1pPr lvl="0" rtl="0" algn="l">
              <a:lnSpc>
                <a:spcPct val="90000"/>
              </a:lnSpc>
              <a:spcBef>
                <a:spcPts val="900"/>
              </a:spcBef>
              <a:spcAft>
                <a:spcPts val="0"/>
              </a:spcAft>
              <a:buClr>
                <a:schemeClr val="accent2"/>
              </a:buClr>
              <a:buSzPts val="1300"/>
              <a:buNone/>
              <a:defRPr b="1" i="0" sz="1300">
                <a:solidFill>
                  <a:schemeClr val="accent2"/>
                </a:solidFill>
                <a:latin typeface="Arial"/>
                <a:ea typeface="Arial"/>
                <a:cs typeface="Arial"/>
                <a:sym typeface="Arial"/>
              </a:defRPr>
            </a:lvl1pPr>
            <a:lvl2pPr lvl="1" rtl="0" algn="l">
              <a:lnSpc>
                <a:spcPct val="90000"/>
              </a:lnSpc>
              <a:spcBef>
                <a:spcPts val="500"/>
              </a:spcBef>
              <a:spcAft>
                <a:spcPts val="0"/>
              </a:spcAft>
              <a:buClr>
                <a:schemeClr val="dk1"/>
              </a:buClr>
              <a:buSzPts val="1100"/>
              <a:buChar char="□"/>
              <a:defRPr/>
            </a:lvl2pPr>
            <a:lvl3pPr lvl="2" rtl="0" algn="l">
              <a:lnSpc>
                <a:spcPct val="90000"/>
              </a:lnSpc>
              <a:spcBef>
                <a:spcPts val="500"/>
              </a:spcBef>
              <a:spcAft>
                <a:spcPts val="0"/>
              </a:spcAft>
              <a:buClr>
                <a:schemeClr val="dk1"/>
              </a:buClr>
              <a:buSzPts val="1100"/>
              <a:buChar char="■"/>
              <a:defRPr/>
            </a:lvl3pPr>
            <a:lvl4pPr lvl="3" rtl="0" algn="l">
              <a:lnSpc>
                <a:spcPct val="90000"/>
              </a:lnSpc>
              <a:spcBef>
                <a:spcPts val="500"/>
              </a:spcBef>
              <a:spcAft>
                <a:spcPts val="0"/>
              </a:spcAft>
              <a:buClr>
                <a:schemeClr val="dk1"/>
              </a:buClr>
              <a:buSzPts val="1100"/>
              <a:buChar char="■"/>
              <a:defRPr/>
            </a:lvl4pPr>
            <a:lvl5pPr lvl="4" rtl="0" algn="l">
              <a:lnSpc>
                <a:spcPct val="90000"/>
              </a:lnSpc>
              <a:spcBef>
                <a:spcPts val="500"/>
              </a:spcBef>
              <a:spcAft>
                <a:spcPts val="0"/>
              </a:spcAft>
              <a:buClr>
                <a:schemeClr val="dk1"/>
              </a:buClr>
              <a:buSzPts val="1100"/>
              <a:buChar char="□"/>
              <a:defRPr/>
            </a:lvl5pPr>
            <a:lvl6pPr lvl="5" rtl="0" algn="l">
              <a:lnSpc>
                <a:spcPct val="90000"/>
              </a:lnSpc>
              <a:spcBef>
                <a:spcPts val="500"/>
              </a:spcBef>
              <a:spcAft>
                <a:spcPts val="0"/>
              </a:spcAft>
              <a:buClr>
                <a:schemeClr val="dk1"/>
              </a:buClr>
              <a:buSzPts val="1100"/>
              <a:buChar char="■"/>
              <a:defRPr/>
            </a:lvl6pPr>
            <a:lvl7pPr lvl="6" rtl="0" algn="l">
              <a:lnSpc>
                <a:spcPct val="90000"/>
              </a:lnSpc>
              <a:spcBef>
                <a:spcPts val="500"/>
              </a:spcBef>
              <a:spcAft>
                <a:spcPts val="0"/>
              </a:spcAft>
              <a:buClr>
                <a:schemeClr val="dk1"/>
              </a:buClr>
              <a:buSzPts val="1100"/>
              <a:buChar char="■"/>
              <a:defRPr/>
            </a:lvl7pPr>
            <a:lvl8pPr lvl="7" rtl="0" algn="l">
              <a:lnSpc>
                <a:spcPct val="90000"/>
              </a:lnSpc>
              <a:spcBef>
                <a:spcPts val="500"/>
              </a:spcBef>
              <a:spcAft>
                <a:spcPts val="0"/>
              </a:spcAft>
              <a:buClr>
                <a:schemeClr val="dk1"/>
              </a:buClr>
              <a:buSzPts val="1100"/>
              <a:buChar char="□"/>
              <a:defRPr/>
            </a:lvl8pPr>
            <a:lvl9pPr lvl="8" rtl="0" algn="l">
              <a:lnSpc>
                <a:spcPct val="90000"/>
              </a:lnSpc>
              <a:spcBef>
                <a:spcPts val="500"/>
              </a:spcBef>
              <a:spcAft>
                <a:spcPts val="0"/>
              </a:spcAft>
              <a:buClr>
                <a:schemeClr val="dk1"/>
              </a:buClr>
              <a:buSzPts val="1100"/>
              <a:buChar char="■"/>
              <a:defRPr/>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40" Type="http://schemas.openxmlformats.org/officeDocument/2006/relationships/slideLayout" Target="../slideLayouts/slideLayout40.xml"/><Relationship Id="rId42" Type="http://schemas.openxmlformats.org/officeDocument/2006/relationships/slideLayout" Target="../slideLayouts/slideLayout42.xml"/><Relationship Id="rId41" Type="http://schemas.openxmlformats.org/officeDocument/2006/relationships/slideLayout" Target="../slideLayouts/slideLayout41.xml"/><Relationship Id="rId44" Type="http://schemas.openxmlformats.org/officeDocument/2006/relationships/slideLayout" Target="../slideLayouts/slideLayout44.xml"/><Relationship Id="rId43" Type="http://schemas.openxmlformats.org/officeDocument/2006/relationships/slideLayout" Target="../slideLayouts/slideLayout43.xml"/><Relationship Id="rId46" Type="http://schemas.openxmlformats.org/officeDocument/2006/relationships/slideLayout" Target="../slideLayouts/slideLayout46.xml"/><Relationship Id="rId45" Type="http://schemas.openxmlformats.org/officeDocument/2006/relationships/slideLayout" Target="../slideLayouts/slideLayout45.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48" Type="http://schemas.openxmlformats.org/officeDocument/2006/relationships/slideLayout" Target="../slideLayouts/slideLayout48.xml"/><Relationship Id="rId47" Type="http://schemas.openxmlformats.org/officeDocument/2006/relationships/slideLayout" Target="../slideLayouts/slideLayout47.xml"/><Relationship Id="rId49" Type="http://schemas.openxmlformats.org/officeDocument/2006/relationships/slideLayout" Target="../slideLayouts/slideLayout4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31" Type="http://schemas.openxmlformats.org/officeDocument/2006/relationships/slideLayout" Target="../slideLayouts/slideLayout31.xml"/><Relationship Id="rId30" Type="http://schemas.openxmlformats.org/officeDocument/2006/relationships/slideLayout" Target="../slideLayouts/slideLayout30.xml"/><Relationship Id="rId33" Type="http://schemas.openxmlformats.org/officeDocument/2006/relationships/slideLayout" Target="../slideLayouts/slideLayout33.xml"/><Relationship Id="rId32" Type="http://schemas.openxmlformats.org/officeDocument/2006/relationships/slideLayout" Target="../slideLayouts/slideLayout32.xml"/><Relationship Id="rId35" Type="http://schemas.openxmlformats.org/officeDocument/2006/relationships/slideLayout" Target="../slideLayouts/slideLayout35.xml"/><Relationship Id="rId34" Type="http://schemas.openxmlformats.org/officeDocument/2006/relationships/slideLayout" Target="../slideLayouts/slideLayout34.xml"/><Relationship Id="rId37" Type="http://schemas.openxmlformats.org/officeDocument/2006/relationships/slideLayout" Target="../slideLayouts/slideLayout37.xml"/><Relationship Id="rId36" Type="http://schemas.openxmlformats.org/officeDocument/2006/relationships/slideLayout" Target="../slideLayouts/slideLayout36.xml"/><Relationship Id="rId39" Type="http://schemas.openxmlformats.org/officeDocument/2006/relationships/slideLayout" Target="../slideLayouts/slideLayout39.xml"/><Relationship Id="rId38" Type="http://schemas.openxmlformats.org/officeDocument/2006/relationships/slideLayout" Target="../slideLayouts/slideLayout38.xml"/><Relationship Id="rId62" Type="http://schemas.openxmlformats.org/officeDocument/2006/relationships/slideLayout" Target="../slideLayouts/slideLayout62.xml"/><Relationship Id="rId61" Type="http://schemas.openxmlformats.org/officeDocument/2006/relationships/slideLayout" Target="../slideLayouts/slideLayout61.xml"/><Relationship Id="rId20" Type="http://schemas.openxmlformats.org/officeDocument/2006/relationships/slideLayout" Target="../slideLayouts/slideLayout20.xml"/><Relationship Id="rId64" Type="http://schemas.openxmlformats.org/officeDocument/2006/relationships/slideLayout" Target="../slideLayouts/slideLayout64.xml"/><Relationship Id="rId63" Type="http://schemas.openxmlformats.org/officeDocument/2006/relationships/slideLayout" Target="../slideLayouts/slideLayout63.xml"/><Relationship Id="rId22" Type="http://schemas.openxmlformats.org/officeDocument/2006/relationships/slideLayout" Target="../slideLayouts/slideLayout22.xml"/><Relationship Id="rId66" Type="http://schemas.openxmlformats.org/officeDocument/2006/relationships/slideLayout" Target="../slideLayouts/slideLayout66.xml"/><Relationship Id="rId21" Type="http://schemas.openxmlformats.org/officeDocument/2006/relationships/slideLayout" Target="../slideLayouts/slideLayout21.xml"/><Relationship Id="rId65" Type="http://schemas.openxmlformats.org/officeDocument/2006/relationships/slideLayout" Target="../slideLayouts/slideLayout65.xml"/><Relationship Id="rId24" Type="http://schemas.openxmlformats.org/officeDocument/2006/relationships/slideLayout" Target="../slideLayouts/slideLayout24.xml"/><Relationship Id="rId23" Type="http://schemas.openxmlformats.org/officeDocument/2006/relationships/slideLayout" Target="../slideLayouts/slideLayout23.xml"/><Relationship Id="rId67" Type="http://schemas.openxmlformats.org/officeDocument/2006/relationships/theme" Target="../theme/theme1.xml"/><Relationship Id="rId60" Type="http://schemas.openxmlformats.org/officeDocument/2006/relationships/slideLayout" Target="../slideLayouts/slideLayout60.xml"/><Relationship Id="rId26" Type="http://schemas.openxmlformats.org/officeDocument/2006/relationships/slideLayout" Target="../slideLayouts/slideLayout26.xml"/><Relationship Id="rId25" Type="http://schemas.openxmlformats.org/officeDocument/2006/relationships/slideLayout" Target="../slideLayouts/slideLayout25.xml"/><Relationship Id="rId28" Type="http://schemas.openxmlformats.org/officeDocument/2006/relationships/slideLayout" Target="../slideLayouts/slideLayout28.xml"/><Relationship Id="rId27" Type="http://schemas.openxmlformats.org/officeDocument/2006/relationships/slideLayout" Target="../slideLayouts/slideLayout27.xml"/><Relationship Id="rId29" Type="http://schemas.openxmlformats.org/officeDocument/2006/relationships/slideLayout" Target="../slideLayouts/slideLayout29.xml"/><Relationship Id="rId51" Type="http://schemas.openxmlformats.org/officeDocument/2006/relationships/slideLayout" Target="../slideLayouts/slideLayout51.xml"/><Relationship Id="rId50" Type="http://schemas.openxmlformats.org/officeDocument/2006/relationships/slideLayout" Target="../slideLayouts/slideLayout50.xml"/><Relationship Id="rId53" Type="http://schemas.openxmlformats.org/officeDocument/2006/relationships/slideLayout" Target="../slideLayouts/slideLayout53.xml"/><Relationship Id="rId52" Type="http://schemas.openxmlformats.org/officeDocument/2006/relationships/slideLayout" Target="../slideLayouts/slideLayout52.xml"/><Relationship Id="rId11" Type="http://schemas.openxmlformats.org/officeDocument/2006/relationships/slideLayout" Target="../slideLayouts/slideLayout11.xml"/><Relationship Id="rId55" Type="http://schemas.openxmlformats.org/officeDocument/2006/relationships/slideLayout" Target="../slideLayouts/slideLayout55.xml"/><Relationship Id="rId10" Type="http://schemas.openxmlformats.org/officeDocument/2006/relationships/slideLayout" Target="../slideLayouts/slideLayout10.xml"/><Relationship Id="rId54" Type="http://schemas.openxmlformats.org/officeDocument/2006/relationships/slideLayout" Target="../slideLayouts/slideLayout54.xml"/><Relationship Id="rId13" Type="http://schemas.openxmlformats.org/officeDocument/2006/relationships/slideLayout" Target="../slideLayouts/slideLayout13.xml"/><Relationship Id="rId57" Type="http://schemas.openxmlformats.org/officeDocument/2006/relationships/slideLayout" Target="../slideLayouts/slideLayout57.xml"/><Relationship Id="rId12" Type="http://schemas.openxmlformats.org/officeDocument/2006/relationships/slideLayout" Target="../slideLayouts/slideLayout12.xml"/><Relationship Id="rId56" Type="http://schemas.openxmlformats.org/officeDocument/2006/relationships/slideLayout" Target="../slideLayouts/slideLayout56.xml"/><Relationship Id="rId15" Type="http://schemas.openxmlformats.org/officeDocument/2006/relationships/slideLayout" Target="../slideLayouts/slideLayout15.xml"/><Relationship Id="rId59" Type="http://schemas.openxmlformats.org/officeDocument/2006/relationships/slideLayout" Target="../slideLayouts/slideLayout59.xml"/><Relationship Id="rId14" Type="http://schemas.openxmlformats.org/officeDocument/2006/relationships/slideLayout" Target="../slideLayouts/slideLayout14.xml"/><Relationship Id="rId58" Type="http://schemas.openxmlformats.org/officeDocument/2006/relationships/slideLayout" Target="../slideLayouts/slideLayout58.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19" Type="http://schemas.openxmlformats.org/officeDocument/2006/relationships/slideLayout" Target="../slideLayouts/slideLayout19.xml"/><Relationship Id="rId18" Type="http://schemas.openxmlformats.org/officeDocument/2006/relationships/slideLayout" Target="../slideLayouts/slideLayout1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685800" y="533400"/>
            <a:ext cx="10845900" cy="609600"/>
          </a:xfrm>
          <a:prstGeom prst="rect">
            <a:avLst/>
          </a:prstGeom>
          <a:noFill/>
          <a:ln>
            <a:noFill/>
          </a:ln>
        </p:spPr>
        <p:txBody>
          <a:bodyPr anchorCtr="0" anchor="t" bIns="91425" lIns="91425" spcFirstLastPara="1" rIns="91425" wrap="square" tIns="91425">
            <a:noAutofit/>
          </a:bodyPr>
          <a:lstStyle>
            <a:lvl1pPr lvl="0" marR="0" rtl="0" algn="l">
              <a:spcBef>
                <a:spcPts val="0"/>
              </a:spcBef>
              <a:spcAft>
                <a:spcPts val="0"/>
              </a:spcAft>
              <a:buClr>
                <a:schemeClr val="dk2"/>
              </a:buClr>
              <a:buSzPts val="1400"/>
              <a:buFont typeface="Muli"/>
              <a:buNone/>
              <a:defRPr b="1" i="0" sz="3000" u="none" cap="none" strike="noStrike">
                <a:solidFill>
                  <a:schemeClr val="dk2"/>
                </a:solidFill>
                <a:latin typeface="Muli"/>
                <a:ea typeface="Muli"/>
                <a:cs typeface="Muli"/>
                <a:sym typeface="Muli"/>
              </a:defRPr>
            </a:lvl1pPr>
            <a:lvl2pPr lvl="1">
              <a:spcBef>
                <a:spcPts val="0"/>
              </a:spcBef>
              <a:spcAft>
                <a:spcPts val="0"/>
              </a:spcAft>
              <a:buSzPts val="1400"/>
              <a:buFont typeface="Muli"/>
              <a:buNone/>
              <a:defRPr b="1" sz="1800">
                <a:latin typeface="Muli"/>
                <a:ea typeface="Muli"/>
                <a:cs typeface="Muli"/>
                <a:sym typeface="Muli"/>
              </a:defRPr>
            </a:lvl2pPr>
            <a:lvl3pPr lvl="2">
              <a:spcBef>
                <a:spcPts val="0"/>
              </a:spcBef>
              <a:spcAft>
                <a:spcPts val="0"/>
              </a:spcAft>
              <a:buSzPts val="1400"/>
              <a:buFont typeface="Muli"/>
              <a:buNone/>
              <a:defRPr b="1" sz="1800">
                <a:latin typeface="Muli"/>
                <a:ea typeface="Muli"/>
                <a:cs typeface="Muli"/>
                <a:sym typeface="Muli"/>
              </a:defRPr>
            </a:lvl3pPr>
            <a:lvl4pPr lvl="3">
              <a:spcBef>
                <a:spcPts val="0"/>
              </a:spcBef>
              <a:spcAft>
                <a:spcPts val="0"/>
              </a:spcAft>
              <a:buSzPts val="1400"/>
              <a:buFont typeface="Muli"/>
              <a:buNone/>
              <a:defRPr b="1" sz="1800">
                <a:latin typeface="Muli"/>
                <a:ea typeface="Muli"/>
                <a:cs typeface="Muli"/>
                <a:sym typeface="Muli"/>
              </a:defRPr>
            </a:lvl4pPr>
            <a:lvl5pPr lvl="4">
              <a:spcBef>
                <a:spcPts val="0"/>
              </a:spcBef>
              <a:spcAft>
                <a:spcPts val="0"/>
              </a:spcAft>
              <a:buSzPts val="1400"/>
              <a:buFont typeface="Muli"/>
              <a:buNone/>
              <a:defRPr b="1" sz="1800">
                <a:latin typeface="Muli"/>
                <a:ea typeface="Muli"/>
                <a:cs typeface="Muli"/>
                <a:sym typeface="Muli"/>
              </a:defRPr>
            </a:lvl5pPr>
            <a:lvl6pPr lvl="5">
              <a:spcBef>
                <a:spcPts val="0"/>
              </a:spcBef>
              <a:spcAft>
                <a:spcPts val="0"/>
              </a:spcAft>
              <a:buSzPts val="1400"/>
              <a:buFont typeface="Muli"/>
              <a:buNone/>
              <a:defRPr b="1" sz="1800">
                <a:latin typeface="Muli"/>
                <a:ea typeface="Muli"/>
                <a:cs typeface="Muli"/>
                <a:sym typeface="Muli"/>
              </a:defRPr>
            </a:lvl6pPr>
            <a:lvl7pPr lvl="6">
              <a:spcBef>
                <a:spcPts val="0"/>
              </a:spcBef>
              <a:spcAft>
                <a:spcPts val="0"/>
              </a:spcAft>
              <a:buSzPts val="1400"/>
              <a:buFont typeface="Muli"/>
              <a:buNone/>
              <a:defRPr b="1" sz="1800">
                <a:latin typeface="Muli"/>
                <a:ea typeface="Muli"/>
                <a:cs typeface="Muli"/>
                <a:sym typeface="Muli"/>
              </a:defRPr>
            </a:lvl7pPr>
            <a:lvl8pPr lvl="7">
              <a:spcBef>
                <a:spcPts val="0"/>
              </a:spcBef>
              <a:spcAft>
                <a:spcPts val="0"/>
              </a:spcAft>
              <a:buSzPts val="1400"/>
              <a:buFont typeface="Muli"/>
              <a:buNone/>
              <a:defRPr b="1" sz="1800">
                <a:latin typeface="Muli"/>
                <a:ea typeface="Muli"/>
                <a:cs typeface="Muli"/>
                <a:sym typeface="Muli"/>
              </a:defRPr>
            </a:lvl8pPr>
            <a:lvl9pPr lvl="8">
              <a:spcBef>
                <a:spcPts val="0"/>
              </a:spcBef>
              <a:spcAft>
                <a:spcPts val="0"/>
              </a:spcAft>
              <a:buSzPts val="1400"/>
              <a:buFont typeface="Muli"/>
              <a:buNone/>
              <a:defRPr b="1" sz="1800">
                <a:latin typeface="Muli"/>
                <a:ea typeface="Muli"/>
                <a:cs typeface="Muli"/>
                <a:sym typeface="Muli"/>
              </a:defRPr>
            </a:lvl9pPr>
          </a:lstStyle>
          <a:p/>
        </p:txBody>
      </p:sp>
      <p:sp>
        <p:nvSpPr>
          <p:cNvPr id="7" name="Google Shape;7;p1"/>
          <p:cNvSpPr txBox="1"/>
          <p:nvPr>
            <p:ph idx="12" type="sldNum"/>
          </p:nvPr>
        </p:nvSpPr>
        <p:spPr>
          <a:xfrm>
            <a:off x="10955126" y="6068075"/>
            <a:ext cx="428400" cy="525000"/>
          </a:xfrm>
          <a:prstGeom prst="rect">
            <a:avLst/>
          </a:prstGeom>
          <a:noFill/>
          <a:ln>
            <a:noFill/>
          </a:ln>
        </p:spPr>
        <p:txBody>
          <a:bodyPr anchorCtr="0" anchor="t" bIns="91425" lIns="91425" spcFirstLastPara="1" rIns="91425" wrap="square" tIns="91425">
            <a:noAutofit/>
          </a:bodyPr>
          <a:lstStyle>
            <a:lvl1pPr lvl="0" algn="ctr">
              <a:buNone/>
              <a:defRPr sz="1300">
                <a:solidFill>
                  <a:schemeClr val="dk1"/>
                </a:solidFill>
                <a:latin typeface="Muli"/>
                <a:ea typeface="Muli"/>
                <a:cs typeface="Muli"/>
                <a:sym typeface="Muli"/>
              </a:defRPr>
            </a:lvl1pPr>
            <a:lvl2pPr lvl="1" algn="ctr">
              <a:buNone/>
              <a:defRPr sz="1300">
                <a:solidFill>
                  <a:schemeClr val="dk1"/>
                </a:solidFill>
                <a:latin typeface="Muli"/>
                <a:ea typeface="Muli"/>
                <a:cs typeface="Muli"/>
                <a:sym typeface="Muli"/>
              </a:defRPr>
            </a:lvl2pPr>
            <a:lvl3pPr lvl="2" algn="ctr">
              <a:buNone/>
              <a:defRPr sz="1300">
                <a:solidFill>
                  <a:schemeClr val="dk1"/>
                </a:solidFill>
                <a:latin typeface="Muli"/>
                <a:ea typeface="Muli"/>
                <a:cs typeface="Muli"/>
                <a:sym typeface="Muli"/>
              </a:defRPr>
            </a:lvl3pPr>
            <a:lvl4pPr lvl="3" algn="ctr">
              <a:buNone/>
              <a:defRPr sz="1300">
                <a:solidFill>
                  <a:schemeClr val="dk1"/>
                </a:solidFill>
                <a:latin typeface="Muli"/>
                <a:ea typeface="Muli"/>
                <a:cs typeface="Muli"/>
                <a:sym typeface="Muli"/>
              </a:defRPr>
            </a:lvl4pPr>
            <a:lvl5pPr lvl="4" algn="ctr">
              <a:buNone/>
              <a:defRPr sz="1300">
                <a:solidFill>
                  <a:schemeClr val="dk1"/>
                </a:solidFill>
                <a:latin typeface="Muli"/>
                <a:ea typeface="Muli"/>
                <a:cs typeface="Muli"/>
                <a:sym typeface="Muli"/>
              </a:defRPr>
            </a:lvl5pPr>
            <a:lvl6pPr lvl="5" algn="ctr">
              <a:buNone/>
              <a:defRPr sz="1300">
                <a:solidFill>
                  <a:schemeClr val="dk1"/>
                </a:solidFill>
                <a:latin typeface="Muli"/>
                <a:ea typeface="Muli"/>
                <a:cs typeface="Muli"/>
                <a:sym typeface="Muli"/>
              </a:defRPr>
            </a:lvl6pPr>
            <a:lvl7pPr lvl="6" algn="ctr">
              <a:buNone/>
              <a:defRPr sz="1300">
                <a:solidFill>
                  <a:schemeClr val="dk1"/>
                </a:solidFill>
                <a:latin typeface="Muli"/>
                <a:ea typeface="Muli"/>
                <a:cs typeface="Muli"/>
                <a:sym typeface="Muli"/>
              </a:defRPr>
            </a:lvl7pPr>
            <a:lvl8pPr lvl="7" algn="ctr">
              <a:buNone/>
              <a:defRPr sz="1300">
                <a:solidFill>
                  <a:schemeClr val="dk1"/>
                </a:solidFill>
                <a:latin typeface="Muli"/>
                <a:ea typeface="Muli"/>
                <a:cs typeface="Muli"/>
                <a:sym typeface="Muli"/>
              </a:defRPr>
            </a:lvl8pPr>
            <a:lvl9pPr lvl="8" algn="ctr">
              <a:buNone/>
              <a:defRPr sz="1300">
                <a:solidFill>
                  <a:schemeClr val="dk1"/>
                </a:solidFill>
                <a:latin typeface="Muli"/>
                <a:ea typeface="Muli"/>
                <a:cs typeface="Muli"/>
                <a:sym typeface="Muli"/>
              </a:defRPr>
            </a:lvl9pPr>
          </a:lstStyle>
          <a:p>
            <a:pPr indent="0" lvl="0" marL="0" rtl="0" algn="ctr">
              <a:spcBef>
                <a:spcPts val="0"/>
              </a:spcBef>
              <a:spcAft>
                <a:spcPts val="0"/>
              </a:spcAft>
              <a:buNone/>
            </a:pPr>
            <a:fld id="{00000000-1234-1234-1234-123412341234}" type="slidenum">
              <a:rPr lang="en-US"/>
              <a:t>‹#›</a:t>
            </a:fld>
            <a:endParaRPr/>
          </a:p>
        </p:txBody>
      </p:sp>
      <p:sp>
        <p:nvSpPr>
          <p:cNvPr id="8" name="Google Shape;8;p1"/>
          <p:cNvSpPr txBox="1"/>
          <p:nvPr>
            <p:ph idx="1" type="body"/>
          </p:nvPr>
        </p:nvSpPr>
        <p:spPr>
          <a:xfrm>
            <a:off x="685800" y="1264824"/>
            <a:ext cx="10820400" cy="45876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chemeClr val="dk2"/>
              </a:buClr>
              <a:buSzPts val="1800"/>
              <a:buFont typeface="Muli"/>
              <a:buChar char="■"/>
              <a:defRPr sz="1800">
                <a:latin typeface="Muli"/>
                <a:ea typeface="Muli"/>
                <a:cs typeface="Muli"/>
                <a:sym typeface="Muli"/>
              </a:defRPr>
            </a:lvl1pPr>
            <a:lvl2pPr indent="-342900" lvl="1" marL="914400">
              <a:lnSpc>
                <a:spcPct val="115000"/>
              </a:lnSpc>
              <a:spcBef>
                <a:spcPts val="0"/>
              </a:spcBef>
              <a:spcAft>
                <a:spcPts val="0"/>
              </a:spcAft>
              <a:buSzPts val="1800"/>
              <a:buFont typeface="Muli"/>
              <a:buChar char="□"/>
              <a:defRPr sz="1800">
                <a:latin typeface="Muli"/>
                <a:ea typeface="Muli"/>
                <a:cs typeface="Muli"/>
                <a:sym typeface="Muli"/>
              </a:defRPr>
            </a:lvl2pPr>
            <a:lvl3pPr indent="-342900" lvl="2" marL="1371600">
              <a:lnSpc>
                <a:spcPct val="115000"/>
              </a:lnSpc>
              <a:spcBef>
                <a:spcPts val="0"/>
              </a:spcBef>
              <a:spcAft>
                <a:spcPts val="0"/>
              </a:spcAft>
              <a:buClr>
                <a:schemeClr val="dk2"/>
              </a:buClr>
              <a:buSzPts val="1800"/>
              <a:buFont typeface="Muli"/>
              <a:buChar char="■"/>
              <a:defRPr sz="1800">
                <a:latin typeface="Muli"/>
                <a:ea typeface="Muli"/>
                <a:cs typeface="Muli"/>
                <a:sym typeface="Muli"/>
              </a:defRPr>
            </a:lvl3pPr>
            <a:lvl4pPr indent="-342900" lvl="3" marL="1828800">
              <a:lnSpc>
                <a:spcPct val="115000"/>
              </a:lnSpc>
              <a:spcBef>
                <a:spcPts val="0"/>
              </a:spcBef>
              <a:spcAft>
                <a:spcPts val="0"/>
              </a:spcAft>
              <a:buClr>
                <a:schemeClr val="dk2"/>
              </a:buClr>
              <a:buSzPts val="1800"/>
              <a:buFont typeface="Muli"/>
              <a:buChar char="■"/>
              <a:defRPr sz="1800">
                <a:latin typeface="Muli"/>
                <a:ea typeface="Muli"/>
                <a:cs typeface="Muli"/>
                <a:sym typeface="Muli"/>
              </a:defRPr>
            </a:lvl4pPr>
            <a:lvl5pPr indent="-342900" lvl="4" marL="2286000">
              <a:lnSpc>
                <a:spcPct val="115000"/>
              </a:lnSpc>
              <a:spcBef>
                <a:spcPts val="0"/>
              </a:spcBef>
              <a:spcAft>
                <a:spcPts val="0"/>
              </a:spcAft>
              <a:buSzPts val="1800"/>
              <a:buFont typeface="Muli"/>
              <a:buChar char="□"/>
              <a:defRPr sz="1800">
                <a:latin typeface="Muli"/>
                <a:ea typeface="Muli"/>
                <a:cs typeface="Muli"/>
                <a:sym typeface="Muli"/>
              </a:defRPr>
            </a:lvl5pPr>
            <a:lvl6pPr indent="-342900" lvl="5" marL="2743200">
              <a:lnSpc>
                <a:spcPct val="115000"/>
              </a:lnSpc>
              <a:spcBef>
                <a:spcPts val="0"/>
              </a:spcBef>
              <a:spcAft>
                <a:spcPts val="0"/>
              </a:spcAft>
              <a:buClr>
                <a:schemeClr val="dk2"/>
              </a:buClr>
              <a:buSzPts val="1800"/>
              <a:buFont typeface="Muli"/>
              <a:buChar char="■"/>
              <a:defRPr sz="1800">
                <a:latin typeface="Muli"/>
                <a:ea typeface="Muli"/>
                <a:cs typeface="Muli"/>
                <a:sym typeface="Muli"/>
              </a:defRPr>
            </a:lvl6pPr>
            <a:lvl7pPr indent="-342900" lvl="6" marL="3200400">
              <a:lnSpc>
                <a:spcPct val="115000"/>
              </a:lnSpc>
              <a:spcBef>
                <a:spcPts val="0"/>
              </a:spcBef>
              <a:spcAft>
                <a:spcPts val="0"/>
              </a:spcAft>
              <a:buClr>
                <a:schemeClr val="dk2"/>
              </a:buClr>
              <a:buSzPts val="1800"/>
              <a:buFont typeface="Muli"/>
              <a:buChar char="■"/>
              <a:defRPr sz="1800">
                <a:latin typeface="Muli"/>
                <a:ea typeface="Muli"/>
                <a:cs typeface="Muli"/>
                <a:sym typeface="Muli"/>
              </a:defRPr>
            </a:lvl7pPr>
            <a:lvl8pPr indent="-342900" lvl="7" marL="3657600">
              <a:lnSpc>
                <a:spcPct val="115000"/>
              </a:lnSpc>
              <a:spcBef>
                <a:spcPts val="0"/>
              </a:spcBef>
              <a:spcAft>
                <a:spcPts val="0"/>
              </a:spcAft>
              <a:buClr>
                <a:schemeClr val="dk2"/>
              </a:buClr>
              <a:buSzPts val="1800"/>
              <a:buFont typeface="Muli"/>
              <a:buChar char="□"/>
              <a:defRPr sz="1800">
                <a:latin typeface="Muli"/>
                <a:ea typeface="Muli"/>
                <a:cs typeface="Muli"/>
                <a:sym typeface="Muli"/>
              </a:defRPr>
            </a:lvl8pPr>
            <a:lvl9pPr indent="-342900" lvl="8" marL="4114800">
              <a:lnSpc>
                <a:spcPct val="115000"/>
              </a:lnSpc>
              <a:spcBef>
                <a:spcPts val="0"/>
              </a:spcBef>
              <a:spcAft>
                <a:spcPts val="0"/>
              </a:spcAft>
              <a:buClr>
                <a:schemeClr val="dk2"/>
              </a:buClr>
              <a:buSzPts val="1800"/>
              <a:buFont typeface="Muli"/>
              <a:buChar char="■"/>
              <a:defRPr sz="1800">
                <a:latin typeface="Muli"/>
                <a:ea typeface="Muli"/>
                <a:cs typeface="Muli"/>
                <a:sym typeface="Muli"/>
              </a:defRPr>
            </a:lvl9pPr>
          </a:lstStyle>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 id="2147483670" r:id="rId23"/>
    <p:sldLayoutId id="2147483671" r:id="rId24"/>
    <p:sldLayoutId id="2147483672" r:id="rId25"/>
    <p:sldLayoutId id="2147483673" r:id="rId26"/>
    <p:sldLayoutId id="2147483674" r:id="rId27"/>
    <p:sldLayoutId id="2147483675" r:id="rId28"/>
    <p:sldLayoutId id="2147483676" r:id="rId29"/>
    <p:sldLayoutId id="2147483677" r:id="rId30"/>
    <p:sldLayoutId id="2147483678" r:id="rId31"/>
    <p:sldLayoutId id="2147483679" r:id="rId32"/>
    <p:sldLayoutId id="2147483680" r:id="rId33"/>
    <p:sldLayoutId id="2147483681" r:id="rId34"/>
    <p:sldLayoutId id="2147483682" r:id="rId35"/>
    <p:sldLayoutId id="2147483683" r:id="rId36"/>
    <p:sldLayoutId id="2147483684" r:id="rId37"/>
    <p:sldLayoutId id="2147483685" r:id="rId38"/>
    <p:sldLayoutId id="2147483686" r:id="rId39"/>
    <p:sldLayoutId id="2147483687" r:id="rId40"/>
    <p:sldLayoutId id="2147483688" r:id="rId41"/>
    <p:sldLayoutId id="2147483689" r:id="rId42"/>
    <p:sldLayoutId id="2147483690" r:id="rId43"/>
    <p:sldLayoutId id="2147483691" r:id="rId44"/>
    <p:sldLayoutId id="2147483692" r:id="rId45"/>
    <p:sldLayoutId id="2147483693" r:id="rId46"/>
    <p:sldLayoutId id="2147483694" r:id="rId47"/>
    <p:sldLayoutId id="2147483695" r:id="rId48"/>
    <p:sldLayoutId id="2147483696" r:id="rId49"/>
    <p:sldLayoutId id="2147483697" r:id="rId50"/>
    <p:sldLayoutId id="2147483698" r:id="rId51"/>
    <p:sldLayoutId id="2147483699" r:id="rId52"/>
    <p:sldLayoutId id="2147483700" r:id="rId53"/>
    <p:sldLayoutId id="2147483701" r:id="rId54"/>
    <p:sldLayoutId id="2147483702" r:id="rId55"/>
    <p:sldLayoutId id="2147483703" r:id="rId56"/>
    <p:sldLayoutId id="2147483704" r:id="rId57"/>
    <p:sldLayoutId id="2147483705" r:id="rId58"/>
    <p:sldLayoutId id="2147483706" r:id="rId59"/>
    <p:sldLayoutId id="2147483707" r:id="rId60"/>
    <p:sldLayoutId id="2147483708" r:id="rId61"/>
    <p:sldLayoutId id="2147483709" r:id="rId62"/>
    <p:sldLayoutId id="2147483710" r:id="rId63"/>
    <p:sldLayoutId id="2147483711" r:id="rId64"/>
    <p:sldLayoutId id="2147483712" r:id="rId65"/>
    <p:sldLayoutId id="2147483713" r:id="rId66"/>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orient="horz" pos="2160">
          <p15:clr>
            <a:srgbClr val="EA4335"/>
          </p15:clr>
        </p15:guide>
        <p15:guide id="2" pos="3840">
          <p15:clr>
            <a:srgbClr val="EA4335"/>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50.xml"/><Relationship Id="rId2" Type="http://schemas.openxmlformats.org/officeDocument/2006/relationships/notesSlide" Target="../notesSlides/notesSlide1.xml"/><Relationship Id="rId3" Type="http://schemas.openxmlformats.org/officeDocument/2006/relationships/image" Target="../media/image25.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0.xml"/><Relationship Id="rId2" Type="http://schemas.openxmlformats.org/officeDocument/2006/relationships/notesSlide" Target="../notesSlides/notesSlide3.xml"/><Relationship Id="rId3" Type="http://schemas.openxmlformats.org/officeDocument/2006/relationships/image" Target="../media/image34.png"/><Relationship Id="rId4" Type="http://schemas.openxmlformats.org/officeDocument/2006/relationships/image" Target="../media/image30.png"/><Relationship Id="rId5" Type="http://schemas.openxmlformats.org/officeDocument/2006/relationships/image" Target="../media/image3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3.xml"/><Relationship Id="rId2" Type="http://schemas.openxmlformats.org/officeDocument/2006/relationships/notesSlide" Target="../notesSlides/notesSlide4.xml"/><Relationship Id="rId3" Type="http://schemas.openxmlformats.org/officeDocument/2006/relationships/image" Target="../media/image38.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4.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2.xml"/><Relationship Id="rId2" Type="http://schemas.openxmlformats.org/officeDocument/2006/relationships/notesSlide" Target="../notesSlides/notesSlide6.xml"/><Relationship Id="rId3" Type="http://schemas.openxmlformats.org/officeDocument/2006/relationships/image" Target="../media/image8.png"/><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8.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8.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5.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1.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8" name="Shape 708"/>
        <p:cNvGrpSpPr/>
        <p:nvPr/>
      </p:nvGrpSpPr>
      <p:grpSpPr>
        <a:xfrm>
          <a:off x="0" y="0"/>
          <a:ext cx="0" cy="0"/>
          <a:chOff x="0" y="0"/>
          <a:chExt cx="0" cy="0"/>
        </a:xfrm>
      </p:grpSpPr>
      <p:grpSp>
        <p:nvGrpSpPr>
          <p:cNvPr id="709" name="Google Shape;709;p68"/>
          <p:cNvGrpSpPr/>
          <p:nvPr/>
        </p:nvGrpSpPr>
        <p:grpSpPr>
          <a:xfrm>
            <a:off x="0" y="0"/>
            <a:ext cx="12191485" cy="5790023"/>
            <a:chOff x="0" y="0"/>
            <a:chExt cx="20104692" cy="9549765"/>
          </a:xfrm>
        </p:grpSpPr>
        <p:sp>
          <p:nvSpPr>
            <p:cNvPr id="710" name="Google Shape;710;p68"/>
            <p:cNvSpPr/>
            <p:nvPr/>
          </p:nvSpPr>
          <p:spPr>
            <a:xfrm>
              <a:off x="0" y="0"/>
              <a:ext cx="20104100" cy="9549765"/>
            </a:xfrm>
            <a:custGeom>
              <a:rect b="b" l="l" r="r" t="t"/>
              <a:pathLst>
                <a:path extrusionOk="0" h="9549765" w="20104100">
                  <a:moveTo>
                    <a:pt x="20104099" y="0"/>
                  </a:moveTo>
                  <a:lnTo>
                    <a:pt x="0" y="0"/>
                  </a:lnTo>
                  <a:lnTo>
                    <a:pt x="0" y="9549436"/>
                  </a:lnTo>
                  <a:lnTo>
                    <a:pt x="20104099" y="9549436"/>
                  </a:lnTo>
                  <a:lnTo>
                    <a:pt x="20104099" y="0"/>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711" name="Google Shape;711;p68"/>
            <p:cNvSpPr/>
            <p:nvPr/>
          </p:nvSpPr>
          <p:spPr>
            <a:xfrm>
              <a:off x="9280454" y="3836153"/>
              <a:ext cx="1543684" cy="189229"/>
            </a:xfrm>
            <a:custGeom>
              <a:rect b="b" l="l" r="r" t="t"/>
              <a:pathLst>
                <a:path extrusionOk="0" h="189229" w="1543684">
                  <a:moveTo>
                    <a:pt x="1517493" y="0"/>
                  </a:moveTo>
                  <a:lnTo>
                    <a:pt x="25695" y="0"/>
                  </a:lnTo>
                  <a:lnTo>
                    <a:pt x="15189" y="41506"/>
                  </a:lnTo>
                  <a:lnTo>
                    <a:pt x="7374" y="83687"/>
                  </a:lnTo>
                  <a:lnTo>
                    <a:pt x="2295" y="126415"/>
                  </a:lnTo>
                  <a:lnTo>
                    <a:pt x="0" y="169565"/>
                  </a:lnTo>
                  <a:lnTo>
                    <a:pt x="251" y="189051"/>
                  </a:lnTo>
                  <a:lnTo>
                    <a:pt x="1542947" y="189051"/>
                  </a:lnTo>
                  <a:lnTo>
                    <a:pt x="1543188" y="169565"/>
                  </a:lnTo>
                  <a:lnTo>
                    <a:pt x="1540893" y="126415"/>
                  </a:lnTo>
                  <a:lnTo>
                    <a:pt x="1535814" y="83687"/>
                  </a:lnTo>
                  <a:lnTo>
                    <a:pt x="1527998" y="41506"/>
                  </a:lnTo>
                  <a:lnTo>
                    <a:pt x="1517493"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712" name="Google Shape;712;p68"/>
            <p:cNvSpPr/>
            <p:nvPr/>
          </p:nvSpPr>
          <p:spPr>
            <a:xfrm>
              <a:off x="9287012" y="4106537"/>
              <a:ext cx="1530350" cy="189864"/>
            </a:xfrm>
            <a:custGeom>
              <a:rect b="b" l="l" r="r" t="t"/>
              <a:pathLst>
                <a:path extrusionOk="0" h="189864" w="1530350">
                  <a:moveTo>
                    <a:pt x="1530079" y="0"/>
                  </a:moveTo>
                  <a:lnTo>
                    <a:pt x="0" y="0"/>
                  </a:lnTo>
                  <a:lnTo>
                    <a:pt x="8023" y="49049"/>
                  </a:lnTo>
                  <a:lnTo>
                    <a:pt x="19083" y="97008"/>
                  </a:lnTo>
                  <a:lnTo>
                    <a:pt x="33071" y="143776"/>
                  </a:lnTo>
                  <a:lnTo>
                    <a:pt x="49883" y="189250"/>
                  </a:lnTo>
                  <a:lnTo>
                    <a:pt x="1480195" y="189250"/>
                  </a:lnTo>
                  <a:lnTo>
                    <a:pt x="1497007" y="143776"/>
                  </a:lnTo>
                  <a:lnTo>
                    <a:pt x="1510995" y="97008"/>
                  </a:lnTo>
                  <a:lnTo>
                    <a:pt x="1522055" y="49049"/>
                  </a:lnTo>
                  <a:lnTo>
                    <a:pt x="1530079"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713" name="Google Shape;713;p68"/>
            <p:cNvSpPr/>
            <p:nvPr/>
          </p:nvSpPr>
          <p:spPr>
            <a:xfrm>
              <a:off x="9363379" y="4366494"/>
              <a:ext cx="1377950" cy="423545"/>
            </a:xfrm>
            <a:custGeom>
              <a:rect b="b" l="l" r="r" t="t"/>
              <a:pathLst>
                <a:path extrusionOk="0" h="423545" w="1377950">
                  <a:moveTo>
                    <a:pt x="1377340" y="0"/>
                  </a:moveTo>
                  <a:lnTo>
                    <a:pt x="0" y="0"/>
                  </a:lnTo>
                  <a:lnTo>
                    <a:pt x="22429" y="41113"/>
                  </a:lnTo>
                  <a:lnTo>
                    <a:pt x="47231" y="80667"/>
                  </a:lnTo>
                  <a:lnTo>
                    <a:pt x="74311" y="118567"/>
                  </a:lnTo>
                  <a:lnTo>
                    <a:pt x="103572" y="154716"/>
                  </a:lnTo>
                  <a:lnTo>
                    <a:pt x="134919" y="189019"/>
                  </a:lnTo>
                  <a:lnTo>
                    <a:pt x="168257" y="221380"/>
                  </a:lnTo>
                  <a:lnTo>
                    <a:pt x="203488" y="251703"/>
                  </a:lnTo>
                  <a:lnTo>
                    <a:pt x="240518" y="279891"/>
                  </a:lnTo>
                  <a:lnTo>
                    <a:pt x="279251" y="305850"/>
                  </a:lnTo>
                  <a:lnTo>
                    <a:pt x="319591" y="329483"/>
                  </a:lnTo>
                  <a:lnTo>
                    <a:pt x="361443" y="350695"/>
                  </a:lnTo>
                  <a:lnTo>
                    <a:pt x="404709" y="369390"/>
                  </a:lnTo>
                  <a:lnTo>
                    <a:pt x="449296" y="385471"/>
                  </a:lnTo>
                  <a:lnTo>
                    <a:pt x="495106" y="398844"/>
                  </a:lnTo>
                  <a:lnTo>
                    <a:pt x="542044" y="409411"/>
                  </a:lnTo>
                  <a:lnTo>
                    <a:pt x="590015" y="417078"/>
                  </a:lnTo>
                  <a:lnTo>
                    <a:pt x="638922" y="421749"/>
                  </a:lnTo>
                  <a:lnTo>
                    <a:pt x="688670" y="423327"/>
                  </a:lnTo>
                  <a:lnTo>
                    <a:pt x="738418" y="421749"/>
                  </a:lnTo>
                  <a:lnTo>
                    <a:pt x="787325" y="417078"/>
                  </a:lnTo>
                  <a:lnTo>
                    <a:pt x="835295" y="409411"/>
                  </a:lnTo>
                  <a:lnTo>
                    <a:pt x="882233" y="398844"/>
                  </a:lnTo>
                  <a:lnTo>
                    <a:pt x="928044" y="385471"/>
                  </a:lnTo>
                  <a:lnTo>
                    <a:pt x="972630" y="369390"/>
                  </a:lnTo>
                  <a:lnTo>
                    <a:pt x="1015897" y="350695"/>
                  </a:lnTo>
                  <a:lnTo>
                    <a:pt x="1057748" y="329483"/>
                  </a:lnTo>
                  <a:lnTo>
                    <a:pt x="1098088" y="305850"/>
                  </a:lnTo>
                  <a:lnTo>
                    <a:pt x="1136821" y="279891"/>
                  </a:lnTo>
                  <a:lnTo>
                    <a:pt x="1173851" y="251703"/>
                  </a:lnTo>
                  <a:lnTo>
                    <a:pt x="1209083" y="221380"/>
                  </a:lnTo>
                  <a:lnTo>
                    <a:pt x="1242420" y="189019"/>
                  </a:lnTo>
                  <a:lnTo>
                    <a:pt x="1273767" y="154716"/>
                  </a:lnTo>
                  <a:lnTo>
                    <a:pt x="1303029" y="118567"/>
                  </a:lnTo>
                  <a:lnTo>
                    <a:pt x="1330108" y="80667"/>
                  </a:lnTo>
                  <a:lnTo>
                    <a:pt x="1354911" y="41113"/>
                  </a:lnTo>
                  <a:lnTo>
                    <a:pt x="1377340"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714" name="Google Shape;714;p68"/>
            <p:cNvSpPr/>
            <p:nvPr/>
          </p:nvSpPr>
          <p:spPr>
            <a:xfrm>
              <a:off x="9377833" y="2786017"/>
              <a:ext cx="1348740" cy="887729"/>
            </a:xfrm>
            <a:custGeom>
              <a:rect b="b" l="l" r="r" t="t"/>
              <a:pathLst>
                <a:path extrusionOk="0" h="887729" w="1348740">
                  <a:moveTo>
                    <a:pt x="545007" y="887463"/>
                  </a:moveTo>
                  <a:lnTo>
                    <a:pt x="244106" y="586549"/>
                  </a:lnTo>
                  <a:lnTo>
                    <a:pt x="41719" y="827087"/>
                  </a:lnTo>
                  <a:lnTo>
                    <a:pt x="30632" y="841781"/>
                  </a:lnTo>
                  <a:lnTo>
                    <a:pt x="19989" y="856742"/>
                  </a:lnTo>
                  <a:lnTo>
                    <a:pt x="9779" y="871982"/>
                  </a:lnTo>
                  <a:lnTo>
                    <a:pt x="0" y="887463"/>
                  </a:lnTo>
                  <a:lnTo>
                    <a:pt x="545007" y="887463"/>
                  </a:lnTo>
                  <a:close/>
                </a:path>
                <a:path extrusionOk="0" h="887729" w="1348740">
                  <a:moveTo>
                    <a:pt x="999197" y="461606"/>
                  </a:moveTo>
                  <a:lnTo>
                    <a:pt x="715187" y="124066"/>
                  </a:lnTo>
                  <a:lnTo>
                    <a:pt x="692696" y="107467"/>
                  </a:lnTo>
                  <a:lnTo>
                    <a:pt x="776478" y="8102"/>
                  </a:lnTo>
                  <a:lnTo>
                    <a:pt x="772693" y="0"/>
                  </a:lnTo>
                  <a:lnTo>
                    <a:pt x="575716" y="0"/>
                  </a:lnTo>
                  <a:lnTo>
                    <a:pt x="571944" y="8102"/>
                  </a:lnTo>
                  <a:lnTo>
                    <a:pt x="655713" y="107467"/>
                  </a:lnTo>
                  <a:lnTo>
                    <a:pt x="649465" y="110312"/>
                  </a:lnTo>
                  <a:lnTo>
                    <a:pt x="643572" y="114033"/>
                  </a:lnTo>
                  <a:lnTo>
                    <a:pt x="638136" y="118605"/>
                  </a:lnTo>
                  <a:lnTo>
                    <a:pt x="633234" y="124066"/>
                  </a:lnTo>
                  <a:lnTo>
                    <a:pt x="349224" y="461606"/>
                  </a:lnTo>
                  <a:lnTo>
                    <a:pt x="674204" y="786599"/>
                  </a:lnTo>
                  <a:lnTo>
                    <a:pt x="999197" y="461606"/>
                  </a:lnTo>
                  <a:close/>
                </a:path>
                <a:path extrusionOk="0" h="887729" w="1348740">
                  <a:moveTo>
                    <a:pt x="1348422" y="887463"/>
                  </a:moveTo>
                  <a:lnTo>
                    <a:pt x="1317790" y="841781"/>
                  </a:lnTo>
                  <a:lnTo>
                    <a:pt x="1104315" y="586549"/>
                  </a:lnTo>
                  <a:lnTo>
                    <a:pt x="803414" y="887463"/>
                  </a:lnTo>
                  <a:lnTo>
                    <a:pt x="1348422" y="887463"/>
                  </a:lnTo>
                  <a:close/>
                </a:path>
              </a:pathLst>
            </a:custGeom>
            <a:solidFill>
              <a:srgbClr val="489BC9"/>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715" name="Google Shape;715;p68"/>
            <p:cNvSpPr/>
            <p:nvPr/>
          </p:nvSpPr>
          <p:spPr>
            <a:xfrm>
              <a:off x="6994779" y="5299855"/>
              <a:ext cx="6115050" cy="781050"/>
            </a:xfrm>
            <a:custGeom>
              <a:rect b="b" l="l" r="r" t="t"/>
              <a:pathLst>
                <a:path extrusionOk="0" h="781050" w="6115050">
                  <a:moveTo>
                    <a:pt x="568337" y="17081"/>
                  </a:moveTo>
                  <a:lnTo>
                    <a:pt x="485673" y="17081"/>
                  </a:lnTo>
                  <a:lnTo>
                    <a:pt x="433044" y="19723"/>
                  </a:lnTo>
                  <a:lnTo>
                    <a:pt x="384365" y="27597"/>
                  </a:lnTo>
                  <a:lnTo>
                    <a:pt x="339750" y="40652"/>
                  </a:lnTo>
                  <a:lnTo>
                    <a:pt x="299262" y="58813"/>
                  </a:lnTo>
                  <a:lnTo>
                    <a:pt x="263004" y="82042"/>
                  </a:lnTo>
                  <a:lnTo>
                    <a:pt x="231063" y="110261"/>
                  </a:lnTo>
                  <a:lnTo>
                    <a:pt x="203504" y="143421"/>
                  </a:lnTo>
                  <a:lnTo>
                    <a:pt x="180441" y="181457"/>
                  </a:lnTo>
                  <a:lnTo>
                    <a:pt x="161937" y="224320"/>
                  </a:lnTo>
                  <a:lnTo>
                    <a:pt x="144907" y="22085"/>
                  </a:lnTo>
                  <a:lnTo>
                    <a:pt x="0" y="22085"/>
                  </a:lnTo>
                  <a:lnTo>
                    <a:pt x="0" y="746899"/>
                  </a:lnTo>
                  <a:lnTo>
                    <a:pt x="167843" y="746899"/>
                  </a:lnTo>
                  <a:lnTo>
                    <a:pt x="167843" y="501523"/>
                  </a:lnTo>
                  <a:lnTo>
                    <a:pt x="170167" y="437896"/>
                  </a:lnTo>
                  <a:lnTo>
                    <a:pt x="177279" y="382663"/>
                  </a:lnTo>
                  <a:lnTo>
                    <a:pt x="189420" y="335318"/>
                  </a:lnTo>
                  <a:lnTo>
                    <a:pt x="206806" y="295351"/>
                  </a:lnTo>
                  <a:lnTo>
                    <a:pt x="229666" y="262216"/>
                  </a:lnTo>
                  <a:lnTo>
                    <a:pt x="258216" y="235432"/>
                  </a:lnTo>
                  <a:lnTo>
                    <a:pt x="292684" y="214452"/>
                  </a:lnTo>
                  <a:lnTo>
                    <a:pt x="330403" y="199250"/>
                  </a:lnTo>
                  <a:lnTo>
                    <a:pt x="374078" y="188468"/>
                  </a:lnTo>
                  <a:lnTo>
                    <a:pt x="424065" y="182041"/>
                  </a:lnTo>
                  <a:lnTo>
                    <a:pt x="480669" y="179920"/>
                  </a:lnTo>
                  <a:lnTo>
                    <a:pt x="568337" y="179920"/>
                  </a:lnTo>
                  <a:lnTo>
                    <a:pt x="568337" y="17081"/>
                  </a:lnTo>
                  <a:close/>
                </a:path>
                <a:path extrusionOk="0" h="781050" w="6115050">
                  <a:moveTo>
                    <a:pt x="1668056" y="386537"/>
                  </a:moveTo>
                  <a:lnTo>
                    <a:pt x="1665274" y="335457"/>
                  </a:lnTo>
                  <a:lnTo>
                    <a:pt x="1656969" y="287477"/>
                  </a:lnTo>
                  <a:lnTo>
                    <a:pt x="1643202" y="242684"/>
                  </a:lnTo>
                  <a:lnTo>
                    <a:pt x="1624050" y="201206"/>
                  </a:lnTo>
                  <a:lnTo>
                    <a:pt x="1599577" y="163144"/>
                  </a:lnTo>
                  <a:lnTo>
                    <a:pt x="1572133" y="131254"/>
                  </a:lnTo>
                  <a:lnTo>
                    <a:pt x="1569847" y="128587"/>
                  </a:lnTo>
                  <a:lnTo>
                    <a:pt x="1534922" y="97650"/>
                  </a:lnTo>
                  <a:lnTo>
                    <a:pt x="1504543" y="77012"/>
                  </a:lnTo>
                  <a:lnTo>
                    <a:pt x="1504543" y="330365"/>
                  </a:lnTo>
                  <a:lnTo>
                    <a:pt x="873391" y="330365"/>
                  </a:lnTo>
                  <a:lnTo>
                    <a:pt x="885761" y="289217"/>
                  </a:lnTo>
                  <a:lnTo>
                    <a:pt x="904328" y="252691"/>
                  </a:lnTo>
                  <a:lnTo>
                    <a:pt x="928992" y="220840"/>
                  </a:lnTo>
                  <a:lnTo>
                    <a:pt x="959650" y="193713"/>
                  </a:lnTo>
                  <a:lnTo>
                    <a:pt x="996213" y="171386"/>
                  </a:lnTo>
                  <a:lnTo>
                    <a:pt x="1038580" y="153924"/>
                  </a:lnTo>
                  <a:lnTo>
                    <a:pt x="1086662" y="141363"/>
                  </a:lnTo>
                  <a:lnTo>
                    <a:pt x="1140345" y="133781"/>
                  </a:lnTo>
                  <a:lnTo>
                    <a:pt x="1199553" y="131254"/>
                  </a:lnTo>
                  <a:lnTo>
                    <a:pt x="1257668" y="133667"/>
                  </a:lnTo>
                  <a:lnTo>
                    <a:pt x="1309624" y="140944"/>
                  </a:lnTo>
                  <a:lnTo>
                    <a:pt x="1355458" y="153098"/>
                  </a:lnTo>
                  <a:lnTo>
                    <a:pt x="1395222" y="170180"/>
                  </a:lnTo>
                  <a:lnTo>
                    <a:pt x="1428965" y="192201"/>
                  </a:lnTo>
                  <a:lnTo>
                    <a:pt x="1456715" y="219202"/>
                  </a:lnTo>
                  <a:lnTo>
                    <a:pt x="1478534" y="251206"/>
                  </a:lnTo>
                  <a:lnTo>
                    <a:pt x="1494459" y="288251"/>
                  </a:lnTo>
                  <a:lnTo>
                    <a:pt x="1504543" y="330365"/>
                  </a:lnTo>
                  <a:lnTo>
                    <a:pt x="1504543" y="77012"/>
                  </a:lnTo>
                  <a:lnTo>
                    <a:pt x="1449781" y="47053"/>
                  </a:lnTo>
                  <a:lnTo>
                    <a:pt x="1405750" y="29997"/>
                  </a:lnTo>
                  <a:lnTo>
                    <a:pt x="1358557" y="16814"/>
                  </a:lnTo>
                  <a:lnTo>
                    <a:pt x="1307985" y="7442"/>
                  </a:lnTo>
                  <a:lnTo>
                    <a:pt x="1253794" y="1854"/>
                  </a:lnTo>
                  <a:lnTo>
                    <a:pt x="1195768" y="0"/>
                  </a:lnTo>
                  <a:lnTo>
                    <a:pt x="1138364" y="2044"/>
                  </a:lnTo>
                  <a:lnTo>
                    <a:pt x="1083792" y="8153"/>
                  </a:lnTo>
                  <a:lnTo>
                    <a:pt x="1032230" y="18237"/>
                  </a:lnTo>
                  <a:lnTo>
                    <a:pt x="983843" y="32219"/>
                  </a:lnTo>
                  <a:lnTo>
                    <a:pt x="938796" y="50025"/>
                  </a:lnTo>
                  <a:lnTo>
                    <a:pt x="897267" y="71589"/>
                  </a:lnTo>
                  <a:lnTo>
                    <a:pt x="859396" y="96812"/>
                  </a:lnTo>
                  <a:lnTo>
                    <a:pt x="825385" y="125653"/>
                  </a:lnTo>
                  <a:lnTo>
                    <a:pt x="795375" y="158013"/>
                  </a:lnTo>
                  <a:lnTo>
                    <a:pt x="769531" y="193814"/>
                  </a:lnTo>
                  <a:lnTo>
                    <a:pt x="744283" y="242582"/>
                  </a:lnTo>
                  <a:lnTo>
                    <a:pt x="726363" y="293243"/>
                  </a:lnTo>
                  <a:lnTo>
                    <a:pt x="715683" y="346151"/>
                  </a:lnTo>
                  <a:lnTo>
                    <a:pt x="712152" y="401662"/>
                  </a:lnTo>
                  <a:lnTo>
                    <a:pt x="714616" y="453720"/>
                  </a:lnTo>
                  <a:lnTo>
                    <a:pt x="722033" y="501904"/>
                  </a:lnTo>
                  <a:lnTo>
                    <a:pt x="734441" y="546265"/>
                  </a:lnTo>
                  <a:lnTo>
                    <a:pt x="751865" y="586841"/>
                  </a:lnTo>
                  <a:lnTo>
                    <a:pt x="774331" y="623697"/>
                  </a:lnTo>
                  <a:lnTo>
                    <a:pt x="801878" y="656869"/>
                  </a:lnTo>
                  <a:lnTo>
                    <a:pt x="834542" y="686422"/>
                  </a:lnTo>
                  <a:lnTo>
                    <a:pt x="872350" y="712406"/>
                  </a:lnTo>
                  <a:lnTo>
                    <a:pt x="915327" y="734872"/>
                  </a:lnTo>
                  <a:lnTo>
                    <a:pt x="959751" y="751459"/>
                  </a:lnTo>
                  <a:lnTo>
                    <a:pt x="1008507" y="764286"/>
                  </a:lnTo>
                  <a:lnTo>
                    <a:pt x="1061821" y="773391"/>
                  </a:lnTo>
                  <a:lnTo>
                    <a:pt x="1119962" y="778827"/>
                  </a:lnTo>
                  <a:lnTo>
                    <a:pt x="1183157" y="780630"/>
                  </a:lnTo>
                  <a:lnTo>
                    <a:pt x="1244066" y="779145"/>
                  </a:lnTo>
                  <a:lnTo>
                    <a:pt x="1300657" y="774623"/>
                  </a:lnTo>
                  <a:lnTo>
                    <a:pt x="1353019" y="767016"/>
                  </a:lnTo>
                  <a:lnTo>
                    <a:pt x="1401305" y="756259"/>
                  </a:lnTo>
                  <a:lnTo>
                    <a:pt x="1445615" y="742302"/>
                  </a:lnTo>
                  <a:lnTo>
                    <a:pt x="1486090" y="725081"/>
                  </a:lnTo>
                  <a:lnTo>
                    <a:pt x="1522831" y="704532"/>
                  </a:lnTo>
                  <a:lnTo>
                    <a:pt x="1555991" y="680605"/>
                  </a:lnTo>
                  <a:lnTo>
                    <a:pt x="1585658" y="653224"/>
                  </a:lnTo>
                  <a:lnTo>
                    <a:pt x="1590014" y="648106"/>
                  </a:lnTo>
                  <a:lnTo>
                    <a:pt x="1611985" y="622338"/>
                  </a:lnTo>
                  <a:lnTo>
                    <a:pt x="1635061" y="587883"/>
                  </a:lnTo>
                  <a:lnTo>
                    <a:pt x="1655051" y="549808"/>
                  </a:lnTo>
                  <a:lnTo>
                    <a:pt x="1657985" y="543471"/>
                  </a:lnTo>
                  <a:lnTo>
                    <a:pt x="1474495" y="543471"/>
                  </a:lnTo>
                  <a:lnTo>
                    <a:pt x="1473187" y="545566"/>
                  </a:lnTo>
                  <a:lnTo>
                    <a:pt x="1447495" y="577786"/>
                  </a:lnTo>
                  <a:lnTo>
                    <a:pt x="1414348" y="603669"/>
                  </a:lnTo>
                  <a:lnTo>
                    <a:pt x="1373174" y="623430"/>
                  </a:lnTo>
                  <a:lnTo>
                    <a:pt x="1323416" y="637286"/>
                  </a:lnTo>
                  <a:lnTo>
                    <a:pt x="1264475" y="645439"/>
                  </a:lnTo>
                  <a:lnTo>
                    <a:pt x="1195768" y="648106"/>
                  </a:lnTo>
                  <a:lnTo>
                    <a:pt x="1133538" y="645756"/>
                  </a:lnTo>
                  <a:lnTo>
                    <a:pt x="1077937" y="638670"/>
                  </a:lnTo>
                  <a:lnTo>
                    <a:pt x="1028928" y="626821"/>
                  </a:lnTo>
                  <a:lnTo>
                    <a:pt x="986472" y="610171"/>
                  </a:lnTo>
                  <a:lnTo>
                    <a:pt x="950506" y="588708"/>
                  </a:lnTo>
                  <a:lnTo>
                    <a:pt x="920991" y="562394"/>
                  </a:lnTo>
                  <a:lnTo>
                    <a:pt x="897864" y="531202"/>
                  </a:lnTo>
                  <a:lnTo>
                    <a:pt x="881100" y="495096"/>
                  </a:lnTo>
                  <a:lnTo>
                    <a:pt x="870635" y="454050"/>
                  </a:lnTo>
                  <a:lnTo>
                    <a:pt x="1668056" y="454050"/>
                  </a:lnTo>
                  <a:lnTo>
                    <a:pt x="1668056" y="386537"/>
                  </a:lnTo>
                  <a:close/>
                </a:path>
                <a:path extrusionOk="0" h="781050" w="6115050">
                  <a:moveTo>
                    <a:pt x="2798711" y="23393"/>
                  </a:moveTo>
                  <a:lnTo>
                    <a:pt x="2635326" y="23393"/>
                  </a:lnTo>
                  <a:lnTo>
                    <a:pt x="2635326" y="552653"/>
                  </a:lnTo>
                  <a:lnTo>
                    <a:pt x="2044877" y="23393"/>
                  </a:lnTo>
                  <a:lnTo>
                    <a:pt x="1874405" y="23393"/>
                  </a:lnTo>
                  <a:lnTo>
                    <a:pt x="1874405" y="746912"/>
                  </a:lnTo>
                  <a:lnTo>
                    <a:pt x="2038794" y="746912"/>
                  </a:lnTo>
                  <a:lnTo>
                    <a:pt x="2038794" y="211556"/>
                  </a:lnTo>
                  <a:lnTo>
                    <a:pt x="2635326" y="746912"/>
                  </a:lnTo>
                  <a:lnTo>
                    <a:pt x="2798711" y="746912"/>
                  </a:lnTo>
                  <a:lnTo>
                    <a:pt x="2798711" y="23393"/>
                  </a:lnTo>
                  <a:close/>
                </a:path>
                <a:path extrusionOk="0" h="781050" w="6115050">
                  <a:moveTo>
                    <a:pt x="3971721" y="396709"/>
                  </a:moveTo>
                  <a:lnTo>
                    <a:pt x="3968762" y="343471"/>
                  </a:lnTo>
                  <a:lnTo>
                    <a:pt x="3959961" y="293598"/>
                  </a:lnTo>
                  <a:lnTo>
                    <a:pt x="3945369" y="247230"/>
                  </a:lnTo>
                  <a:lnTo>
                    <a:pt x="3925062" y="204457"/>
                  </a:lnTo>
                  <a:lnTo>
                    <a:pt x="3899103" y="165392"/>
                  </a:lnTo>
                  <a:lnTo>
                    <a:pt x="3874960" y="138391"/>
                  </a:lnTo>
                  <a:lnTo>
                    <a:pt x="3867581" y="130136"/>
                  </a:lnTo>
                  <a:lnTo>
                    <a:pt x="3830561" y="98806"/>
                  </a:lnTo>
                  <a:lnTo>
                    <a:pt x="3803408" y="81343"/>
                  </a:lnTo>
                  <a:lnTo>
                    <a:pt x="3803408" y="396709"/>
                  </a:lnTo>
                  <a:lnTo>
                    <a:pt x="3800297" y="443547"/>
                  </a:lnTo>
                  <a:lnTo>
                    <a:pt x="3790950" y="485330"/>
                  </a:lnTo>
                  <a:lnTo>
                    <a:pt x="3775329" y="522097"/>
                  </a:lnTo>
                  <a:lnTo>
                    <a:pt x="3753396" y="553872"/>
                  </a:lnTo>
                  <a:lnTo>
                    <a:pt x="3725113" y="580682"/>
                  </a:lnTo>
                  <a:lnTo>
                    <a:pt x="3690442" y="602551"/>
                  </a:lnTo>
                  <a:lnTo>
                    <a:pt x="3649357" y="619518"/>
                  </a:lnTo>
                  <a:lnTo>
                    <a:pt x="3601821" y="631596"/>
                  </a:lnTo>
                  <a:lnTo>
                    <a:pt x="3547808" y="638822"/>
                  </a:lnTo>
                  <a:lnTo>
                    <a:pt x="3487255" y="641235"/>
                  </a:lnTo>
                  <a:lnTo>
                    <a:pt x="3427679" y="638822"/>
                  </a:lnTo>
                  <a:lnTo>
                    <a:pt x="3374517" y="631596"/>
                  </a:lnTo>
                  <a:lnTo>
                    <a:pt x="3327743" y="619518"/>
                  </a:lnTo>
                  <a:lnTo>
                    <a:pt x="3287306" y="602551"/>
                  </a:lnTo>
                  <a:lnTo>
                    <a:pt x="3253194" y="580682"/>
                  </a:lnTo>
                  <a:lnTo>
                    <a:pt x="3225368" y="553872"/>
                  </a:lnTo>
                  <a:lnTo>
                    <a:pt x="3203778" y="522097"/>
                  </a:lnTo>
                  <a:lnTo>
                    <a:pt x="3188398" y="485330"/>
                  </a:lnTo>
                  <a:lnTo>
                    <a:pt x="3179203" y="443547"/>
                  </a:lnTo>
                  <a:lnTo>
                    <a:pt x="3176143" y="396709"/>
                  </a:lnTo>
                  <a:lnTo>
                    <a:pt x="3179470" y="348996"/>
                  </a:lnTo>
                  <a:lnTo>
                    <a:pt x="3189389" y="305879"/>
                  </a:lnTo>
                  <a:lnTo>
                    <a:pt x="3205772" y="267449"/>
                  </a:lnTo>
                  <a:lnTo>
                    <a:pt x="3228492" y="233819"/>
                  </a:lnTo>
                  <a:lnTo>
                    <a:pt x="3257435" y="205079"/>
                  </a:lnTo>
                  <a:lnTo>
                    <a:pt x="3292462" y="181343"/>
                  </a:lnTo>
                  <a:lnTo>
                    <a:pt x="3333458" y="162699"/>
                  </a:lnTo>
                  <a:lnTo>
                    <a:pt x="3380295" y="149263"/>
                  </a:lnTo>
                  <a:lnTo>
                    <a:pt x="3432860" y="141122"/>
                  </a:lnTo>
                  <a:lnTo>
                    <a:pt x="3491014" y="138391"/>
                  </a:lnTo>
                  <a:lnTo>
                    <a:pt x="3548723" y="141122"/>
                  </a:lnTo>
                  <a:lnTo>
                    <a:pt x="3600869" y="149263"/>
                  </a:lnTo>
                  <a:lnTo>
                    <a:pt x="3647338" y="162699"/>
                  </a:lnTo>
                  <a:lnTo>
                    <a:pt x="3688003" y="181343"/>
                  </a:lnTo>
                  <a:lnTo>
                    <a:pt x="3722763" y="205079"/>
                  </a:lnTo>
                  <a:lnTo>
                    <a:pt x="3751465" y="233819"/>
                  </a:lnTo>
                  <a:lnTo>
                    <a:pt x="3774008" y="267449"/>
                  </a:lnTo>
                  <a:lnTo>
                    <a:pt x="3790264" y="305879"/>
                  </a:lnTo>
                  <a:lnTo>
                    <a:pt x="3800106" y="348996"/>
                  </a:lnTo>
                  <a:lnTo>
                    <a:pt x="3803408" y="396709"/>
                  </a:lnTo>
                  <a:lnTo>
                    <a:pt x="3803408" y="81343"/>
                  </a:lnTo>
                  <a:lnTo>
                    <a:pt x="3740289" y="48323"/>
                  </a:lnTo>
                  <a:lnTo>
                    <a:pt x="3694785" y="31813"/>
                  </a:lnTo>
                  <a:lnTo>
                    <a:pt x="3647084" y="19037"/>
                  </a:lnTo>
                  <a:lnTo>
                    <a:pt x="3596957" y="9956"/>
                  </a:lnTo>
                  <a:lnTo>
                    <a:pt x="3544176" y="4546"/>
                  </a:lnTo>
                  <a:lnTo>
                    <a:pt x="3488512" y="2743"/>
                  </a:lnTo>
                  <a:lnTo>
                    <a:pt x="3432594" y="4622"/>
                  </a:lnTo>
                  <a:lnTo>
                    <a:pt x="3379520" y="10236"/>
                  </a:lnTo>
                  <a:lnTo>
                    <a:pt x="3329394" y="19519"/>
                  </a:lnTo>
                  <a:lnTo>
                    <a:pt x="3282315" y="32461"/>
                  </a:lnTo>
                  <a:lnTo>
                    <a:pt x="3238360" y="48996"/>
                  </a:lnTo>
                  <a:lnTo>
                    <a:pt x="3197644" y="69100"/>
                  </a:lnTo>
                  <a:lnTo>
                    <a:pt x="3160255" y="92722"/>
                  </a:lnTo>
                  <a:lnTo>
                    <a:pt x="3126270" y="119837"/>
                  </a:lnTo>
                  <a:lnTo>
                    <a:pt x="3095815" y="150393"/>
                  </a:lnTo>
                  <a:lnTo>
                    <a:pt x="3068955" y="184340"/>
                  </a:lnTo>
                  <a:lnTo>
                    <a:pt x="3042043" y="230682"/>
                  </a:lnTo>
                  <a:lnTo>
                    <a:pt x="3022955" y="281279"/>
                  </a:lnTo>
                  <a:lnTo>
                    <a:pt x="3011589" y="336499"/>
                  </a:lnTo>
                  <a:lnTo>
                    <a:pt x="3007817" y="396709"/>
                  </a:lnTo>
                  <a:lnTo>
                    <a:pt x="3009950" y="445985"/>
                  </a:lnTo>
                  <a:lnTo>
                    <a:pt x="3016351" y="491909"/>
                  </a:lnTo>
                  <a:lnTo>
                    <a:pt x="3026994" y="534466"/>
                  </a:lnTo>
                  <a:lnTo>
                    <a:pt x="3041878" y="573659"/>
                  </a:lnTo>
                  <a:lnTo>
                    <a:pt x="3061004" y="609473"/>
                  </a:lnTo>
                  <a:lnTo>
                    <a:pt x="3084360" y="641908"/>
                  </a:lnTo>
                  <a:lnTo>
                    <a:pt x="3111931" y="670953"/>
                  </a:lnTo>
                  <a:lnTo>
                    <a:pt x="3143720" y="696607"/>
                  </a:lnTo>
                  <a:lnTo>
                    <a:pt x="3179711" y="718858"/>
                  </a:lnTo>
                  <a:lnTo>
                    <a:pt x="3219894" y="737704"/>
                  </a:lnTo>
                  <a:lnTo>
                    <a:pt x="3264268" y="753148"/>
                  </a:lnTo>
                  <a:lnTo>
                    <a:pt x="3312820" y="765162"/>
                  </a:lnTo>
                  <a:lnTo>
                    <a:pt x="3365550" y="773747"/>
                  </a:lnTo>
                  <a:lnTo>
                    <a:pt x="3422446" y="778903"/>
                  </a:lnTo>
                  <a:lnTo>
                    <a:pt x="3483495" y="780630"/>
                  </a:lnTo>
                  <a:lnTo>
                    <a:pt x="3544570" y="778814"/>
                  </a:lnTo>
                  <a:lnTo>
                    <a:pt x="3601809" y="773417"/>
                  </a:lnTo>
                  <a:lnTo>
                    <a:pt x="3655161" y="764476"/>
                  </a:lnTo>
                  <a:lnTo>
                    <a:pt x="3704577" y="752017"/>
                  </a:lnTo>
                  <a:lnTo>
                    <a:pt x="3749992" y="736117"/>
                  </a:lnTo>
                  <a:lnTo>
                    <a:pt x="3791356" y="716788"/>
                  </a:lnTo>
                  <a:lnTo>
                    <a:pt x="3828605" y="694105"/>
                  </a:lnTo>
                  <a:lnTo>
                    <a:pt x="3861689" y="668096"/>
                  </a:lnTo>
                  <a:lnTo>
                    <a:pt x="3890530" y="638810"/>
                  </a:lnTo>
                  <a:lnTo>
                    <a:pt x="3915105" y="606285"/>
                  </a:lnTo>
                  <a:lnTo>
                    <a:pt x="3935336" y="570572"/>
                  </a:lnTo>
                  <a:lnTo>
                    <a:pt x="3951160" y="531710"/>
                  </a:lnTo>
                  <a:lnTo>
                    <a:pt x="3962539" y="489750"/>
                  </a:lnTo>
                  <a:lnTo>
                    <a:pt x="3969410" y="444741"/>
                  </a:lnTo>
                  <a:lnTo>
                    <a:pt x="3971721" y="396709"/>
                  </a:lnTo>
                  <a:close/>
                </a:path>
                <a:path extrusionOk="0" h="781050" w="6115050">
                  <a:moveTo>
                    <a:pt x="5094998" y="746175"/>
                  </a:moveTo>
                  <a:lnTo>
                    <a:pt x="4722266" y="308775"/>
                  </a:lnTo>
                  <a:lnTo>
                    <a:pt x="5076418" y="20878"/>
                  </a:lnTo>
                  <a:lnTo>
                    <a:pt x="4848974" y="20878"/>
                  </a:lnTo>
                  <a:lnTo>
                    <a:pt x="4343362" y="436003"/>
                  </a:lnTo>
                  <a:lnTo>
                    <a:pt x="4343362" y="20878"/>
                  </a:lnTo>
                  <a:lnTo>
                    <a:pt x="4182580" y="20878"/>
                  </a:lnTo>
                  <a:lnTo>
                    <a:pt x="4182580" y="746175"/>
                  </a:lnTo>
                  <a:lnTo>
                    <a:pt x="4343362" y="746175"/>
                  </a:lnTo>
                  <a:lnTo>
                    <a:pt x="4343362" y="594372"/>
                  </a:lnTo>
                  <a:lnTo>
                    <a:pt x="4596066" y="394665"/>
                  </a:lnTo>
                  <a:lnTo>
                    <a:pt x="4893780" y="746175"/>
                  </a:lnTo>
                  <a:lnTo>
                    <a:pt x="5094998" y="746175"/>
                  </a:lnTo>
                  <a:close/>
                </a:path>
                <a:path extrusionOk="0" h="781050" w="6115050">
                  <a:moveTo>
                    <a:pt x="6114529" y="279831"/>
                  </a:moveTo>
                  <a:lnTo>
                    <a:pt x="6111862" y="234124"/>
                  </a:lnTo>
                  <a:lnTo>
                    <a:pt x="6103772" y="192773"/>
                  </a:lnTo>
                  <a:lnTo>
                    <a:pt x="6090170" y="155702"/>
                  </a:lnTo>
                  <a:lnTo>
                    <a:pt x="6045987" y="94094"/>
                  </a:lnTo>
                  <a:lnTo>
                    <a:pt x="6015177" y="69430"/>
                  </a:lnTo>
                  <a:lnTo>
                    <a:pt x="5978436" y="48755"/>
                  </a:lnTo>
                  <a:lnTo>
                    <a:pt x="5958789" y="41071"/>
                  </a:lnTo>
                  <a:lnTo>
                    <a:pt x="5958789" y="379095"/>
                  </a:lnTo>
                  <a:lnTo>
                    <a:pt x="5958789" y="397992"/>
                  </a:lnTo>
                  <a:lnTo>
                    <a:pt x="5951906" y="444373"/>
                  </a:lnTo>
                  <a:lnTo>
                    <a:pt x="5931649" y="489927"/>
                  </a:lnTo>
                  <a:lnTo>
                    <a:pt x="5898693" y="533577"/>
                  </a:lnTo>
                  <a:lnTo>
                    <a:pt x="5853671" y="574243"/>
                  </a:lnTo>
                  <a:lnTo>
                    <a:pt x="5815381" y="599719"/>
                  </a:lnTo>
                  <a:lnTo>
                    <a:pt x="5773178" y="620763"/>
                  </a:lnTo>
                  <a:lnTo>
                    <a:pt x="5727344" y="637286"/>
                  </a:lnTo>
                  <a:lnTo>
                    <a:pt x="5678170" y="649198"/>
                  </a:lnTo>
                  <a:lnTo>
                    <a:pt x="5625960" y="656399"/>
                  </a:lnTo>
                  <a:lnTo>
                    <a:pt x="5571007" y="658825"/>
                  </a:lnTo>
                  <a:lnTo>
                    <a:pt x="5509272" y="655091"/>
                  </a:lnTo>
                  <a:lnTo>
                    <a:pt x="5461520" y="643801"/>
                  </a:lnTo>
                  <a:lnTo>
                    <a:pt x="5427599" y="624903"/>
                  </a:lnTo>
                  <a:lnTo>
                    <a:pt x="5407368" y="598297"/>
                  </a:lnTo>
                  <a:lnTo>
                    <a:pt x="5400649" y="563892"/>
                  </a:lnTo>
                  <a:lnTo>
                    <a:pt x="5400649" y="562622"/>
                  </a:lnTo>
                  <a:lnTo>
                    <a:pt x="5412765" y="516559"/>
                  </a:lnTo>
                  <a:lnTo>
                    <a:pt x="5448960" y="482053"/>
                  </a:lnTo>
                  <a:lnTo>
                    <a:pt x="5505247" y="458228"/>
                  </a:lnTo>
                  <a:lnTo>
                    <a:pt x="5545467" y="449287"/>
                  </a:lnTo>
                  <a:lnTo>
                    <a:pt x="5595721" y="441985"/>
                  </a:lnTo>
                  <a:lnTo>
                    <a:pt x="5657443" y="436054"/>
                  </a:lnTo>
                  <a:lnTo>
                    <a:pt x="5732145" y="431228"/>
                  </a:lnTo>
                  <a:lnTo>
                    <a:pt x="5801880" y="425665"/>
                  </a:lnTo>
                  <a:lnTo>
                    <a:pt x="5858294" y="417957"/>
                  </a:lnTo>
                  <a:lnTo>
                    <a:pt x="5902503" y="407822"/>
                  </a:lnTo>
                  <a:lnTo>
                    <a:pt x="5935624" y="394970"/>
                  </a:lnTo>
                  <a:lnTo>
                    <a:pt x="5958789" y="379095"/>
                  </a:lnTo>
                  <a:lnTo>
                    <a:pt x="5958789" y="41071"/>
                  </a:lnTo>
                  <a:lnTo>
                    <a:pt x="5886666" y="19100"/>
                  </a:lnTo>
                  <a:lnTo>
                    <a:pt x="5831421" y="9969"/>
                  </a:lnTo>
                  <a:lnTo>
                    <a:pt x="5769813" y="4546"/>
                  </a:lnTo>
                  <a:lnTo>
                    <a:pt x="5701716" y="2755"/>
                  </a:lnTo>
                  <a:lnTo>
                    <a:pt x="5638241" y="4419"/>
                  </a:lnTo>
                  <a:lnTo>
                    <a:pt x="5579554" y="9423"/>
                  </a:lnTo>
                  <a:lnTo>
                    <a:pt x="5525605" y="17792"/>
                  </a:lnTo>
                  <a:lnTo>
                    <a:pt x="5476392" y="29540"/>
                  </a:lnTo>
                  <a:lnTo>
                    <a:pt x="5431891" y="44665"/>
                  </a:lnTo>
                  <a:lnTo>
                    <a:pt x="5392064" y="63195"/>
                  </a:lnTo>
                  <a:lnTo>
                    <a:pt x="5356898" y="85140"/>
                  </a:lnTo>
                  <a:lnTo>
                    <a:pt x="5326367" y="110515"/>
                  </a:lnTo>
                  <a:lnTo>
                    <a:pt x="5300446" y="139331"/>
                  </a:lnTo>
                  <a:lnTo>
                    <a:pt x="5279110" y="171615"/>
                  </a:lnTo>
                  <a:lnTo>
                    <a:pt x="5262346" y="207378"/>
                  </a:lnTo>
                  <a:lnTo>
                    <a:pt x="5250129" y="246621"/>
                  </a:lnTo>
                  <a:lnTo>
                    <a:pt x="5242420" y="289369"/>
                  </a:lnTo>
                  <a:lnTo>
                    <a:pt x="5241836" y="294246"/>
                  </a:lnTo>
                  <a:lnTo>
                    <a:pt x="5411432" y="294246"/>
                  </a:lnTo>
                  <a:lnTo>
                    <a:pt x="5411927" y="290461"/>
                  </a:lnTo>
                  <a:lnTo>
                    <a:pt x="5421084" y="249682"/>
                  </a:lnTo>
                  <a:lnTo>
                    <a:pt x="5461139" y="187109"/>
                  </a:lnTo>
                  <a:lnTo>
                    <a:pt x="5493143" y="164693"/>
                  </a:lnTo>
                  <a:lnTo>
                    <a:pt x="5533910" y="147789"/>
                  </a:lnTo>
                  <a:lnTo>
                    <a:pt x="5583974" y="136093"/>
                  </a:lnTo>
                  <a:lnTo>
                    <a:pt x="5643905" y="129298"/>
                  </a:lnTo>
                  <a:lnTo>
                    <a:pt x="5714276" y="127088"/>
                  </a:lnTo>
                  <a:lnTo>
                    <a:pt x="5789219" y="130860"/>
                  </a:lnTo>
                  <a:lnTo>
                    <a:pt x="5846292" y="140868"/>
                  </a:lnTo>
                  <a:lnTo>
                    <a:pt x="5887923" y="155257"/>
                  </a:lnTo>
                  <a:lnTo>
                    <a:pt x="5934595" y="189547"/>
                  </a:lnTo>
                  <a:lnTo>
                    <a:pt x="5954941" y="230670"/>
                  </a:lnTo>
                  <a:lnTo>
                    <a:pt x="5956287" y="244652"/>
                  </a:lnTo>
                  <a:lnTo>
                    <a:pt x="5956287" y="245897"/>
                  </a:lnTo>
                  <a:lnTo>
                    <a:pt x="5934875" y="289598"/>
                  </a:lnTo>
                  <a:lnTo>
                    <a:pt x="5863247" y="311988"/>
                  </a:lnTo>
                  <a:lnTo>
                    <a:pt x="5796292" y="319798"/>
                  </a:lnTo>
                  <a:lnTo>
                    <a:pt x="5647283" y="330403"/>
                  </a:lnTo>
                  <a:lnTo>
                    <a:pt x="5585396" y="335775"/>
                  </a:lnTo>
                  <a:lnTo>
                    <a:pt x="5531497" y="341947"/>
                  </a:lnTo>
                  <a:lnTo>
                    <a:pt x="5484965" y="349021"/>
                  </a:lnTo>
                  <a:lnTo>
                    <a:pt x="5445150" y="357060"/>
                  </a:lnTo>
                  <a:lnTo>
                    <a:pt x="5389537" y="373202"/>
                  </a:lnTo>
                  <a:lnTo>
                    <a:pt x="5349024" y="390283"/>
                  </a:lnTo>
                  <a:lnTo>
                    <a:pt x="5284736" y="432295"/>
                  </a:lnTo>
                  <a:lnTo>
                    <a:pt x="5252199" y="472147"/>
                  </a:lnTo>
                  <a:lnTo>
                    <a:pt x="5232603" y="519823"/>
                  </a:lnTo>
                  <a:lnTo>
                    <a:pt x="5226164" y="574243"/>
                  </a:lnTo>
                  <a:lnTo>
                    <a:pt x="5226050" y="576440"/>
                  </a:lnTo>
                  <a:lnTo>
                    <a:pt x="5229809" y="619125"/>
                  </a:lnTo>
                  <a:lnTo>
                    <a:pt x="5241087" y="656856"/>
                  </a:lnTo>
                  <a:lnTo>
                    <a:pt x="5286057" y="717346"/>
                  </a:lnTo>
                  <a:lnTo>
                    <a:pt x="5319712" y="740092"/>
                  </a:lnTo>
                  <a:lnTo>
                    <a:pt x="5360784" y="757809"/>
                  </a:lnTo>
                  <a:lnTo>
                    <a:pt x="5409247" y="770483"/>
                  </a:lnTo>
                  <a:lnTo>
                    <a:pt x="5465076" y="778090"/>
                  </a:lnTo>
                  <a:lnTo>
                    <a:pt x="5528259" y="780630"/>
                  </a:lnTo>
                  <a:lnTo>
                    <a:pt x="5582755" y="778891"/>
                  </a:lnTo>
                  <a:lnTo>
                    <a:pt x="5634380" y="773684"/>
                  </a:lnTo>
                  <a:lnTo>
                    <a:pt x="5683097" y="765022"/>
                  </a:lnTo>
                  <a:lnTo>
                    <a:pt x="5728868" y="752906"/>
                  </a:lnTo>
                  <a:lnTo>
                    <a:pt x="5771667" y="737362"/>
                  </a:lnTo>
                  <a:lnTo>
                    <a:pt x="5811444" y="718388"/>
                  </a:lnTo>
                  <a:lnTo>
                    <a:pt x="5848147" y="696010"/>
                  </a:lnTo>
                  <a:lnTo>
                    <a:pt x="5881802" y="670217"/>
                  </a:lnTo>
                  <a:lnTo>
                    <a:pt x="5928626" y="622465"/>
                  </a:lnTo>
                  <a:lnTo>
                    <a:pt x="5963742" y="570725"/>
                  </a:lnTo>
                  <a:lnTo>
                    <a:pt x="5977941" y="756754"/>
                  </a:lnTo>
                  <a:lnTo>
                    <a:pt x="6114529" y="756754"/>
                  </a:lnTo>
                  <a:lnTo>
                    <a:pt x="6114529" y="570725"/>
                  </a:lnTo>
                  <a:lnTo>
                    <a:pt x="6114529" y="379095"/>
                  </a:lnTo>
                  <a:lnTo>
                    <a:pt x="6114529" y="279831"/>
                  </a:lnTo>
                  <a:close/>
                </a:path>
              </a:pathLst>
            </a:custGeom>
            <a:solidFill>
              <a:srgbClr val="FFFFF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716" name="Google Shape;716;p68"/>
            <p:cNvSpPr/>
            <p:nvPr/>
          </p:nvSpPr>
          <p:spPr>
            <a:xfrm>
              <a:off x="7756385" y="6499777"/>
              <a:ext cx="4353559" cy="577850"/>
            </a:xfrm>
            <a:custGeom>
              <a:rect b="b" l="l" r="r" t="t"/>
              <a:pathLst>
                <a:path extrusionOk="0" h="577850" w="4353559">
                  <a:moveTo>
                    <a:pt x="619112" y="82664"/>
                  </a:moveTo>
                  <a:lnTo>
                    <a:pt x="616419" y="76377"/>
                  </a:lnTo>
                  <a:lnTo>
                    <a:pt x="609231" y="72783"/>
                  </a:lnTo>
                  <a:lnTo>
                    <a:pt x="604735" y="71894"/>
                  </a:lnTo>
                  <a:lnTo>
                    <a:pt x="603834" y="70993"/>
                  </a:lnTo>
                  <a:lnTo>
                    <a:pt x="601141" y="70993"/>
                  </a:lnTo>
                  <a:lnTo>
                    <a:pt x="584327" y="75882"/>
                  </a:lnTo>
                  <a:lnTo>
                    <a:pt x="566991" y="89865"/>
                  </a:lnTo>
                  <a:lnTo>
                    <a:pt x="550341" y="111925"/>
                  </a:lnTo>
                  <a:lnTo>
                    <a:pt x="534631" y="142836"/>
                  </a:lnTo>
                  <a:lnTo>
                    <a:pt x="515315" y="180479"/>
                  </a:lnTo>
                  <a:lnTo>
                    <a:pt x="493725" y="221170"/>
                  </a:lnTo>
                  <a:lnTo>
                    <a:pt x="470547" y="263563"/>
                  </a:lnTo>
                  <a:lnTo>
                    <a:pt x="445503" y="308051"/>
                  </a:lnTo>
                  <a:lnTo>
                    <a:pt x="418350" y="355066"/>
                  </a:lnTo>
                  <a:lnTo>
                    <a:pt x="388848" y="405003"/>
                  </a:lnTo>
                  <a:lnTo>
                    <a:pt x="356730" y="458266"/>
                  </a:lnTo>
                  <a:lnTo>
                    <a:pt x="350443" y="466356"/>
                  </a:lnTo>
                  <a:lnTo>
                    <a:pt x="346849" y="466356"/>
                  </a:lnTo>
                  <a:lnTo>
                    <a:pt x="341388" y="413639"/>
                  </a:lnTo>
                  <a:lnTo>
                    <a:pt x="340550" y="396278"/>
                  </a:lnTo>
                  <a:lnTo>
                    <a:pt x="339369" y="375526"/>
                  </a:lnTo>
                  <a:lnTo>
                    <a:pt x="338429" y="349542"/>
                  </a:lnTo>
                  <a:lnTo>
                    <a:pt x="337654" y="318173"/>
                  </a:lnTo>
                  <a:lnTo>
                    <a:pt x="336677" y="266877"/>
                  </a:lnTo>
                  <a:lnTo>
                    <a:pt x="336283" y="246989"/>
                  </a:lnTo>
                  <a:lnTo>
                    <a:pt x="335610" y="222846"/>
                  </a:lnTo>
                  <a:lnTo>
                    <a:pt x="334937" y="205435"/>
                  </a:lnTo>
                  <a:lnTo>
                    <a:pt x="334264" y="191389"/>
                  </a:lnTo>
                  <a:lnTo>
                    <a:pt x="337146" y="184010"/>
                  </a:lnTo>
                  <a:lnTo>
                    <a:pt x="339090" y="176796"/>
                  </a:lnTo>
                  <a:lnTo>
                    <a:pt x="340207" y="169913"/>
                  </a:lnTo>
                  <a:lnTo>
                    <a:pt x="340550" y="163537"/>
                  </a:lnTo>
                  <a:lnTo>
                    <a:pt x="336702" y="144068"/>
                  </a:lnTo>
                  <a:lnTo>
                    <a:pt x="326631" y="128384"/>
                  </a:lnTo>
                  <a:lnTo>
                    <a:pt x="312508" y="117932"/>
                  </a:lnTo>
                  <a:lnTo>
                    <a:pt x="296519" y="114122"/>
                  </a:lnTo>
                  <a:lnTo>
                    <a:pt x="295617" y="114122"/>
                  </a:lnTo>
                  <a:lnTo>
                    <a:pt x="283171" y="117576"/>
                  </a:lnTo>
                  <a:lnTo>
                    <a:pt x="274167" y="126936"/>
                  </a:lnTo>
                  <a:lnTo>
                    <a:pt x="268706" y="142684"/>
                  </a:lnTo>
                  <a:lnTo>
                    <a:pt x="266865" y="165341"/>
                  </a:lnTo>
                  <a:lnTo>
                    <a:pt x="266865" y="172529"/>
                  </a:lnTo>
                  <a:lnTo>
                    <a:pt x="243090" y="209092"/>
                  </a:lnTo>
                  <a:lnTo>
                    <a:pt x="216103" y="250024"/>
                  </a:lnTo>
                  <a:lnTo>
                    <a:pt x="185750" y="295351"/>
                  </a:lnTo>
                  <a:lnTo>
                    <a:pt x="151853" y="345046"/>
                  </a:lnTo>
                  <a:lnTo>
                    <a:pt x="75336" y="456476"/>
                  </a:lnTo>
                  <a:lnTo>
                    <a:pt x="63792" y="473544"/>
                  </a:lnTo>
                  <a:lnTo>
                    <a:pt x="70396" y="403948"/>
                  </a:lnTo>
                  <a:lnTo>
                    <a:pt x="75476" y="347408"/>
                  </a:lnTo>
                  <a:lnTo>
                    <a:pt x="79222" y="303847"/>
                  </a:lnTo>
                  <a:lnTo>
                    <a:pt x="82956" y="250253"/>
                  </a:lnTo>
                  <a:lnTo>
                    <a:pt x="84277" y="209092"/>
                  </a:lnTo>
                  <a:lnTo>
                    <a:pt x="84340" y="203073"/>
                  </a:lnTo>
                  <a:lnTo>
                    <a:pt x="84264" y="167259"/>
                  </a:lnTo>
                  <a:lnTo>
                    <a:pt x="79971" y="118605"/>
                  </a:lnTo>
                  <a:lnTo>
                    <a:pt x="56210" y="75145"/>
                  </a:lnTo>
                  <a:lnTo>
                    <a:pt x="44932" y="71894"/>
                  </a:lnTo>
                  <a:lnTo>
                    <a:pt x="39535" y="71894"/>
                  </a:lnTo>
                  <a:lnTo>
                    <a:pt x="38633" y="72783"/>
                  </a:lnTo>
                  <a:lnTo>
                    <a:pt x="23914" y="79908"/>
                  </a:lnTo>
                  <a:lnTo>
                    <a:pt x="12573" y="93332"/>
                  </a:lnTo>
                  <a:lnTo>
                    <a:pt x="5270" y="111315"/>
                  </a:lnTo>
                  <a:lnTo>
                    <a:pt x="2692" y="132080"/>
                  </a:lnTo>
                  <a:lnTo>
                    <a:pt x="3505" y="142836"/>
                  </a:lnTo>
                  <a:lnTo>
                    <a:pt x="5842" y="152082"/>
                  </a:lnTo>
                  <a:lnTo>
                    <a:pt x="9525" y="159639"/>
                  </a:lnTo>
                  <a:lnTo>
                    <a:pt x="14376" y="165341"/>
                  </a:lnTo>
                  <a:lnTo>
                    <a:pt x="15125" y="176796"/>
                  </a:lnTo>
                  <a:lnTo>
                    <a:pt x="15608" y="184873"/>
                  </a:lnTo>
                  <a:lnTo>
                    <a:pt x="16027" y="194144"/>
                  </a:lnTo>
                  <a:lnTo>
                    <a:pt x="16103" y="221170"/>
                  </a:lnTo>
                  <a:lnTo>
                    <a:pt x="16002" y="230136"/>
                  </a:lnTo>
                  <a:lnTo>
                    <a:pt x="14274" y="272910"/>
                  </a:lnTo>
                  <a:lnTo>
                    <a:pt x="10591" y="322160"/>
                  </a:lnTo>
                  <a:lnTo>
                    <a:pt x="8001" y="355066"/>
                  </a:lnTo>
                  <a:lnTo>
                    <a:pt x="5715" y="385902"/>
                  </a:lnTo>
                  <a:lnTo>
                    <a:pt x="2654" y="435165"/>
                  </a:lnTo>
                  <a:lnTo>
                    <a:pt x="558" y="481291"/>
                  </a:lnTo>
                  <a:lnTo>
                    <a:pt x="0" y="504710"/>
                  </a:lnTo>
                  <a:lnTo>
                    <a:pt x="0" y="515785"/>
                  </a:lnTo>
                  <a:lnTo>
                    <a:pt x="4597" y="541769"/>
                  </a:lnTo>
                  <a:lnTo>
                    <a:pt x="13919" y="561263"/>
                  </a:lnTo>
                  <a:lnTo>
                    <a:pt x="27292" y="573519"/>
                  </a:lnTo>
                  <a:lnTo>
                    <a:pt x="44030" y="577773"/>
                  </a:lnTo>
                  <a:lnTo>
                    <a:pt x="44932" y="577773"/>
                  </a:lnTo>
                  <a:lnTo>
                    <a:pt x="79070" y="555320"/>
                  </a:lnTo>
                  <a:lnTo>
                    <a:pt x="106362" y="515213"/>
                  </a:lnTo>
                  <a:lnTo>
                    <a:pt x="134467" y="473544"/>
                  </a:lnTo>
                  <a:lnTo>
                    <a:pt x="167017" y="424903"/>
                  </a:lnTo>
                  <a:lnTo>
                    <a:pt x="252945" y="295173"/>
                  </a:lnTo>
                  <a:lnTo>
                    <a:pt x="266344" y="275132"/>
                  </a:lnTo>
                  <a:lnTo>
                    <a:pt x="272262" y="266877"/>
                  </a:lnTo>
                  <a:lnTo>
                    <a:pt x="272796" y="277177"/>
                  </a:lnTo>
                  <a:lnTo>
                    <a:pt x="273164" y="290690"/>
                  </a:lnTo>
                  <a:lnTo>
                    <a:pt x="273545" y="308051"/>
                  </a:lnTo>
                  <a:lnTo>
                    <a:pt x="274599" y="349034"/>
                  </a:lnTo>
                  <a:lnTo>
                    <a:pt x="275856" y="397167"/>
                  </a:lnTo>
                  <a:lnTo>
                    <a:pt x="278079" y="440766"/>
                  </a:lnTo>
                  <a:lnTo>
                    <a:pt x="284200" y="504710"/>
                  </a:lnTo>
                  <a:lnTo>
                    <a:pt x="295884" y="546519"/>
                  </a:lnTo>
                  <a:lnTo>
                    <a:pt x="336067" y="574192"/>
                  </a:lnTo>
                  <a:lnTo>
                    <a:pt x="345795" y="572884"/>
                  </a:lnTo>
                  <a:lnTo>
                    <a:pt x="396570" y="513524"/>
                  </a:lnTo>
                  <a:lnTo>
                    <a:pt x="425805" y="467588"/>
                  </a:lnTo>
                  <a:lnTo>
                    <a:pt x="456234" y="417449"/>
                  </a:lnTo>
                  <a:lnTo>
                    <a:pt x="487921" y="363016"/>
                  </a:lnTo>
                  <a:lnTo>
                    <a:pt x="512940" y="318173"/>
                  </a:lnTo>
                  <a:lnTo>
                    <a:pt x="536816" y="274066"/>
                  </a:lnTo>
                  <a:lnTo>
                    <a:pt x="559866" y="230136"/>
                  </a:lnTo>
                  <a:lnTo>
                    <a:pt x="581926" y="186677"/>
                  </a:lnTo>
                  <a:lnTo>
                    <a:pt x="602945" y="143776"/>
                  </a:lnTo>
                  <a:lnTo>
                    <a:pt x="618096" y="102577"/>
                  </a:lnTo>
                  <a:lnTo>
                    <a:pt x="619036" y="93332"/>
                  </a:lnTo>
                  <a:lnTo>
                    <a:pt x="619112" y="82664"/>
                  </a:lnTo>
                  <a:close/>
                </a:path>
                <a:path extrusionOk="0" h="577850" w="4353559">
                  <a:moveTo>
                    <a:pt x="889342" y="240817"/>
                  </a:moveTo>
                  <a:lnTo>
                    <a:pt x="884174" y="212039"/>
                  </a:lnTo>
                  <a:lnTo>
                    <a:pt x="869581" y="187807"/>
                  </a:lnTo>
                  <a:lnTo>
                    <a:pt x="846886" y="170307"/>
                  </a:lnTo>
                  <a:lnTo>
                    <a:pt x="817460" y="161734"/>
                  </a:lnTo>
                  <a:lnTo>
                    <a:pt x="808482" y="161734"/>
                  </a:lnTo>
                  <a:lnTo>
                    <a:pt x="766991" y="168884"/>
                  </a:lnTo>
                  <a:lnTo>
                    <a:pt x="723900" y="189255"/>
                  </a:lnTo>
                  <a:lnTo>
                    <a:pt x="681990" y="221259"/>
                  </a:lnTo>
                  <a:lnTo>
                    <a:pt x="644042" y="263271"/>
                  </a:lnTo>
                  <a:lnTo>
                    <a:pt x="615315" y="307251"/>
                  </a:lnTo>
                  <a:lnTo>
                    <a:pt x="594169" y="353580"/>
                  </a:lnTo>
                  <a:lnTo>
                    <a:pt x="581113" y="401269"/>
                  </a:lnTo>
                  <a:lnTo>
                    <a:pt x="576643" y="449275"/>
                  </a:lnTo>
                  <a:lnTo>
                    <a:pt x="583615" y="498348"/>
                  </a:lnTo>
                  <a:lnTo>
                    <a:pt x="603491" y="536562"/>
                  </a:lnTo>
                  <a:lnTo>
                    <a:pt x="634644" y="562127"/>
                  </a:lnTo>
                  <a:lnTo>
                    <a:pt x="675487" y="573290"/>
                  </a:lnTo>
                  <a:lnTo>
                    <a:pt x="684466" y="573290"/>
                  </a:lnTo>
                  <a:lnTo>
                    <a:pt x="724916" y="567220"/>
                  </a:lnTo>
                  <a:lnTo>
                    <a:pt x="768045" y="549021"/>
                  </a:lnTo>
                  <a:lnTo>
                    <a:pt x="806564" y="523417"/>
                  </a:lnTo>
                  <a:lnTo>
                    <a:pt x="833640" y="495109"/>
                  </a:lnTo>
                  <a:lnTo>
                    <a:pt x="843076" y="484466"/>
                  </a:lnTo>
                  <a:lnTo>
                    <a:pt x="849807" y="473989"/>
                  </a:lnTo>
                  <a:lnTo>
                    <a:pt x="853859" y="463524"/>
                  </a:lnTo>
                  <a:lnTo>
                    <a:pt x="855205" y="452882"/>
                  </a:lnTo>
                  <a:lnTo>
                    <a:pt x="855205" y="442099"/>
                  </a:lnTo>
                  <a:lnTo>
                    <a:pt x="850709" y="436702"/>
                  </a:lnTo>
                  <a:lnTo>
                    <a:pt x="837234" y="436702"/>
                  </a:lnTo>
                  <a:lnTo>
                    <a:pt x="831837" y="439407"/>
                  </a:lnTo>
                  <a:lnTo>
                    <a:pt x="824661" y="445693"/>
                  </a:lnTo>
                  <a:lnTo>
                    <a:pt x="792314" y="472859"/>
                  </a:lnTo>
                  <a:lnTo>
                    <a:pt x="759396" y="493204"/>
                  </a:lnTo>
                  <a:lnTo>
                    <a:pt x="726973" y="505968"/>
                  </a:lnTo>
                  <a:lnTo>
                    <a:pt x="696163" y="510387"/>
                  </a:lnTo>
                  <a:lnTo>
                    <a:pt x="685368" y="510387"/>
                  </a:lnTo>
                  <a:lnTo>
                    <a:pt x="684466" y="509485"/>
                  </a:lnTo>
                  <a:lnTo>
                    <a:pt x="666127" y="501726"/>
                  </a:lnTo>
                  <a:lnTo>
                    <a:pt x="652919" y="487807"/>
                  </a:lnTo>
                  <a:lnTo>
                    <a:pt x="644931" y="467664"/>
                  </a:lnTo>
                  <a:lnTo>
                    <a:pt x="642239" y="441198"/>
                  </a:lnTo>
                  <a:lnTo>
                    <a:pt x="645261" y="407339"/>
                  </a:lnTo>
                  <a:lnTo>
                    <a:pt x="669163" y="337959"/>
                  </a:lnTo>
                  <a:lnTo>
                    <a:pt x="689864" y="304609"/>
                  </a:lnTo>
                  <a:lnTo>
                    <a:pt x="717804" y="270840"/>
                  </a:lnTo>
                  <a:lnTo>
                    <a:pt x="747598" y="244741"/>
                  </a:lnTo>
                  <a:lnTo>
                    <a:pt x="803986" y="221945"/>
                  </a:lnTo>
                  <a:lnTo>
                    <a:pt x="805776" y="221945"/>
                  </a:lnTo>
                  <a:lnTo>
                    <a:pt x="816013" y="224066"/>
                  </a:lnTo>
                  <a:lnTo>
                    <a:pt x="823633" y="230136"/>
                  </a:lnTo>
                  <a:lnTo>
                    <a:pt x="828395" y="239763"/>
                  </a:lnTo>
                  <a:lnTo>
                    <a:pt x="830033" y="252501"/>
                  </a:lnTo>
                  <a:lnTo>
                    <a:pt x="830033" y="257886"/>
                  </a:lnTo>
                  <a:lnTo>
                    <a:pt x="789381" y="312928"/>
                  </a:lnTo>
                  <a:lnTo>
                    <a:pt x="749681" y="336486"/>
                  </a:lnTo>
                  <a:lnTo>
                    <a:pt x="698855" y="355841"/>
                  </a:lnTo>
                  <a:lnTo>
                    <a:pt x="697052" y="355841"/>
                  </a:lnTo>
                  <a:lnTo>
                    <a:pt x="680123" y="357746"/>
                  </a:lnTo>
                  <a:lnTo>
                    <a:pt x="667397" y="363016"/>
                  </a:lnTo>
                  <a:lnTo>
                    <a:pt x="659396" y="370992"/>
                  </a:lnTo>
                  <a:lnTo>
                    <a:pt x="656615" y="380987"/>
                  </a:lnTo>
                  <a:lnTo>
                    <a:pt x="656615" y="385495"/>
                  </a:lnTo>
                  <a:lnTo>
                    <a:pt x="659307" y="389966"/>
                  </a:lnTo>
                  <a:lnTo>
                    <a:pt x="662914" y="392671"/>
                  </a:lnTo>
                  <a:lnTo>
                    <a:pt x="666457" y="395693"/>
                  </a:lnTo>
                  <a:lnTo>
                    <a:pt x="671779" y="397954"/>
                  </a:lnTo>
                  <a:lnTo>
                    <a:pt x="678954" y="399376"/>
                  </a:lnTo>
                  <a:lnTo>
                    <a:pt x="688073" y="399872"/>
                  </a:lnTo>
                  <a:lnTo>
                    <a:pt x="710463" y="397802"/>
                  </a:lnTo>
                  <a:lnTo>
                    <a:pt x="763003" y="383565"/>
                  </a:lnTo>
                  <a:lnTo>
                    <a:pt x="830211" y="346303"/>
                  </a:lnTo>
                  <a:lnTo>
                    <a:pt x="861720" y="316407"/>
                  </a:lnTo>
                  <a:lnTo>
                    <a:pt x="881430" y="283311"/>
                  </a:lnTo>
                  <a:lnTo>
                    <a:pt x="889342" y="247103"/>
                  </a:lnTo>
                  <a:lnTo>
                    <a:pt x="889342" y="240817"/>
                  </a:lnTo>
                  <a:close/>
                </a:path>
                <a:path extrusionOk="0" h="577850" w="4353559">
                  <a:moveTo>
                    <a:pt x="1438402" y="234518"/>
                  </a:moveTo>
                  <a:lnTo>
                    <a:pt x="1437068" y="226504"/>
                  </a:lnTo>
                  <a:lnTo>
                    <a:pt x="1435887" y="224650"/>
                  </a:lnTo>
                  <a:lnTo>
                    <a:pt x="1433118" y="220256"/>
                  </a:lnTo>
                  <a:lnTo>
                    <a:pt x="1430070" y="218351"/>
                  </a:lnTo>
                  <a:lnTo>
                    <a:pt x="1426654" y="216204"/>
                  </a:lnTo>
                  <a:lnTo>
                    <a:pt x="1417739" y="214757"/>
                  </a:lnTo>
                  <a:lnTo>
                    <a:pt x="1414132" y="214757"/>
                  </a:lnTo>
                  <a:lnTo>
                    <a:pt x="1409649" y="215658"/>
                  </a:lnTo>
                  <a:lnTo>
                    <a:pt x="1401559" y="218351"/>
                  </a:lnTo>
                  <a:lnTo>
                    <a:pt x="1380197" y="194716"/>
                  </a:lnTo>
                  <a:lnTo>
                    <a:pt x="1365618" y="184531"/>
                  </a:lnTo>
                  <a:lnTo>
                    <a:pt x="1365618" y="254292"/>
                  </a:lnTo>
                  <a:lnTo>
                    <a:pt x="1359598" y="269176"/>
                  </a:lnTo>
                  <a:lnTo>
                    <a:pt x="1352473" y="287769"/>
                  </a:lnTo>
                  <a:lnTo>
                    <a:pt x="1344510" y="309384"/>
                  </a:lnTo>
                  <a:lnTo>
                    <a:pt x="1335951" y="333362"/>
                  </a:lnTo>
                  <a:lnTo>
                    <a:pt x="1331087" y="335927"/>
                  </a:lnTo>
                  <a:lnTo>
                    <a:pt x="1325968" y="339661"/>
                  </a:lnTo>
                  <a:lnTo>
                    <a:pt x="1320673" y="344741"/>
                  </a:lnTo>
                  <a:lnTo>
                    <a:pt x="1315300" y="351345"/>
                  </a:lnTo>
                  <a:lnTo>
                    <a:pt x="1296606" y="382333"/>
                  </a:lnTo>
                  <a:lnTo>
                    <a:pt x="1276985" y="410540"/>
                  </a:lnTo>
                  <a:lnTo>
                    <a:pt x="1235316" y="458266"/>
                  </a:lnTo>
                  <a:lnTo>
                    <a:pt x="1195666" y="489953"/>
                  </a:lnTo>
                  <a:lnTo>
                    <a:pt x="1163421" y="501408"/>
                  </a:lnTo>
                  <a:lnTo>
                    <a:pt x="1150835" y="498081"/>
                  </a:lnTo>
                  <a:lnTo>
                    <a:pt x="1141526" y="488264"/>
                  </a:lnTo>
                  <a:lnTo>
                    <a:pt x="1135761" y="472211"/>
                  </a:lnTo>
                  <a:lnTo>
                    <a:pt x="1133779" y="450189"/>
                  </a:lnTo>
                  <a:lnTo>
                    <a:pt x="1134249" y="438302"/>
                  </a:lnTo>
                  <a:lnTo>
                    <a:pt x="1150670" y="367118"/>
                  </a:lnTo>
                  <a:lnTo>
                    <a:pt x="1182649" y="305117"/>
                  </a:lnTo>
                  <a:lnTo>
                    <a:pt x="1226439" y="254584"/>
                  </a:lnTo>
                  <a:lnTo>
                    <a:pt x="1273619" y="228003"/>
                  </a:lnTo>
                  <a:lnTo>
                    <a:pt x="1298219" y="224650"/>
                  </a:lnTo>
                  <a:lnTo>
                    <a:pt x="1312672" y="226618"/>
                  </a:lnTo>
                  <a:lnTo>
                    <a:pt x="1328204" y="231724"/>
                  </a:lnTo>
                  <a:lnTo>
                    <a:pt x="1345603" y="240690"/>
                  </a:lnTo>
                  <a:lnTo>
                    <a:pt x="1365618" y="254292"/>
                  </a:lnTo>
                  <a:lnTo>
                    <a:pt x="1365618" y="184531"/>
                  </a:lnTo>
                  <a:lnTo>
                    <a:pt x="1354721" y="176898"/>
                  </a:lnTo>
                  <a:lnTo>
                    <a:pt x="1326362" y="165658"/>
                  </a:lnTo>
                  <a:lnTo>
                    <a:pt x="1296416" y="161734"/>
                  </a:lnTo>
                  <a:lnTo>
                    <a:pt x="1295527" y="161734"/>
                  </a:lnTo>
                  <a:lnTo>
                    <a:pt x="1228026" y="179260"/>
                  </a:lnTo>
                  <a:lnTo>
                    <a:pt x="1195070" y="201168"/>
                  </a:lnTo>
                  <a:lnTo>
                    <a:pt x="1162532" y="231825"/>
                  </a:lnTo>
                  <a:lnTo>
                    <a:pt x="1132725" y="268541"/>
                  </a:lnTo>
                  <a:lnTo>
                    <a:pt x="1108049" y="308546"/>
                  </a:lnTo>
                  <a:lnTo>
                    <a:pt x="1088605" y="351739"/>
                  </a:lnTo>
                  <a:lnTo>
                    <a:pt x="1074483" y="398068"/>
                  </a:lnTo>
                  <a:lnTo>
                    <a:pt x="1067015" y="446341"/>
                  </a:lnTo>
                  <a:lnTo>
                    <a:pt x="1066380" y="461860"/>
                  </a:lnTo>
                  <a:lnTo>
                    <a:pt x="1071587" y="506666"/>
                  </a:lnTo>
                  <a:lnTo>
                    <a:pt x="1086485" y="541274"/>
                  </a:lnTo>
                  <a:lnTo>
                    <a:pt x="1109980" y="563587"/>
                  </a:lnTo>
                  <a:lnTo>
                    <a:pt x="1140968" y="571487"/>
                  </a:lnTo>
                  <a:lnTo>
                    <a:pt x="1172324" y="565467"/>
                  </a:lnTo>
                  <a:lnTo>
                    <a:pt x="1239507" y="519468"/>
                  </a:lnTo>
                  <a:lnTo>
                    <a:pt x="1273695" y="480974"/>
                  </a:lnTo>
                  <a:lnTo>
                    <a:pt x="1307198" y="433108"/>
                  </a:lnTo>
                  <a:lnTo>
                    <a:pt x="1301813" y="461137"/>
                  </a:lnTo>
                  <a:lnTo>
                    <a:pt x="1297774" y="486130"/>
                  </a:lnTo>
                  <a:lnTo>
                    <a:pt x="1295082" y="508431"/>
                  </a:lnTo>
                  <a:lnTo>
                    <a:pt x="1293723" y="528358"/>
                  </a:lnTo>
                  <a:lnTo>
                    <a:pt x="1295679" y="545160"/>
                  </a:lnTo>
                  <a:lnTo>
                    <a:pt x="1301254" y="557568"/>
                  </a:lnTo>
                  <a:lnTo>
                    <a:pt x="1310030" y="565264"/>
                  </a:lnTo>
                  <a:lnTo>
                    <a:pt x="1321574" y="567905"/>
                  </a:lnTo>
                  <a:lnTo>
                    <a:pt x="1337741" y="563257"/>
                  </a:lnTo>
                  <a:lnTo>
                    <a:pt x="1353146" y="551611"/>
                  </a:lnTo>
                  <a:lnTo>
                    <a:pt x="1364665" y="536435"/>
                  </a:lnTo>
                  <a:lnTo>
                    <a:pt x="1369199" y="521169"/>
                  </a:lnTo>
                  <a:lnTo>
                    <a:pt x="1369199" y="513981"/>
                  </a:lnTo>
                  <a:lnTo>
                    <a:pt x="1366507" y="510387"/>
                  </a:lnTo>
                  <a:lnTo>
                    <a:pt x="1362024" y="506793"/>
                  </a:lnTo>
                  <a:lnTo>
                    <a:pt x="1364221" y="491642"/>
                  </a:lnTo>
                  <a:lnTo>
                    <a:pt x="1373708" y="443001"/>
                  </a:lnTo>
                  <a:lnTo>
                    <a:pt x="1385150" y="397624"/>
                  </a:lnTo>
                  <a:lnTo>
                    <a:pt x="1406055" y="327977"/>
                  </a:lnTo>
                  <a:lnTo>
                    <a:pt x="1423619" y="279958"/>
                  </a:lnTo>
                  <a:lnTo>
                    <a:pt x="1437500" y="244411"/>
                  </a:lnTo>
                  <a:lnTo>
                    <a:pt x="1438402" y="238125"/>
                  </a:lnTo>
                  <a:lnTo>
                    <a:pt x="1438402" y="234518"/>
                  </a:lnTo>
                  <a:close/>
                </a:path>
                <a:path extrusionOk="0" h="577850" w="4353559">
                  <a:moveTo>
                    <a:pt x="1806562" y="191389"/>
                  </a:moveTo>
                  <a:lnTo>
                    <a:pt x="1804555" y="177482"/>
                  </a:lnTo>
                  <a:lnTo>
                    <a:pt x="1798599" y="167030"/>
                  </a:lnTo>
                  <a:lnTo>
                    <a:pt x="1788744" y="160439"/>
                  </a:lnTo>
                  <a:lnTo>
                    <a:pt x="1775117" y="158153"/>
                  </a:lnTo>
                  <a:lnTo>
                    <a:pt x="1762721" y="159651"/>
                  </a:lnTo>
                  <a:lnTo>
                    <a:pt x="1717598" y="181521"/>
                  </a:lnTo>
                  <a:lnTo>
                    <a:pt x="1669084" y="217906"/>
                  </a:lnTo>
                  <a:lnTo>
                    <a:pt x="1609775" y="267779"/>
                  </a:lnTo>
                  <a:lnTo>
                    <a:pt x="1611693" y="262369"/>
                  </a:lnTo>
                  <a:lnTo>
                    <a:pt x="1615846" y="248183"/>
                  </a:lnTo>
                  <a:lnTo>
                    <a:pt x="1621459" y="226441"/>
                  </a:lnTo>
                  <a:lnTo>
                    <a:pt x="1623263" y="222846"/>
                  </a:lnTo>
                  <a:lnTo>
                    <a:pt x="1624152" y="218351"/>
                  </a:lnTo>
                  <a:lnTo>
                    <a:pt x="1625053" y="211175"/>
                  </a:lnTo>
                  <a:lnTo>
                    <a:pt x="1625955" y="207568"/>
                  </a:lnTo>
                  <a:lnTo>
                    <a:pt x="1625955" y="203962"/>
                  </a:lnTo>
                  <a:lnTo>
                    <a:pt x="1623288" y="188315"/>
                  </a:lnTo>
                  <a:lnTo>
                    <a:pt x="1616062" y="175780"/>
                  </a:lnTo>
                  <a:lnTo>
                    <a:pt x="1605483" y="167462"/>
                  </a:lnTo>
                  <a:lnTo>
                    <a:pt x="1592707" y="164439"/>
                  </a:lnTo>
                  <a:lnTo>
                    <a:pt x="1580946" y="166560"/>
                  </a:lnTo>
                  <a:lnTo>
                    <a:pt x="1571472" y="172631"/>
                  </a:lnTo>
                  <a:lnTo>
                    <a:pt x="1564525" y="182257"/>
                  </a:lnTo>
                  <a:lnTo>
                    <a:pt x="1560347" y="194995"/>
                  </a:lnTo>
                  <a:lnTo>
                    <a:pt x="1548879" y="233159"/>
                  </a:lnTo>
                  <a:lnTo>
                    <a:pt x="1535303" y="275869"/>
                  </a:lnTo>
                  <a:lnTo>
                    <a:pt x="1518526" y="326656"/>
                  </a:lnTo>
                  <a:lnTo>
                    <a:pt x="1497457" y="389077"/>
                  </a:lnTo>
                  <a:lnTo>
                    <a:pt x="1490383" y="401434"/>
                  </a:lnTo>
                  <a:lnTo>
                    <a:pt x="1486966" y="408038"/>
                  </a:lnTo>
                  <a:lnTo>
                    <a:pt x="1483982" y="415137"/>
                  </a:lnTo>
                  <a:lnTo>
                    <a:pt x="1483982" y="416039"/>
                  </a:lnTo>
                  <a:lnTo>
                    <a:pt x="1483080" y="420522"/>
                  </a:lnTo>
                  <a:lnTo>
                    <a:pt x="1483080" y="424129"/>
                  </a:lnTo>
                  <a:lnTo>
                    <a:pt x="1483982" y="428625"/>
                  </a:lnTo>
                  <a:lnTo>
                    <a:pt x="1483982" y="429514"/>
                  </a:lnTo>
                  <a:lnTo>
                    <a:pt x="1475917" y="455498"/>
                  </a:lnTo>
                  <a:lnTo>
                    <a:pt x="1469377" y="475564"/>
                  </a:lnTo>
                  <a:lnTo>
                    <a:pt x="1461503" y="498716"/>
                  </a:lnTo>
                  <a:lnTo>
                    <a:pt x="1458493" y="509816"/>
                  </a:lnTo>
                  <a:lnTo>
                    <a:pt x="1456232" y="520166"/>
                  </a:lnTo>
                  <a:lnTo>
                    <a:pt x="1454823" y="529666"/>
                  </a:lnTo>
                  <a:lnTo>
                    <a:pt x="1454327" y="538238"/>
                  </a:lnTo>
                  <a:lnTo>
                    <a:pt x="1455331" y="549706"/>
                  </a:lnTo>
                  <a:lnTo>
                    <a:pt x="1458366" y="558571"/>
                  </a:lnTo>
                  <a:lnTo>
                    <a:pt x="1463421" y="564908"/>
                  </a:lnTo>
                  <a:lnTo>
                    <a:pt x="1470507" y="568794"/>
                  </a:lnTo>
                  <a:lnTo>
                    <a:pt x="1474089" y="569696"/>
                  </a:lnTo>
                  <a:lnTo>
                    <a:pt x="1476781" y="570598"/>
                  </a:lnTo>
                  <a:lnTo>
                    <a:pt x="1483080" y="570598"/>
                  </a:lnTo>
                  <a:lnTo>
                    <a:pt x="1495564" y="568223"/>
                  </a:lnTo>
                  <a:lnTo>
                    <a:pt x="1521714" y="531952"/>
                  </a:lnTo>
                  <a:lnTo>
                    <a:pt x="1538960" y="482193"/>
                  </a:lnTo>
                  <a:lnTo>
                    <a:pt x="1581924" y="355841"/>
                  </a:lnTo>
                  <a:lnTo>
                    <a:pt x="1614690" y="324510"/>
                  </a:lnTo>
                  <a:lnTo>
                    <a:pt x="1648637" y="294614"/>
                  </a:lnTo>
                  <a:lnTo>
                    <a:pt x="1682254" y="267258"/>
                  </a:lnTo>
                  <a:lnTo>
                    <a:pt x="1714017" y="243509"/>
                  </a:lnTo>
                  <a:lnTo>
                    <a:pt x="1714017" y="247992"/>
                  </a:lnTo>
                  <a:lnTo>
                    <a:pt x="1717636" y="255219"/>
                  </a:lnTo>
                  <a:lnTo>
                    <a:pt x="1724126" y="260578"/>
                  </a:lnTo>
                  <a:lnTo>
                    <a:pt x="1732965" y="263918"/>
                  </a:lnTo>
                  <a:lnTo>
                    <a:pt x="1743671" y="265074"/>
                  </a:lnTo>
                  <a:lnTo>
                    <a:pt x="1746351" y="265074"/>
                  </a:lnTo>
                  <a:lnTo>
                    <a:pt x="1789823" y="237782"/>
                  </a:lnTo>
                  <a:lnTo>
                    <a:pt x="1806092" y="197243"/>
                  </a:lnTo>
                  <a:lnTo>
                    <a:pt x="1806562" y="191389"/>
                  </a:lnTo>
                  <a:close/>
                </a:path>
                <a:path extrusionOk="0" h="577850" w="4353559">
                  <a:moveTo>
                    <a:pt x="2089708" y="240817"/>
                  </a:moveTo>
                  <a:lnTo>
                    <a:pt x="2084552" y="212039"/>
                  </a:lnTo>
                  <a:lnTo>
                    <a:pt x="2069947" y="187807"/>
                  </a:lnTo>
                  <a:lnTo>
                    <a:pt x="2047265" y="170307"/>
                  </a:lnTo>
                  <a:lnTo>
                    <a:pt x="2017826" y="161734"/>
                  </a:lnTo>
                  <a:lnTo>
                    <a:pt x="2008847" y="161734"/>
                  </a:lnTo>
                  <a:lnTo>
                    <a:pt x="1967357" y="168884"/>
                  </a:lnTo>
                  <a:lnTo>
                    <a:pt x="1924265" y="189255"/>
                  </a:lnTo>
                  <a:lnTo>
                    <a:pt x="1882355" y="221259"/>
                  </a:lnTo>
                  <a:lnTo>
                    <a:pt x="1844408" y="263271"/>
                  </a:lnTo>
                  <a:lnTo>
                    <a:pt x="1815680" y="307251"/>
                  </a:lnTo>
                  <a:lnTo>
                    <a:pt x="1794535" y="353580"/>
                  </a:lnTo>
                  <a:lnTo>
                    <a:pt x="1781479" y="401269"/>
                  </a:lnTo>
                  <a:lnTo>
                    <a:pt x="1777009" y="449275"/>
                  </a:lnTo>
                  <a:lnTo>
                    <a:pt x="1783994" y="498348"/>
                  </a:lnTo>
                  <a:lnTo>
                    <a:pt x="1803857" y="536562"/>
                  </a:lnTo>
                  <a:lnTo>
                    <a:pt x="1835010" y="562127"/>
                  </a:lnTo>
                  <a:lnTo>
                    <a:pt x="1875853" y="573290"/>
                  </a:lnTo>
                  <a:lnTo>
                    <a:pt x="1884845" y="573290"/>
                  </a:lnTo>
                  <a:lnTo>
                    <a:pt x="1925281" y="567220"/>
                  </a:lnTo>
                  <a:lnTo>
                    <a:pt x="1968411" y="549021"/>
                  </a:lnTo>
                  <a:lnTo>
                    <a:pt x="2006942" y="523417"/>
                  </a:lnTo>
                  <a:lnTo>
                    <a:pt x="2034006" y="495109"/>
                  </a:lnTo>
                  <a:lnTo>
                    <a:pt x="2043442" y="484466"/>
                  </a:lnTo>
                  <a:lnTo>
                    <a:pt x="2050186" y="473989"/>
                  </a:lnTo>
                  <a:lnTo>
                    <a:pt x="2054225" y="463524"/>
                  </a:lnTo>
                  <a:lnTo>
                    <a:pt x="2055571" y="452882"/>
                  </a:lnTo>
                  <a:lnTo>
                    <a:pt x="2055571" y="442099"/>
                  </a:lnTo>
                  <a:lnTo>
                    <a:pt x="2051088" y="436702"/>
                  </a:lnTo>
                  <a:lnTo>
                    <a:pt x="2037600" y="436702"/>
                  </a:lnTo>
                  <a:lnTo>
                    <a:pt x="2032203" y="439407"/>
                  </a:lnTo>
                  <a:lnTo>
                    <a:pt x="2025027" y="445693"/>
                  </a:lnTo>
                  <a:lnTo>
                    <a:pt x="1992693" y="472859"/>
                  </a:lnTo>
                  <a:lnTo>
                    <a:pt x="1959762" y="493204"/>
                  </a:lnTo>
                  <a:lnTo>
                    <a:pt x="1927339" y="505968"/>
                  </a:lnTo>
                  <a:lnTo>
                    <a:pt x="1896529" y="510387"/>
                  </a:lnTo>
                  <a:lnTo>
                    <a:pt x="1885746" y="510387"/>
                  </a:lnTo>
                  <a:lnTo>
                    <a:pt x="1884845" y="509485"/>
                  </a:lnTo>
                  <a:lnTo>
                    <a:pt x="1866493" y="501726"/>
                  </a:lnTo>
                  <a:lnTo>
                    <a:pt x="1853285" y="487807"/>
                  </a:lnTo>
                  <a:lnTo>
                    <a:pt x="1845297" y="467664"/>
                  </a:lnTo>
                  <a:lnTo>
                    <a:pt x="1842617" y="441198"/>
                  </a:lnTo>
                  <a:lnTo>
                    <a:pt x="1845627" y="407339"/>
                  </a:lnTo>
                  <a:lnTo>
                    <a:pt x="1869528" y="337959"/>
                  </a:lnTo>
                  <a:lnTo>
                    <a:pt x="1890229" y="304609"/>
                  </a:lnTo>
                  <a:lnTo>
                    <a:pt x="1918169" y="270840"/>
                  </a:lnTo>
                  <a:lnTo>
                    <a:pt x="1947976" y="244741"/>
                  </a:lnTo>
                  <a:lnTo>
                    <a:pt x="2004352" y="221945"/>
                  </a:lnTo>
                  <a:lnTo>
                    <a:pt x="2006155" y="221945"/>
                  </a:lnTo>
                  <a:lnTo>
                    <a:pt x="2016391" y="224066"/>
                  </a:lnTo>
                  <a:lnTo>
                    <a:pt x="2024011" y="230136"/>
                  </a:lnTo>
                  <a:lnTo>
                    <a:pt x="2028761" y="239763"/>
                  </a:lnTo>
                  <a:lnTo>
                    <a:pt x="2030412" y="252501"/>
                  </a:lnTo>
                  <a:lnTo>
                    <a:pt x="2030412" y="257886"/>
                  </a:lnTo>
                  <a:lnTo>
                    <a:pt x="1989747" y="312928"/>
                  </a:lnTo>
                  <a:lnTo>
                    <a:pt x="1950046" y="336486"/>
                  </a:lnTo>
                  <a:lnTo>
                    <a:pt x="1899221" y="355841"/>
                  </a:lnTo>
                  <a:lnTo>
                    <a:pt x="1897430" y="355841"/>
                  </a:lnTo>
                  <a:lnTo>
                    <a:pt x="1880489" y="357746"/>
                  </a:lnTo>
                  <a:lnTo>
                    <a:pt x="1867776" y="363016"/>
                  </a:lnTo>
                  <a:lnTo>
                    <a:pt x="1859775" y="370992"/>
                  </a:lnTo>
                  <a:lnTo>
                    <a:pt x="1856994" y="380987"/>
                  </a:lnTo>
                  <a:lnTo>
                    <a:pt x="1856994" y="385495"/>
                  </a:lnTo>
                  <a:lnTo>
                    <a:pt x="1859673" y="389966"/>
                  </a:lnTo>
                  <a:lnTo>
                    <a:pt x="1863280" y="392671"/>
                  </a:lnTo>
                  <a:lnTo>
                    <a:pt x="1866836" y="395693"/>
                  </a:lnTo>
                  <a:lnTo>
                    <a:pt x="1872157" y="397954"/>
                  </a:lnTo>
                  <a:lnTo>
                    <a:pt x="1879333" y="399376"/>
                  </a:lnTo>
                  <a:lnTo>
                    <a:pt x="1888439" y="399872"/>
                  </a:lnTo>
                  <a:lnTo>
                    <a:pt x="1910829" y="397802"/>
                  </a:lnTo>
                  <a:lnTo>
                    <a:pt x="1963369" y="383565"/>
                  </a:lnTo>
                  <a:lnTo>
                    <a:pt x="2030577" y="346303"/>
                  </a:lnTo>
                  <a:lnTo>
                    <a:pt x="2062086" y="316407"/>
                  </a:lnTo>
                  <a:lnTo>
                    <a:pt x="2081796" y="283311"/>
                  </a:lnTo>
                  <a:lnTo>
                    <a:pt x="2089708" y="247103"/>
                  </a:lnTo>
                  <a:lnTo>
                    <a:pt x="2089708" y="240817"/>
                  </a:lnTo>
                  <a:close/>
                </a:path>
                <a:path extrusionOk="0" h="577850" w="4353559">
                  <a:moveTo>
                    <a:pt x="2638768" y="234518"/>
                  </a:moveTo>
                  <a:lnTo>
                    <a:pt x="2637434" y="226504"/>
                  </a:lnTo>
                  <a:lnTo>
                    <a:pt x="2636266" y="224650"/>
                  </a:lnTo>
                  <a:lnTo>
                    <a:pt x="2633497" y="220256"/>
                  </a:lnTo>
                  <a:lnTo>
                    <a:pt x="2630449" y="218351"/>
                  </a:lnTo>
                  <a:lnTo>
                    <a:pt x="2627020" y="216204"/>
                  </a:lnTo>
                  <a:lnTo>
                    <a:pt x="2618105" y="214757"/>
                  </a:lnTo>
                  <a:lnTo>
                    <a:pt x="2614498" y="214757"/>
                  </a:lnTo>
                  <a:lnTo>
                    <a:pt x="2610015" y="215658"/>
                  </a:lnTo>
                  <a:lnTo>
                    <a:pt x="2601925" y="218351"/>
                  </a:lnTo>
                  <a:lnTo>
                    <a:pt x="2580563" y="194716"/>
                  </a:lnTo>
                  <a:lnTo>
                    <a:pt x="2565984" y="184531"/>
                  </a:lnTo>
                  <a:lnTo>
                    <a:pt x="2565984" y="254292"/>
                  </a:lnTo>
                  <a:lnTo>
                    <a:pt x="2559964" y="269176"/>
                  </a:lnTo>
                  <a:lnTo>
                    <a:pt x="2552839" y="287769"/>
                  </a:lnTo>
                  <a:lnTo>
                    <a:pt x="2544876" y="309384"/>
                  </a:lnTo>
                  <a:lnTo>
                    <a:pt x="2536329" y="333362"/>
                  </a:lnTo>
                  <a:lnTo>
                    <a:pt x="2531453" y="335927"/>
                  </a:lnTo>
                  <a:lnTo>
                    <a:pt x="2526334" y="339661"/>
                  </a:lnTo>
                  <a:lnTo>
                    <a:pt x="2521039" y="344741"/>
                  </a:lnTo>
                  <a:lnTo>
                    <a:pt x="2515666" y="351345"/>
                  </a:lnTo>
                  <a:lnTo>
                    <a:pt x="2496972" y="382333"/>
                  </a:lnTo>
                  <a:lnTo>
                    <a:pt x="2477363" y="410540"/>
                  </a:lnTo>
                  <a:lnTo>
                    <a:pt x="2435695" y="458266"/>
                  </a:lnTo>
                  <a:lnTo>
                    <a:pt x="2396045" y="489953"/>
                  </a:lnTo>
                  <a:lnTo>
                    <a:pt x="2363813" y="501408"/>
                  </a:lnTo>
                  <a:lnTo>
                    <a:pt x="2351214" y="498081"/>
                  </a:lnTo>
                  <a:lnTo>
                    <a:pt x="2341905" y="488264"/>
                  </a:lnTo>
                  <a:lnTo>
                    <a:pt x="2336139" y="472211"/>
                  </a:lnTo>
                  <a:lnTo>
                    <a:pt x="2334158" y="450189"/>
                  </a:lnTo>
                  <a:lnTo>
                    <a:pt x="2334628" y="438302"/>
                  </a:lnTo>
                  <a:lnTo>
                    <a:pt x="2351036" y="367118"/>
                  </a:lnTo>
                  <a:lnTo>
                    <a:pt x="2383028" y="305117"/>
                  </a:lnTo>
                  <a:lnTo>
                    <a:pt x="2426817" y="254584"/>
                  </a:lnTo>
                  <a:lnTo>
                    <a:pt x="2473985" y="228003"/>
                  </a:lnTo>
                  <a:lnTo>
                    <a:pt x="2498585" y="224650"/>
                  </a:lnTo>
                  <a:lnTo>
                    <a:pt x="2513038" y="226618"/>
                  </a:lnTo>
                  <a:lnTo>
                    <a:pt x="2528582" y="231724"/>
                  </a:lnTo>
                  <a:lnTo>
                    <a:pt x="2545981" y="240690"/>
                  </a:lnTo>
                  <a:lnTo>
                    <a:pt x="2565984" y="254292"/>
                  </a:lnTo>
                  <a:lnTo>
                    <a:pt x="2565984" y="184531"/>
                  </a:lnTo>
                  <a:lnTo>
                    <a:pt x="2555087" y="176898"/>
                  </a:lnTo>
                  <a:lnTo>
                    <a:pt x="2526741" y="165658"/>
                  </a:lnTo>
                  <a:lnTo>
                    <a:pt x="2496794" y="161734"/>
                  </a:lnTo>
                  <a:lnTo>
                    <a:pt x="2495893" y="161734"/>
                  </a:lnTo>
                  <a:lnTo>
                    <a:pt x="2428392" y="179260"/>
                  </a:lnTo>
                  <a:lnTo>
                    <a:pt x="2395436" y="201168"/>
                  </a:lnTo>
                  <a:lnTo>
                    <a:pt x="2362911" y="231825"/>
                  </a:lnTo>
                  <a:lnTo>
                    <a:pt x="2333104" y="268541"/>
                  </a:lnTo>
                  <a:lnTo>
                    <a:pt x="2308428" y="308546"/>
                  </a:lnTo>
                  <a:lnTo>
                    <a:pt x="2288984" y="351739"/>
                  </a:lnTo>
                  <a:lnTo>
                    <a:pt x="2274849" y="398068"/>
                  </a:lnTo>
                  <a:lnTo>
                    <a:pt x="2267394" y="446341"/>
                  </a:lnTo>
                  <a:lnTo>
                    <a:pt x="2266759" y="461860"/>
                  </a:lnTo>
                  <a:lnTo>
                    <a:pt x="2271966" y="506666"/>
                  </a:lnTo>
                  <a:lnTo>
                    <a:pt x="2286863" y="541274"/>
                  </a:lnTo>
                  <a:lnTo>
                    <a:pt x="2310358" y="563587"/>
                  </a:lnTo>
                  <a:lnTo>
                    <a:pt x="2341334" y="571487"/>
                  </a:lnTo>
                  <a:lnTo>
                    <a:pt x="2372690" y="565467"/>
                  </a:lnTo>
                  <a:lnTo>
                    <a:pt x="2405811" y="547878"/>
                  </a:lnTo>
                  <a:lnTo>
                    <a:pt x="2439873" y="519468"/>
                  </a:lnTo>
                  <a:lnTo>
                    <a:pt x="2455913" y="501408"/>
                  </a:lnTo>
                  <a:lnTo>
                    <a:pt x="2474074" y="480974"/>
                  </a:lnTo>
                  <a:lnTo>
                    <a:pt x="2507577" y="433108"/>
                  </a:lnTo>
                  <a:lnTo>
                    <a:pt x="2502179" y="461137"/>
                  </a:lnTo>
                  <a:lnTo>
                    <a:pt x="2498140" y="486130"/>
                  </a:lnTo>
                  <a:lnTo>
                    <a:pt x="2495448" y="508431"/>
                  </a:lnTo>
                  <a:lnTo>
                    <a:pt x="2494102" y="528358"/>
                  </a:lnTo>
                  <a:lnTo>
                    <a:pt x="2496045" y="545160"/>
                  </a:lnTo>
                  <a:lnTo>
                    <a:pt x="2501620" y="557568"/>
                  </a:lnTo>
                  <a:lnTo>
                    <a:pt x="2510396" y="565264"/>
                  </a:lnTo>
                  <a:lnTo>
                    <a:pt x="2521953" y="567905"/>
                  </a:lnTo>
                  <a:lnTo>
                    <a:pt x="2538107" y="563257"/>
                  </a:lnTo>
                  <a:lnTo>
                    <a:pt x="2553512" y="551611"/>
                  </a:lnTo>
                  <a:lnTo>
                    <a:pt x="2565031" y="536435"/>
                  </a:lnTo>
                  <a:lnTo>
                    <a:pt x="2569565" y="521169"/>
                  </a:lnTo>
                  <a:lnTo>
                    <a:pt x="2569565" y="513981"/>
                  </a:lnTo>
                  <a:lnTo>
                    <a:pt x="2566873" y="510387"/>
                  </a:lnTo>
                  <a:lnTo>
                    <a:pt x="2562390" y="506793"/>
                  </a:lnTo>
                  <a:lnTo>
                    <a:pt x="2564600" y="491642"/>
                  </a:lnTo>
                  <a:lnTo>
                    <a:pt x="2574074" y="443001"/>
                  </a:lnTo>
                  <a:lnTo>
                    <a:pt x="2585529" y="397624"/>
                  </a:lnTo>
                  <a:lnTo>
                    <a:pt x="2606421" y="327977"/>
                  </a:lnTo>
                  <a:lnTo>
                    <a:pt x="2623985" y="279958"/>
                  </a:lnTo>
                  <a:lnTo>
                    <a:pt x="2637866" y="244411"/>
                  </a:lnTo>
                  <a:lnTo>
                    <a:pt x="2638768" y="238125"/>
                  </a:lnTo>
                  <a:lnTo>
                    <a:pt x="2638768" y="234518"/>
                  </a:lnTo>
                  <a:close/>
                </a:path>
                <a:path extrusionOk="0" h="577850" w="4353559">
                  <a:moveTo>
                    <a:pt x="3171647" y="191389"/>
                  </a:moveTo>
                  <a:lnTo>
                    <a:pt x="3169640" y="177482"/>
                  </a:lnTo>
                  <a:lnTo>
                    <a:pt x="3163671" y="167030"/>
                  </a:lnTo>
                  <a:lnTo>
                    <a:pt x="3153829" y="160439"/>
                  </a:lnTo>
                  <a:lnTo>
                    <a:pt x="3140202" y="158153"/>
                  </a:lnTo>
                  <a:lnTo>
                    <a:pt x="3127806" y="159651"/>
                  </a:lnTo>
                  <a:lnTo>
                    <a:pt x="3082696" y="181521"/>
                  </a:lnTo>
                  <a:lnTo>
                    <a:pt x="3034169" y="217906"/>
                  </a:lnTo>
                  <a:lnTo>
                    <a:pt x="2974860" y="267779"/>
                  </a:lnTo>
                  <a:lnTo>
                    <a:pt x="2976765" y="262369"/>
                  </a:lnTo>
                  <a:lnTo>
                    <a:pt x="2980931" y="248183"/>
                  </a:lnTo>
                  <a:lnTo>
                    <a:pt x="2986544" y="226441"/>
                  </a:lnTo>
                  <a:lnTo>
                    <a:pt x="2988348" y="222846"/>
                  </a:lnTo>
                  <a:lnTo>
                    <a:pt x="2989237" y="218351"/>
                  </a:lnTo>
                  <a:lnTo>
                    <a:pt x="2990138" y="211175"/>
                  </a:lnTo>
                  <a:lnTo>
                    <a:pt x="2991027" y="207568"/>
                  </a:lnTo>
                  <a:lnTo>
                    <a:pt x="2991027" y="203962"/>
                  </a:lnTo>
                  <a:lnTo>
                    <a:pt x="2988360" y="188315"/>
                  </a:lnTo>
                  <a:lnTo>
                    <a:pt x="2981147" y="175780"/>
                  </a:lnTo>
                  <a:lnTo>
                    <a:pt x="2970568" y="167462"/>
                  </a:lnTo>
                  <a:lnTo>
                    <a:pt x="2957792" y="164439"/>
                  </a:lnTo>
                  <a:lnTo>
                    <a:pt x="2946031" y="166560"/>
                  </a:lnTo>
                  <a:lnTo>
                    <a:pt x="2936557" y="172631"/>
                  </a:lnTo>
                  <a:lnTo>
                    <a:pt x="2929610" y="182257"/>
                  </a:lnTo>
                  <a:lnTo>
                    <a:pt x="2925445" y="194995"/>
                  </a:lnTo>
                  <a:lnTo>
                    <a:pt x="2913977" y="233159"/>
                  </a:lnTo>
                  <a:lnTo>
                    <a:pt x="2900388" y="275869"/>
                  </a:lnTo>
                  <a:lnTo>
                    <a:pt x="2883611" y="326656"/>
                  </a:lnTo>
                  <a:lnTo>
                    <a:pt x="2862529" y="389077"/>
                  </a:lnTo>
                  <a:lnTo>
                    <a:pt x="2855468" y="401434"/>
                  </a:lnTo>
                  <a:lnTo>
                    <a:pt x="2852051" y="408038"/>
                  </a:lnTo>
                  <a:lnTo>
                    <a:pt x="2849054" y="415137"/>
                  </a:lnTo>
                  <a:lnTo>
                    <a:pt x="2849054" y="416039"/>
                  </a:lnTo>
                  <a:lnTo>
                    <a:pt x="2848152" y="420522"/>
                  </a:lnTo>
                  <a:lnTo>
                    <a:pt x="2848152" y="424129"/>
                  </a:lnTo>
                  <a:lnTo>
                    <a:pt x="2849054" y="428625"/>
                  </a:lnTo>
                  <a:lnTo>
                    <a:pt x="2849054" y="429514"/>
                  </a:lnTo>
                  <a:lnTo>
                    <a:pt x="2841002" y="455498"/>
                  </a:lnTo>
                  <a:lnTo>
                    <a:pt x="2834462" y="475564"/>
                  </a:lnTo>
                  <a:lnTo>
                    <a:pt x="2826601" y="498716"/>
                  </a:lnTo>
                  <a:lnTo>
                    <a:pt x="2823578" y="509816"/>
                  </a:lnTo>
                  <a:lnTo>
                    <a:pt x="2821317" y="520166"/>
                  </a:lnTo>
                  <a:lnTo>
                    <a:pt x="2819895" y="529666"/>
                  </a:lnTo>
                  <a:lnTo>
                    <a:pt x="2819400" y="538238"/>
                  </a:lnTo>
                  <a:lnTo>
                    <a:pt x="2820416" y="549706"/>
                  </a:lnTo>
                  <a:lnTo>
                    <a:pt x="2823451" y="558571"/>
                  </a:lnTo>
                  <a:lnTo>
                    <a:pt x="2828506" y="564908"/>
                  </a:lnTo>
                  <a:lnTo>
                    <a:pt x="2835579" y="568794"/>
                  </a:lnTo>
                  <a:lnTo>
                    <a:pt x="2839174" y="569696"/>
                  </a:lnTo>
                  <a:lnTo>
                    <a:pt x="2841879" y="570598"/>
                  </a:lnTo>
                  <a:lnTo>
                    <a:pt x="2848152" y="570598"/>
                  </a:lnTo>
                  <a:lnTo>
                    <a:pt x="2860637" y="568223"/>
                  </a:lnTo>
                  <a:lnTo>
                    <a:pt x="2886811" y="531952"/>
                  </a:lnTo>
                  <a:lnTo>
                    <a:pt x="2904045" y="482193"/>
                  </a:lnTo>
                  <a:lnTo>
                    <a:pt x="2946997" y="355841"/>
                  </a:lnTo>
                  <a:lnTo>
                    <a:pt x="2979775" y="324510"/>
                  </a:lnTo>
                  <a:lnTo>
                    <a:pt x="3013722" y="294614"/>
                  </a:lnTo>
                  <a:lnTo>
                    <a:pt x="3047339" y="267258"/>
                  </a:lnTo>
                  <a:lnTo>
                    <a:pt x="3079089" y="243509"/>
                  </a:lnTo>
                  <a:lnTo>
                    <a:pt x="3079089" y="247992"/>
                  </a:lnTo>
                  <a:lnTo>
                    <a:pt x="3082721" y="255219"/>
                  </a:lnTo>
                  <a:lnTo>
                    <a:pt x="3089198" y="260578"/>
                  </a:lnTo>
                  <a:lnTo>
                    <a:pt x="3098050" y="263918"/>
                  </a:lnTo>
                  <a:lnTo>
                    <a:pt x="3108744" y="265074"/>
                  </a:lnTo>
                  <a:lnTo>
                    <a:pt x="3111449" y="265074"/>
                  </a:lnTo>
                  <a:lnTo>
                    <a:pt x="3154908" y="237782"/>
                  </a:lnTo>
                  <a:lnTo>
                    <a:pt x="3171164" y="197243"/>
                  </a:lnTo>
                  <a:lnTo>
                    <a:pt x="3171647" y="191389"/>
                  </a:lnTo>
                  <a:close/>
                </a:path>
                <a:path extrusionOk="0" h="577850" w="4353559">
                  <a:moveTo>
                    <a:pt x="3305543" y="210261"/>
                  </a:moveTo>
                  <a:lnTo>
                    <a:pt x="3303308" y="194614"/>
                  </a:lnTo>
                  <a:lnTo>
                    <a:pt x="3297123" y="182079"/>
                  </a:lnTo>
                  <a:lnTo>
                    <a:pt x="3287725" y="173748"/>
                  </a:lnTo>
                  <a:lnTo>
                    <a:pt x="3275888" y="170726"/>
                  </a:lnTo>
                  <a:lnTo>
                    <a:pt x="3271405" y="170726"/>
                  </a:lnTo>
                  <a:lnTo>
                    <a:pt x="3258248" y="176339"/>
                  </a:lnTo>
                  <a:lnTo>
                    <a:pt x="3246348" y="188696"/>
                  </a:lnTo>
                  <a:lnTo>
                    <a:pt x="3236645" y="207111"/>
                  </a:lnTo>
                  <a:lnTo>
                    <a:pt x="3230067" y="230924"/>
                  </a:lnTo>
                  <a:lnTo>
                    <a:pt x="3226498" y="241706"/>
                  </a:lnTo>
                  <a:lnTo>
                    <a:pt x="3221418" y="256095"/>
                  </a:lnTo>
                  <a:lnTo>
                    <a:pt x="3214776" y="274650"/>
                  </a:lnTo>
                  <a:lnTo>
                    <a:pt x="3206712" y="297421"/>
                  </a:lnTo>
                  <a:lnTo>
                    <a:pt x="3198304" y="320878"/>
                  </a:lnTo>
                  <a:lnTo>
                    <a:pt x="3184207" y="359346"/>
                  </a:lnTo>
                  <a:lnTo>
                    <a:pt x="3178848" y="374700"/>
                  </a:lnTo>
                  <a:lnTo>
                    <a:pt x="3161957" y="426554"/>
                  </a:lnTo>
                  <a:lnTo>
                    <a:pt x="3150209" y="468045"/>
                  </a:lnTo>
                  <a:lnTo>
                    <a:pt x="3143339" y="499922"/>
                  </a:lnTo>
                  <a:lnTo>
                    <a:pt x="3141103" y="522973"/>
                  </a:lnTo>
                  <a:lnTo>
                    <a:pt x="3141103" y="523875"/>
                  </a:lnTo>
                  <a:lnTo>
                    <a:pt x="3144113" y="543585"/>
                  </a:lnTo>
                  <a:lnTo>
                    <a:pt x="3152343" y="558914"/>
                  </a:lnTo>
                  <a:lnTo>
                    <a:pt x="3164611" y="568858"/>
                  </a:lnTo>
                  <a:lnTo>
                    <a:pt x="3179749" y="572389"/>
                  </a:lnTo>
                  <a:lnTo>
                    <a:pt x="3191446" y="569988"/>
                  </a:lnTo>
                  <a:lnTo>
                    <a:pt x="3200527" y="563295"/>
                  </a:lnTo>
                  <a:lnTo>
                    <a:pt x="3206407" y="553059"/>
                  </a:lnTo>
                  <a:lnTo>
                    <a:pt x="3208502" y="540042"/>
                  </a:lnTo>
                  <a:lnTo>
                    <a:pt x="3211233" y="513918"/>
                  </a:lnTo>
                  <a:lnTo>
                    <a:pt x="3218269" y="480060"/>
                  </a:lnTo>
                  <a:lnTo>
                    <a:pt x="3229864" y="438454"/>
                  </a:lnTo>
                  <a:lnTo>
                    <a:pt x="3246247" y="389089"/>
                  </a:lnTo>
                  <a:lnTo>
                    <a:pt x="3252152" y="371208"/>
                  </a:lnTo>
                  <a:lnTo>
                    <a:pt x="3259163" y="351231"/>
                  </a:lnTo>
                  <a:lnTo>
                    <a:pt x="3267341" y="329057"/>
                  </a:lnTo>
                  <a:lnTo>
                    <a:pt x="3276790" y="304609"/>
                  </a:lnTo>
                  <a:lnTo>
                    <a:pt x="3285236" y="281520"/>
                  </a:lnTo>
                  <a:lnTo>
                    <a:pt x="3291725" y="263385"/>
                  </a:lnTo>
                  <a:lnTo>
                    <a:pt x="3296374" y="250151"/>
                  </a:lnTo>
                  <a:lnTo>
                    <a:pt x="3299307" y="241566"/>
                  </a:lnTo>
                  <a:lnTo>
                    <a:pt x="3302139" y="233768"/>
                  </a:lnTo>
                  <a:lnTo>
                    <a:pt x="3304082" y="225983"/>
                  </a:lnTo>
                  <a:lnTo>
                    <a:pt x="3305187" y="218211"/>
                  </a:lnTo>
                  <a:lnTo>
                    <a:pt x="3305543" y="210261"/>
                  </a:lnTo>
                  <a:close/>
                </a:path>
                <a:path extrusionOk="0" h="577850" w="4353559">
                  <a:moveTo>
                    <a:pt x="3386417" y="29641"/>
                  </a:moveTo>
                  <a:lnTo>
                    <a:pt x="3384410" y="17056"/>
                  </a:lnTo>
                  <a:lnTo>
                    <a:pt x="3378441" y="7747"/>
                  </a:lnTo>
                  <a:lnTo>
                    <a:pt x="3368598" y="1981"/>
                  </a:lnTo>
                  <a:lnTo>
                    <a:pt x="3354971" y="0"/>
                  </a:lnTo>
                  <a:lnTo>
                    <a:pt x="3353181" y="0"/>
                  </a:lnTo>
                  <a:lnTo>
                    <a:pt x="3329990" y="3835"/>
                  </a:lnTo>
                  <a:lnTo>
                    <a:pt x="3312630" y="15836"/>
                  </a:lnTo>
                  <a:lnTo>
                    <a:pt x="3300476" y="36766"/>
                  </a:lnTo>
                  <a:lnTo>
                    <a:pt x="3292970" y="67386"/>
                  </a:lnTo>
                  <a:lnTo>
                    <a:pt x="3292970" y="68287"/>
                  </a:lnTo>
                  <a:lnTo>
                    <a:pt x="3292068" y="73672"/>
                  </a:lnTo>
                  <a:lnTo>
                    <a:pt x="3292068" y="76377"/>
                  </a:lnTo>
                  <a:lnTo>
                    <a:pt x="3293834" y="89712"/>
                  </a:lnTo>
                  <a:lnTo>
                    <a:pt x="3298812" y="100863"/>
                  </a:lnTo>
                  <a:lnTo>
                    <a:pt x="3306470" y="108978"/>
                  </a:lnTo>
                  <a:lnTo>
                    <a:pt x="3316325" y="113220"/>
                  </a:lnTo>
                  <a:lnTo>
                    <a:pt x="3318129" y="113220"/>
                  </a:lnTo>
                  <a:lnTo>
                    <a:pt x="3364382" y="81749"/>
                  </a:lnTo>
                  <a:lnTo>
                    <a:pt x="3384067" y="44030"/>
                  </a:lnTo>
                  <a:lnTo>
                    <a:pt x="3385794" y="36918"/>
                  </a:lnTo>
                  <a:lnTo>
                    <a:pt x="3386417" y="29641"/>
                  </a:lnTo>
                  <a:close/>
                </a:path>
                <a:path extrusionOk="0" h="577850" w="4353559">
                  <a:moveTo>
                    <a:pt x="3685832" y="193192"/>
                  </a:moveTo>
                  <a:lnTo>
                    <a:pt x="3684016" y="180454"/>
                  </a:lnTo>
                  <a:lnTo>
                    <a:pt x="3678758" y="170827"/>
                  </a:lnTo>
                  <a:lnTo>
                    <a:pt x="3670287" y="164757"/>
                  </a:lnTo>
                  <a:lnTo>
                    <a:pt x="3658882" y="162636"/>
                  </a:lnTo>
                  <a:lnTo>
                    <a:pt x="3657981" y="162636"/>
                  </a:lnTo>
                  <a:lnTo>
                    <a:pt x="3653485" y="163537"/>
                  </a:lnTo>
                  <a:lnTo>
                    <a:pt x="3652583" y="163537"/>
                  </a:lnTo>
                  <a:lnTo>
                    <a:pt x="3615309" y="195122"/>
                  </a:lnTo>
                  <a:lnTo>
                    <a:pt x="3606762" y="219252"/>
                  </a:lnTo>
                  <a:lnTo>
                    <a:pt x="3605860" y="222834"/>
                  </a:lnTo>
                  <a:lnTo>
                    <a:pt x="3605860" y="230035"/>
                  </a:lnTo>
                  <a:lnTo>
                    <a:pt x="3607663" y="234530"/>
                  </a:lnTo>
                  <a:lnTo>
                    <a:pt x="3611245" y="242620"/>
                  </a:lnTo>
                  <a:lnTo>
                    <a:pt x="3591064" y="275323"/>
                  </a:lnTo>
                  <a:lnTo>
                    <a:pt x="3565995" y="311645"/>
                  </a:lnTo>
                  <a:lnTo>
                    <a:pt x="3536670" y="350558"/>
                  </a:lnTo>
                  <a:lnTo>
                    <a:pt x="3503752" y="391045"/>
                  </a:lnTo>
                  <a:lnTo>
                    <a:pt x="3467887" y="432092"/>
                  </a:lnTo>
                  <a:lnTo>
                    <a:pt x="3429736" y="472655"/>
                  </a:lnTo>
                  <a:lnTo>
                    <a:pt x="3436150" y="426224"/>
                  </a:lnTo>
                  <a:lnTo>
                    <a:pt x="3440633" y="379526"/>
                  </a:lnTo>
                  <a:lnTo>
                    <a:pt x="3443249" y="334022"/>
                  </a:lnTo>
                  <a:lnTo>
                    <a:pt x="3444113" y="291134"/>
                  </a:lnTo>
                  <a:lnTo>
                    <a:pt x="3443922" y="274447"/>
                  </a:lnTo>
                  <a:lnTo>
                    <a:pt x="3440531" y="226441"/>
                  </a:lnTo>
                  <a:lnTo>
                    <a:pt x="3424682" y="187007"/>
                  </a:lnTo>
                  <a:lnTo>
                    <a:pt x="3397389" y="172529"/>
                  </a:lnTo>
                  <a:lnTo>
                    <a:pt x="3388398" y="172529"/>
                  </a:lnTo>
                  <a:lnTo>
                    <a:pt x="3376549" y="179666"/>
                  </a:lnTo>
                  <a:lnTo>
                    <a:pt x="3370884" y="187236"/>
                  </a:lnTo>
                  <a:lnTo>
                    <a:pt x="3367240" y="197332"/>
                  </a:lnTo>
                  <a:lnTo>
                    <a:pt x="3365944" y="209359"/>
                  </a:lnTo>
                  <a:lnTo>
                    <a:pt x="3366465" y="217436"/>
                  </a:lnTo>
                  <a:lnTo>
                    <a:pt x="3368078" y="225425"/>
                  </a:lnTo>
                  <a:lnTo>
                    <a:pt x="3370872" y="233248"/>
                  </a:lnTo>
                  <a:lnTo>
                    <a:pt x="3374923" y="240817"/>
                  </a:lnTo>
                  <a:lnTo>
                    <a:pt x="3376625" y="259181"/>
                  </a:lnTo>
                  <a:lnTo>
                    <a:pt x="3377730" y="277876"/>
                  </a:lnTo>
                  <a:lnTo>
                    <a:pt x="3378339" y="296926"/>
                  </a:lnTo>
                  <a:lnTo>
                    <a:pt x="3378517" y="316306"/>
                  </a:lnTo>
                  <a:lnTo>
                    <a:pt x="3377666" y="365975"/>
                  </a:lnTo>
                  <a:lnTo>
                    <a:pt x="3375037" y="417830"/>
                  </a:lnTo>
                  <a:lnTo>
                    <a:pt x="3370554" y="469696"/>
                  </a:lnTo>
                  <a:lnTo>
                    <a:pt x="3364141" y="519366"/>
                  </a:lnTo>
                  <a:lnTo>
                    <a:pt x="3361779" y="526465"/>
                  </a:lnTo>
                  <a:lnTo>
                    <a:pt x="3360102" y="532968"/>
                  </a:lnTo>
                  <a:lnTo>
                    <a:pt x="3359086" y="538962"/>
                  </a:lnTo>
                  <a:lnTo>
                    <a:pt x="3358743" y="544537"/>
                  </a:lnTo>
                  <a:lnTo>
                    <a:pt x="3360991" y="557263"/>
                  </a:lnTo>
                  <a:lnTo>
                    <a:pt x="3367290" y="566889"/>
                  </a:lnTo>
                  <a:lnTo>
                    <a:pt x="3376942" y="572973"/>
                  </a:lnTo>
                  <a:lnTo>
                    <a:pt x="3389299" y="575094"/>
                  </a:lnTo>
                  <a:lnTo>
                    <a:pt x="3402457" y="572935"/>
                  </a:lnTo>
                  <a:lnTo>
                    <a:pt x="3415703" y="565988"/>
                  </a:lnTo>
                  <a:lnTo>
                    <a:pt x="3430117" y="553466"/>
                  </a:lnTo>
                  <a:lnTo>
                    <a:pt x="3446805" y="534644"/>
                  </a:lnTo>
                  <a:lnTo>
                    <a:pt x="3483483" y="497344"/>
                  </a:lnTo>
                  <a:lnTo>
                    <a:pt x="3518027" y="459879"/>
                  </a:lnTo>
                  <a:lnTo>
                    <a:pt x="3550513" y="422275"/>
                  </a:lnTo>
                  <a:lnTo>
                    <a:pt x="3580981" y="384581"/>
                  </a:lnTo>
                  <a:lnTo>
                    <a:pt x="3609454" y="346849"/>
                  </a:lnTo>
                  <a:lnTo>
                    <a:pt x="3639426" y="302869"/>
                  </a:lnTo>
                  <a:lnTo>
                    <a:pt x="3661905" y="265303"/>
                  </a:lnTo>
                  <a:lnTo>
                    <a:pt x="3684028" y="209359"/>
                  </a:lnTo>
                  <a:lnTo>
                    <a:pt x="3684930" y="201282"/>
                  </a:lnTo>
                  <a:lnTo>
                    <a:pt x="3685832" y="195884"/>
                  </a:lnTo>
                  <a:lnTo>
                    <a:pt x="3685832" y="193192"/>
                  </a:lnTo>
                  <a:close/>
                </a:path>
                <a:path extrusionOk="0" h="577850" w="4353559">
                  <a:moveTo>
                    <a:pt x="3983177" y="240817"/>
                  </a:moveTo>
                  <a:lnTo>
                    <a:pt x="3978008" y="212039"/>
                  </a:lnTo>
                  <a:lnTo>
                    <a:pt x="3963403" y="187807"/>
                  </a:lnTo>
                  <a:lnTo>
                    <a:pt x="3940721" y="170307"/>
                  </a:lnTo>
                  <a:lnTo>
                    <a:pt x="3911295" y="161734"/>
                  </a:lnTo>
                  <a:lnTo>
                    <a:pt x="3902316" y="161734"/>
                  </a:lnTo>
                  <a:lnTo>
                    <a:pt x="3860825" y="168884"/>
                  </a:lnTo>
                  <a:lnTo>
                    <a:pt x="3817734" y="189255"/>
                  </a:lnTo>
                  <a:lnTo>
                    <a:pt x="3775824" y="221259"/>
                  </a:lnTo>
                  <a:lnTo>
                    <a:pt x="3737876" y="263271"/>
                  </a:lnTo>
                  <a:lnTo>
                    <a:pt x="3709149" y="307251"/>
                  </a:lnTo>
                  <a:lnTo>
                    <a:pt x="3687991" y="353580"/>
                  </a:lnTo>
                  <a:lnTo>
                    <a:pt x="3674935" y="401269"/>
                  </a:lnTo>
                  <a:lnTo>
                    <a:pt x="3670477" y="449275"/>
                  </a:lnTo>
                  <a:lnTo>
                    <a:pt x="3677450" y="498348"/>
                  </a:lnTo>
                  <a:lnTo>
                    <a:pt x="3697313" y="536562"/>
                  </a:lnTo>
                  <a:lnTo>
                    <a:pt x="3728478" y="562127"/>
                  </a:lnTo>
                  <a:lnTo>
                    <a:pt x="3769322" y="573290"/>
                  </a:lnTo>
                  <a:lnTo>
                    <a:pt x="3778313" y="573290"/>
                  </a:lnTo>
                  <a:lnTo>
                    <a:pt x="3818737" y="567220"/>
                  </a:lnTo>
                  <a:lnTo>
                    <a:pt x="3861866" y="549021"/>
                  </a:lnTo>
                  <a:lnTo>
                    <a:pt x="3900398" y="523417"/>
                  </a:lnTo>
                  <a:lnTo>
                    <a:pt x="3927475" y="495109"/>
                  </a:lnTo>
                  <a:lnTo>
                    <a:pt x="3936911" y="484466"/>
                  </a:lnTo>
                  <a:lnTo>
                    <a:pt x="3943642" y="473989"/>
                  </a:lnTo>
                  <a:lnTo>
                    <a:pt x="3947680" y="463524"/>
                  </a:lnTo>
                  <a:lnTo>
                    <a:pt x="3949027" y="452882"/>
                  </a:lnTo>
                  <a:lnTo>
                    <a:pt x="3949027" y="442099"/>
                  </a:lnTo>
                  <a:lnTo>
                    <a:pt x="3944543" y="436702"/>
                  </a:lnTo>
                  <a:lnTo>
                    <a:pt x="3931069" y="436702"/>
                  </a:lnTo>
                  <a:lnTo>
                    <a:pt x="3925671" y="439407"/>
                  </a:lnTo>
                  <a:lnTo>
                    <a:pt x="3918483" y="445693"/>
                  </a:lnTo>
                  <a:lnTo>
                    <a:pt x="3886149" y="472859"/>
                  </a:lnTo>
                  <a:lnTo>
                    <a:pt x="3853230" y="493204"/>
                  </a:lnTo>
                  <a:lnTo>
                    <a:pt x="3820807" y="505968"/>
                  </a:lnTo>
                  <a:lnTo>
                    <a:pt x="3789984" y="510387"/>
                  </a:lnTo>
                  <a:lnTo>
                    <a:pt x="3779202" y="510387"/>
                  </a:lnTo>
                  <a:lnTo>
                    <a:pt x="3778313" y="509485"/>
                  </a:lnTo>
                  <a:lnTo>
                    <a:pt x="3759962" y="501726"/>
                  </a:lnTo>
                  <a:lnTo>
                    <a:pt x="3746741" y="487807"/>
                  </a:lnTo>
                  <a:lnTo>
                    <a:pt x="3738753" y="467664"/>
                  </a:lnTo>
                  <a:lnTo>
                    <a:pt x="3736073" y="441198"/>
                  </a:lnTo>
                  <a:lnTo>
                    <a:pt x="3739096" y="407339"/>
                  </a:lnTo>
                  <a:lnTo>
                    <a:pt x="3762984" y="337959"/>
                  </a:lnTo>
                  <a:lnTo>
                    <a:pt x="3783698" y="304609"/>
                  </a:lnTo>
                  <a:lnTo>
                    <a:pt x="3811638" y="270840"/>
                  </a:lnTo>
                  <a:lnTo>
                    <a:pt x="3841432" y="244741"/>
                  </a:lnTo>
                  <a:lnTo>
                    <a:pt x="3897820" y="221945"/>
                  </a:lnTo>
                  <a:lnTo>
                    <a:pt x="3899624" y="221945"/>
                  </a:lnTo>
                  <a:lnTo>
                    <a:pt x="3909860" y="224066"/>
                  </a:lnTo>
                  <a:lnTo>
                    <a:pt x="3917480" y="230136"/>
                  </a:lnTo>
                  <a:lnTo>
                    <a:pt x="3922242" y="239763"/>
                  </a:lnTo>
                  <a:lnTo>
                    <a:pt x="3923881" y="252501"/>
                  </a:lnTo>
                  <a:lnTo>
                    <a:pt x="3923881" y="257886"/>
                  </a:lnTo>
                  <a:lnTo>
                    <a:pt x="3883215" y="312928"/>
                  </a:lnTo>
                  <a:lnTo>
                    <a:pt x="3843515" y="336486"/>
                  </a:lnTo>
                  <a:lnTo>
                    <a:pt x="3792690" y="355841"/>
                  </a:lnTo>
                  <a:lnTo>
                    <a:pt x="3790886" y="355841"/>
                  </a:lnTo>
                  <a:lnTo>
                    <a:pt x="3773957" y="357746"/>
                  </a:lnTo>
                  <a:lnTo>
                    <a:pt x="3761232" y="363016"/>
                  </a:lnTo>
                  <a:lnTo>
                    <a:pt x="3753231" y="370992"/>
                  </a:lnTo>
                  <a:lnTo>
                    <a:pt x="3750449" y="380987"/>
                  </a:lnTo>
                  <a:lnTo>
                    <a:pt x="3750449" y="385495"/>
                  </a:lnTo>
                  <a:lnTo>
                    <a:pt x="3753142" y="389966"/>
                  </a:lnTo>
                  <a:lnTo>
                    <a:pt x="3756749" y="392671"/>
                  </a:lnTo>
                  <a:lnTo>
                    <a:pt x="3760292" y="395693"/>
                  </a:lnTo>
                  <a:lnTo>
                    <a:pt x="3765613" y="397954"/>
                  </a:lnTo>
                  <a:lnTo>
                    <a:pt x="3772789" y="399376"/>
                  </a:lnTo>
                  <a:lnTo>
                    <a:pt x="3781907" y="399872"/>
                  </a:lnTo>
                  <a:lnTo>
                    <a:pt x="3804297" y="397802"/>
                  </a:lnTo>
                  <a:lnTo>
                    <a:pt x="3856825" y="383565"/>
                  </a:lnTo>
                  <a:lnTo>
                    <a:pt x="3924046" y="346303"/>
                  </a:lnTo>
                  <a:lnTo>
                    <a:pt x="3955554" y="316407"/>
                  </a:lnTo>
                  <a:lnTo>
                    <a:pt x="3975265" y="283311"/>
                  </a:lnTo>
                  <a:lnTo>
                    <a:pt x="3983177" y="247103"/>
                  </a:lnTo>
                  <a:lnTo>
                    <a:pt x="3983177" y="240817"/>
                  </a:lnTo>
                  <a:close/>
                </a:path>
                <a:path extrusionOk="0" h="577850" w="4353559">
                  <a:moveTo>
                    <a:pt x="4353306" y="191389"/>
                  </a:moveTo>
                  <a:lnTo>
                    <a:pt x="4351299" y="177482"/>
                  </a:lnTo>
                  <a:lnTo>
                    <a:pt x="4345343" y="167030"/>
                  </a:lnTo>
                  <a:lnTo>
                    <a:pt x="4335500" y="160439"/>
                  </a:lnTo>
                  <a:lnTo>
                    <a:pt x="4321873" y="158153"/>
                  </a:lnTo>
                  <a:lnTo>
                    <a:pt x="4309465" y="159651"/>
                  </a:lnTo>
                  <a:lnTo>
                    <a:pt x="4264368" y="181521"/>
                  </a:lnTo>
                  <a:lnTo>
                    <a:pt x="4215828" y="217906"/>
                  </a:lnTo>
                  <a:lnTo>
                    <a:pt x="4156519" y="267779"/>
                  </a:lnTo>
                  <a:lnTo>
                    <a:pt x="4158437" y="262369"/>
                  </a:lnTo>
                  <a:lnTo>
                    <a:pt x="4162590" y="248183"/>
                  </a:lnTo>
                  <a:lnTo>
                    <a:pt x="4168203" y="226441"/>
                  </a:lnTo>
                  <a:lnTo>
                    <a:pt x="4170007" y="222846"/>
                  </a:lnTo>
                  <a:lnTo>
                    <a:pt x="4170896" y="218351"/>
                  </a:lnTo>
                  <a:lnTo>
                    <a:pt x="4171797" y="211175"/>
                  </a:lnTo>
                  <a:lnTo>
                    <a:pt x="4172699" y="207568"/>
                  </a:lnTo>
                  <a:lnTo>
                    <a:pt x="4172699" y="203962"/>
                  </a:lnTo>
                  <a:lnTo>
                    <a:pt x="4170032" y="188315"/>
                  </a:lnTo>
                  <a:lnTo>
                    <a:pt x="4162818" y="175780"/>
                  </a:lnTo>
                  <a:lnTo>
                    <a:pt x="4152227" y="167462"/>
                  </a:lnTo>
                  <a:lnTo>
                    <a:pt x="4139450" y="164439"/>
                  </a:lnTo>
                  <a:lnTo>
                    <a:pt x="4127703" y="166560"/>
                  </a:lnTo>
                  <a:lnTo>
                    <a:pt x="4118229" y="172631"/>
                  </a:lnTo>
                  <a:lnTo>
                    <a:pt x="4111269" y="182257"/>
                  </a:lnTo>
                  <a:lnTo>
                    <a:pt x="4107103" y="194995"/>
                  </a:lnTo>
                  <a:lnTo>
                    <a:pt x="4095635" y="233159"/>
                  </a:lnTo>
                  <a:lnTo>
                    <a:pt x="4082059" y="275869"/>
                  </a:lnTo>
                  <a:lnTo>
                    <a:pt x="4065282" y="326656"/>
                  </a:lnTo>
                  <a:lnTo>
                    <a:pt x="4044200" y="389077"/>
                  </a:lnTo>
                  <a:lnTo>
                    <a:pt x="4037126" y="401434"/>
                  </a:lnTo>
                  <a:lnTo>
                    <a:pt x="4033723" y="408038"/>
                  </a:lnTo>
                  <a:lnTo>
                    <a:pt x="4030726" y="415137"/>
                  </a:lnTo>
                  <a:lnTo>
                    <a:pt x="4030726" y="416039"/>
                  </a:lnTo>
                  <a:lnTo>
                    <a:pt x="4029824" y="420522"/>
                  </a:lnTo>
                  <a:lnTo>
                    <a:pt x="4029824" y="424129"/>
                  </a:lnTo>
                  <a:lnTo>
                    <a:pt x="4030726" y="428625"/>
                  </a:lnTo>
                  <a:lnTo>
                    <a:pt x="4030726" y="429514"/>
                  </a:lnTo>
                  <a:lnTo>
                    <a:pt x="4022674" y="455498"/>
                  </a:lnTo>
                  <a:lnTo>
                    <a:pt x="4016133" y="475564"/>
                  </a:lnTo>
                  <a:lnTo>
                    <a:pt x="4008259" y="498716"/>
                  </a:lnTo>
                  <a:lnTo>
                    <a:pt x="4005249" y="509816"/>
                  </a:lnTo>
                  <a:lnTo>
                    <a:pt x="4002989" y="520166"/>
                  </a:lnTo>
                  <a:lnTo>
                    <a:pt x="4001566" y="529666"/>
                  </a:lnTo>
                  <a:lnTo>
                    <a:pt x="4001071" y="538238"/>
                  </a:lnTo>
                  <a:lnTo>
                    <a:pt x="4002087" y="549706"/>
                  </a:lnTo>
                  <a:lnTo>
                    <a:pt x="4005110" y="558571"/>
                  </a:lnTo>
                  <a:lnTo>
                    <a:pt x="4010177" y="564908"/>
                  </a:lnTo>
                  <a:lnTo>
                    <a:pt x="4017251" y="568794"/>
                  </a:lnTo>
                  <a:lnTo>
                    <a:pt x="4020845" y="569696"/>
                  </a:lnTo>
                  <a:lnTo>
                    <a:pt x="4023537" y="570598"/>
                  </a:lnTo>
                  <a:lnTo>
                    <a:pt x="4029824" y="570598"/>
                  </a:lnTo>
                  <a:lnTo>
                    <a:pt x="4042308" y="568223"/>
                  </a:lnTo>
                  <a:lnTo>
                    <a:pt x="4068470" y="531952"/>
                  </a:lnTo>
                  <a:lnTo>
                    <a:pt x="4085704" y="482193"/>
                  </a:lnTo>
                  <a:lnTo>
                    <a:pt x="4128668" y="355841"/>
                  </a:lnTo>
                  <a:lnTo>
                    <a:pt x="4161434" y="324510"/>
                  </a:lnTo>
                  <a:lnTo>
                    <a:pt x="4195394" y="294614"/>
                  </a:lnTo>
                  <a:lnTo>
                    <a:pt x="4228998" y="267258"/>
                  </a:lnTo>
                  <a:lnTo>
                    <a:pt x="4260761" y="243509"/>
                  </a:lnTo>
                  <a:lnTo>
                    <a:pt x="4260761" y="247992"/>
                  </a:lnTo>
                  <a:lnTo>
                    <a:pt x="4264380" y="255219"/>
                  </a:lnTo>
                  <a:lnTo>
                    <a:pt x="4270870" y="260578"/>
                  </a:lnTo>
                  <a:lnTo>
                    <a:pt x="4279709" y="263918"/>
                  </a:lnTo>
                  <a:lnTo>
                    <a:pt x="4290415" y="265074"/>
                  </a:lnTo>
                  <a:lnTo>
                    <a:pt x="4293120" y="265074"/>
                  </a:lnTo>
                  <a:lnTo>
                    <a:pt x="4336580" y="237782"/>
                  </a:lnTo>
                  <a:lnTo>
                    <a:pt x="4352836" y="197243"/>
                  </a:lnTo>
                  <a:lnTo>
                    <a:pt x="4353306" y="191389"/>
                  </a:lnTo>
                  <a:close/>
                </a:path>
              </a:pathLst>
            </a:custGeom>
            <a:solidFill>
              <a:srgbClr val="489BC9"/>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717" name="Google Shape;717;p68"/>
            <p:cNvSpPr/>
            <p:nvPr/>
          </p:nvSpPr>
          <p:spPr>
            <a:xfrm>
              <a:off x="9568137" y="9340019"/>
              <a:ext cx="10536555" cy="209550"/>
            </a:xfrm>
            <a:custGeom>
              <a:rect b="b" l="l" r="r" t="t"/>
              <a:pathLst>
                <a:path extrusionOk="0" h="209550" w="10536555">
                  <a:moveTo>
                    <a:pt x="10535961" y="0"/>
                  </a:moveTo>
                  <a:lnTo>
                    <a:pt x="0" y="0"/>
                  </a:lnTo>
                  <a:lnTo>
                    <a:pt x="0" y="209417"/>
                  </a:lnTo>
                  <a:lnTo>
                    <a:pt x="10535961" y="209417"/>
                  </a:lnTo>
                  <a:lnTo>
                    <a:pt x="10535961" y="0"/>
                  </a:lnTo>
                  <a:close/>
                </a:path>
              </a:pathLst>
            </a:custGeom>
            <a:solidFill>
              <a:srgbClr val="479AC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718" name="Google Shape;718;p68"/>
            <p:cNvSpPr/>
            <p:nvPr/>
          </p:nvSpPr>
          <p:spPr>
            <a:xfrm>
              <a:off x="6861916" y="9340019"/>
              <a:ext cx="2706370" cy="209550"/>
            </a:xfrm>
            <a:custGeom>
              <a:rect b="b" l="l" r="r" t="t"/>
              <a:pathLst>
                <a:path extrusionOk="0" h="209550" w="2706370">
                  <a:moveTo>
                    <a:pt x="2706221" y="0"/>
                  </a:moveTo>
                  <a:lnTo>
                    <a:pt x="0" y="0"/>
                  </a:lnTo>
                  <a:lnTo>
                    <a:pt x="0" y="209417"/>
                  </a:lnTo>
                  <a:lnTo>
                    <a:pt x="2706221" y="209417"/>
                  </a:lnTo>
                  <a:lnTo>
                    <a:pt x="2706221"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719" name="Google Shape;719;p68"/>
            <p:cNvSpPr/>
            <p:nvPr/>
          </p:nvSpPr>
          <p:spPr>
            <a:xfrm>
              <a:off x="0" y="9340019"/>
              <a:ext cx="4956810" cy="209550"/>
            </a:xfrm>
            <a:custGeom>
              <a:rect b="b" l="l" r="r" t="t"/>
              <a:pathLst>
                <a:path extrusionOk="0" h="209550" w="4956810">
                  <a:moveTo>
                    <a:pt x="4956623" y="0"/>
                  </a:moveTo>
                  <a:lnTo>
                    <a:pt x="0" y="0"/>
                  </a:lnTo>
                  <a:lnTo>
                    <a:pt x="0" y="209417"/>
                  </a:lnTo>
                  <a:lnTo>
                    <a:pt x="4956623" y="209417"/>
                  </a:lnTo>
                  <a:lnTo>
                    <a:pt x="4956623"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720" name="Google Shape;720;p68"/>
            <p:cNvSpPr/>
            <p:nvPr/>
          </p:nvSpPr>
          <p:spPr>
            <a:xfrm>
              <a:off x="4956634" y="9340019"/>
              <a:ext cx="1905634" cy="209550"/>
            </a:xfrm>
            <a:custGeom>
              <a:rect b="b" l="l" r="r" t="t"/>
              <a:pathLst>
                <a:path extrusionOk="0" h="209550" w="1905634">
                  <a:moveTo>
                    <a:pt x="1905282" y="0"/>
                  </a:moveTo>
                  <a:lnTo>
                    <a:pt x="0" y="0"/>
                  </a:lnTo>
                  <a:lnTo>
                    <a:pt x="0" y="209417"/>
                  </a:lnTo>
                  <a:lnTo>
                    <a:pt x="1905282" y="209417"/>
                  </a:lnTo>
                  <a:lnTo>
                    <a:pt x="1905282"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pic>
        <p:nvPicPr>
          <p:cNvPr id="721" name="Google Shape;721;p68"/>
          <p:cNvPicPr preferRelativeResize="0"/>
          <p:nvPr/>
        </p:nvPicPr>
        <p:blipFill rotWithShape="1">
          <a:blip r:embed="rId3">
            <a:alphaModFix/>
          </a:blip>
          <a:srcRect b="0" l="0" r="0" t="0"/>
          <a:stretch/>
        </p:blipFill>
        <p:spPr>
          <a:xfrm>
            <a:off x="3591176" y="6045957"/>
            <a:ext cx="5164368" cy="581436"/>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5" name="Shape 725"/>
        <p:cNvGrpSpPr/>
        <p:nvPr/>
      </p:nvGrpSpPr>
      <p:grpSpPr>
        <a:xfrm>
          <a:off x="0" y="0"/>
          <a:ext cx="0" cy="0"/>
          <a:chOff x="0" y="0"/>
          <a:chExt cx="0" cy="0"/>
        </a:xfrm>
      </p:grpSpPr>
      <p:sp>
        <p:nvSpPr>
          <p:cNvPr id="726" name="Google Shape;726;p69"/>
          <p:cNvSpPr txBox="1"/>
          <p:nvPr/>
        </p:nvSpPr>
        <p:spPr>
          <a:xfrm>
            <a:off x="1197910" y="1670258"/>
            <a:ext cx="421200" cy="193200"/>
          </a:xfrm>
          <a:prstGeom prst="rect">
            <a:avLst/>
          </a:prstGeom>
          <a:noFill/>
          <a:ln>
            <a:noFill/>
          </a:ln>
        </p:spPr>
        <p:txBody>
          <a:bodyPr anchorCtr="0" anchor="t" bIns="0" lIns="0" spcFirstLastPara="1" rIns="0" wrap="square" tIns="8475">
            <a:spAutoFit/>
          </a:bodyPr>
          <a:lstStyle/>
          <a:p>
            <a:pPr indent="0" lvl="0" marL="0" marR="0" rtl="0" algn="l">
              <a:lnSpc>
                <a:spcPct val="100000"/>
              </a:lnSpc>
              <a:spcBef>
                <a:spcPts val="0"/>
              </a:spcBef>
              <a:spcAft>
                <a:spcPts val="0"/>
              </a:spcAft>
              <a:buNone/>
            </a:pPr>
            <a:r>
              <a:rPr b="1" lang="en-US" sz="1200">
                <a:solidFill>
                  <a:srgbClr val="078070"/>
                </a:solidFill>
                <a:latin typeface="Arial"/>
                <a:ea typeface="Arial"/>
                <a:cs typeface="Arial"/>
                <a:sym typeface="Arial"/>
              </a:rPr>
              <a:t>Date:</a:t>
            </a:r>
            <a:endParaRPr sz="1200">
              <a:solidFill>
                <a:schemeClr val="dk1"/>
              </a:solidFill>
              <a:latin typeface="Arial"/>
              <a:ea typeface="Arial"/>
              <a:cs typeface="Arial"/>
              <a:sym typeface="Arial"/>
            </a:endParaRPr>
          </a:p>
        </p:txBody>
      </p:sp>
      <p:sp>
        <p:nvSpPr>
          <p:cNvPr id="727" name="Google Shape;727;p69"/>
          <p:cNvSpPr txBox="1"/>
          <p:nvPr/>
        </p:nvSpPr>
        <p:spPr>
          <a:xfrm>
            <a:off x="1176978" y="1886225"/>
            <a:ext cx="2377800" cy="716700"/>
          </a:xfrm>
          <a:prstGeom prst="rect">
            <a:avLst/>
          </a:prstGeom>
          <a:noFill/>
          <a:ln>
            <a:noFill/>
          </a:ln>
        </p:spPr>
        <p:txBody>
          <a:bodyPr anchorCtr="0" anchor="ctr" bIns="0" lIns="0" spcFirstLastPara="1" rIns="0" wrap="square" tIns="8475">
            <a:spAutoFit/>
          </a:bodyPr>
          <a:lstStyle/>
          <a:p>
            <a:pPr indent="0" lvl="0" marL="0" marR="0" rtl="0" algn="l">
              <a:lnSpc>
                <a:spcPct val="100000"/>
              </a:lnSpc>
              <a:spcBef>
                <a:spcPts val="0"/>
              </a:spcBef>
              <a:spcAft>
                <a:spcPts val="0"/>
              </a:spcAft>
              <a:buClr>
                <a:srgbClr val="FFFFFF"/>
              </a:buClr>
              <a:buSzPts val="2300"/>
              <a:buFont typeface="Arial"/>
              <a:buNone/>
            </a:pPr>
            <a:r>
              <a:rPr b="1" lang="en-US" sz="2300">
                <a:solidFill>
                  <a:srgbClr val="FFFFFF"/>
                </a:solidFill>
              </a:rPr>
              <a:t>September XX, </a:t>
            </a:r>
            <a:r>
              <a:rPr b="1" i="0" lang="en-US" sz="2300">
                <a:solidFill>
                  <a:srgbClr val="FFFFFF"/>
                </a:solidFill>
                <a:latin typeface="Arial"/>
                <a:ea typeface="Arial"/>
                <a:cs typeface="Arial"/>
                <a:sym typeface="Arial"/>
              </a:rPr>
              <a:t>202</a:t>
            </a:r>
            <a:r>
              <a:rPr b="1" lang="en-US" sz="2300">
                <a:solidFill>
                  <a:srgbClr val="FFFFFF"/>
                </a:solidFill>
              </a:rPr>
              <a:t>4</a:t>
            </a:r>
            <a:endParaRPr b="1" i="0" sz="2300">
              <a:solidFill>
                <a:schemeClr val="lt1"/>
              </a:solidFill>
              <a:latin typeface="Arial"/>
              <a:ea typeface="Arial"/>
              <a:cs typeface="Arial"/>
              <a:sym typeface="Arial"/>
            </a:endParaRPr>
          </a:p>
        </p:txBody>
      </p:sp>
      <p:sp>
        <p:nvSpPr>
          <p:cNvPr id="728" name="Google Shape;728;p69"/>
          <p:cNvSpPr txBox="1"/>
          <p:nvPr/>
        </p:nvSpPr>
        <p:spPr>
          <a:xfrm>
            <a:off x="1176964" y="2562141"/>
            <a:ext cx="10404900" cy="2147400"/>
          </a:xfrm>
          <a:prstGeom prst="rect">
            <a:avLst/>
          </a:prstGeom>
          <a:noFill/>
          <a:ln>
            <a:noFill/>
          </a:ln>
        </p:spPr>
        <p:txBody>
          <a:bodyPr anchorCtr="0" anchor="t" bIns="0" lIns="0" spcFirstLastPara="1" rIns="0" wrap="square" tIns="8475">
            <a:spAutoFit/>
          </a:bodyPr>
          <a:lstStyle/>
          <a:p>
            <a:pPr indent="0" lvl="0" marL="38100" marR="0" rtl="0" algn="l">
              <a:lnSpc>
                <a:spcPct val="89512"/>
              </a:lnSpc>
              <a:spcBef>
                <a:spcPts val="0"/>
              </a:spcBef>
              <a:spcAft>
                <a:spcPts val="0"/>
              </a:spcAft>
              <a:buNone/>
            </a:pPr>
            <a:r>
              <a:rPr b="1" lang="en-US" sz="1200">
                <a:solidFill>
                  <a:srgbClr val="078070"/>
                </a:solidFill>
                <a:latin typeface="Arial"/>
                <a:ea typeface="Arial"/>
                <a:cs typeface="Arial"/>
                <a:sym typeface="Arial"/>
              </a:rPr>
              <a:t>Presentation </a:t>
            </a:r>
            <a:r>
              <a:rPr b="1" lang="en-US" sz="1200">
                <a:solidFill>
                  <a:srgbClr val="078070"/>
                </a:solidFill>
              </a:rPr>
              <a:t>on:</a:t>
            </a:r>
            <a:endParaRPr sz="1200">
              <a:solidFill>
                <a:schemeClr val="dk1"/>
              </a:solidFill>
              <a:latin typeface="Arial"/>
              <a:ea typeface="Arial"/>
              <a:cs typeface="Arial"/>
              <a:sym typeface="Arial"/>
            </a:endParaRPr>
          </a:p>
          <a:p>
            <a:pPr indent="0" lvl="0" marL="0" marR="0" rtl="0" algn="l">
              <a:lnSpc>
                <a:spcPct val="113686"/>
              </a:lnSpc>
              <a:spcBef>
                <a:spcPts val="0"/>
              </a:spcBef>
              <a:spcAft>
                <a:spcPts val="0"/>
              </a:spcAft>
              <a:buNone/>
            </a:pPr>
            <a:r>
              <a:rPr b="1" lang="en-US" sz="6000">
                <a:solidFill>
                  <a:srgbClr val="FFFFFF"/>
                </a:solidFill>
              </a:rPr>
              <a:t>ReNOKA Learning Workshop</a:t>
            </a:r>
            <a:endParaRPr sz="2300">
              <a:solidFill>
                <a:schemeClr val="dk1"/>
              </a:solidFill>
              <a:latin typeface="Arial"/>
              <a:ea typeface="Arial"/>
              <a:cs typeface="Arial"/>
              <a:sym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32" name="Shape 732"/>
        <p:cNvGrpSpPr/>
        <p:nvPr/>
      </p:nvGrpSpPr>
      <p:grpSpPr>
        <a:xfrm>
          <a:off x="0" y="0"/>
          <a:ext cx="0" cy="0"/>
          <a:chOff x="0" y="0"/>
          <a:chExt cx="0" cy="0"/>
        </a:xfrm>
      </p:grpSpPr>
      <p:sp>
        <p:nvSpPr>
          <p:cNvPr id="733" name="Google Shape;733;p70"/>
          <p:cNvSpPr txBox="1"/>
          <p:nvPr>
            <p:ph idx="12" type="sldNum"/>
          </p:nvPr>
        </p:nvSpPr>
        <p:spPr>
          <a:xfrm>
            <a:off x="8610605" y="6356358"/>
            <a:ext cx="2743200" cy="365100"/>
          </a:xfrm>
          <a:prstGeom prst="rect">
            <a:avLst/>
          </a:prstGeom>
        </p:spPr>
        <p:txBody>
          <a:bodyPr anchorCtr="0" anchor="ctr" bIns="27700" lIns="55425" spcFirstLastPara="1" rIns="55425" wrap="square" tIns="27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pic>
        <p:nvPicPr>
          <p:cNvPr id="734" name="Google Shape;734;p70"/>
          <p:cNvPicPr preferRelativeResize="0"/>
          <p:nvPr/>
        </p:nvPicPr>
        <p:blipFill rotWithShape="1">
          <a:blip r:embed="rId3">
            <a:alphaModFix/>
          </a:blip>
          <a:srcRect b="25815" l="0" r="902" t="41921"/>
          <a:stretch/>
        </p:blipFill>
        <p:spPr>
          <a:xfrm>
            <a:off x="0" y="5650075"/>
            <a:ext cx="12191999" cy="139950"/>
          </a:xfrm>
          <a:prstGeom prst="rect">
            <a:avLst/>
          </a:prstGeom>
          <a:noFill/>
          <a:ln>
            <a:noFill/>
          </a:ln>
        </p:spPr>
      </p:pic>
      <p:pic>
        <p:nvPicPr>
          <p:cNvPr id="735" name="Google Shape;735;p70"/>
          <p:cNvPicPr preferRelativeResize="0"/>
          <p:nvPr/>
        </p:nvPicPr>
        <p:blipFill>
          <a:blip r:embed="rId4">
            <a:alphaModFix/>
          </a:blip>
          <a:stretch>
            <a:fillRect/>
          </a:stretch>
        </p:blipFill>
        <p:spPr>
          <a:xfrm>
            <a:off x="9766700" y="5952150"/>
            <a:ext cx="2121750" cy="757800"/>
          </a:xfrm>
          <a:prstGeom prst="rect">
            <a:avLst/>
          </a:prstGeom>
          <a:noFill/>
          <a:ln>
            <a:noFill/>
          </a:ln>
        </p:spPr>
      </p:pic>
      <p:pic>
        <p:nvPicPr>
          <p:cNvPr id="736" name="Google Shape;736;p70"/>
          <p:cNvPicPr preferRelativeResize="0"/>
          <p:nvPr/>
        </p:nvPicPr>
        <p:blipFill rotWithShape="1">
          <a:blip r:embed="rId5">
            <a:alphaModFix/>
          </a:blip>
          <a:srcRect b="1127" l="4750" r="1932" t="0"/>
          <a:stretch/>
        </p:blipFill>
        <p:spPr>
          <a:xfrm>
            <a:off x="5836300" y="-22825"/>
            <a:ext cx="6355700" cy="5686000"/>
          </a:xfrm>
          <a:prstGeom prst="rect">
            <a:avLst/>
          </a:prstGeom>
          <a:noFill/>
          <a:ln>
            <a:noFill/>
          </a:ln>
        </p:spPr>
      </p:pic>
      <p:sp>
        <p:nvSpPr>
          <p:cNvPr id="737" name="Google Shape;737;p70"/>
          <p:cNvSpPr txBox="1"/>
          <p:nvPr/>
        </p:nvSpPr>
        <p:spPr>
          <a:xfrm>
            <a:off x="685800" y="1579600"/>
            <a:ext cx="4531500" cy="3132600"/>
          </a:xfrm>
          <a:prstGeom prst="rect">
            <a:avLst/>
          </a:prstGeom>
          <a:noFill/>
          <a:ln>
            <a:noFill/>
          </a:ln>
        </p:spPr>
        <p:txBody>
          <a:bodyPr anchorCtr="0" anchor="t" bIns="0" lIns="0" spcFirstLastPara="1" rIns="0" wrap="square" tIns="7800">
            <a:spAutoFit/>
          </a:bodyPr>
          <a:lstStyle/>
          <a:p>
            <a:pPr indent="0" lvl="0" marL="0" marR="0" rtl="0" algn="l">
              <a:spcBef>
                <a:spcPts val="0"/>
              </a:spcBef>
              <a:spcAft>
                <a:spcPts val="0"/>
              </a:spcAft>
              <a:buNone/>
            </a:pPr>
            <a:r>
              <a:t/>
            </a:r>
            <a:endParaRPr b="1" sz="1600">
              <a:solidFill>
                <a:schemeClr val="dk1"/>
              </a:solidFill>
            </a:endParaRPr>
          </a:p>
          <a:p>
            <a:pPr indent="-190500" lvl="0" marL="177800" marR="0" rtl="0" algn="l">
              <a:spcBef>
                <a:spcPts val="0"/>
              </a:spcBef>
              <a:spcAft>
                <a:spcPts val="0"/>
              </a:spcAft>
              <a:buClr>
                <a:schemeClr val="dk1"/>
              </a:buClr>
              <a:buSzPts val="1600"/>
              <a:buFont typeface="Arial"/>
              <a:buAutoNum type="arabicPeriod"/>
            </a:pPr>
            <a:r>
              <a:rPr b="1" lang="en-US" sz="1600">
                <a:solidFill>
                  <a:schemeClr val="dk1"/>
                </a:solidFill>
              </a:rPr>
              <a:t>Communication plan</a:t>
            </a:r>
            <a:endParaRPr b="1" sz="1600">
              <a:solidFill>
                <a:schemeClr val="dk1"/>
              </a:solidFill>
            </a:endParaRPr>
          </a:p>
          <a:p>
            <a:pPr indent="0" lvl="0" marL="457200" marR="0" rtl="0" algn="l">
              <a:spcBef>
                <a:spcPts val="0"/>
              </a:spcBef>
              <a:spcAft>
                <a:spcPts val="0"/>
              </a:spcAft>
              <a:buNone/>
            </a:pPr>
            <a:r>
              <a:t/>
            </a:r>
            <a:endParaRPr b="1" sz="1600">
              <a:solidFill>
                <a:schemeClr val="dk1"/>
              </a:solidFill>
            </a:endParaRPr>
          </a:p>
          <a:p>
            <a:pPr indent="-190500" lvl="0" marL="177800" marR="0" rtl="0" algn="l">
              <a:spcBef>
                <a:spcPts val="0"/>
              </a:spcBef>
              <a:spcAft>
                <a:spcPts val="0"/>
              </a:spcAft>
              <a:buClr>
                <a:schemeClr val="dk1"/>
              </a:buClr>
              <a:buSzPts val="1600"/>
              <a:buFont typeface="Arial"/>
              <a:buAutoNum type="arabicPeriod"/>
            </a:pPr>
            <a:r>
              <a:rPr b="1" lang="en-US" sz="1600">
                <a:solidFill>
                  <a:schemeClr val="dk1"/>
                </a:solidFill>
              </a:rPr>
              <a:t>Benefits of having a communication plan</a:t>
            </a:r>
            <a:endParaRPr b="1" sz="1600">
              <a:solidFill>
                <a:schemeClr val="dk1"/>
              </a:solidFill>
            </a:endParaRPr>
          </a:p>
          <a:p>
            <a:pPr indent="0" lvl="0" marL="457200" marR="0" rtl="0" algn="l">
              <a:spcBef>
                <a:spcPts val="0"/>
              </a:spcBef>
              <a:spcAft>
                <a:spcPts val="0"/>
              </a:spcAft>
              <a:buNone/>
            </a:pPr>
            <a:r>
              <a:t/>
            </a:r>
            <a:endParaRPr b="1" sz="1600">
              <a:solidFill>
                <a:schemeClr val="dk1"/>
              </a:solidFill>
            </a:endParaRPr>
          </a:p>
          <a:p>
            <a:pPr indent="-190500" lvl="0" marL="177800" marR="0" rtl="0" algn="l">
              <a:spcBef>
                <a:spcPts val="0"/>
              </a:spcBef>
              <a:spcAft>
                <a:spcPts val="0"/>
              </a:spcAft>
              <a:buClr>
                <a:schemeClr val="dk1"/>
              </a:buClr>
              <a:buSzPts val="1600"/>
              <a:buFont typeface="Arial"/>
              <a:buAutoNum type="arabicPeriod"/>
            </a:pPr>
            <a:r>
              <a:rPr b="1" lang="en-US" sz="1600">
                <a:solidFill>
                  <a:schemeClr val="dk1"/>
                </a:solidFill>
              </a:rPr>
              <a:t> Establish communication methods</a:t>
            </a:r>
            <a:endParaRPr b="1" sz="1600">
              <a:solidFill>
                <a:schemeClr val="dk1"/>
              </a:solidFill>
            </a:endParaRPr>
          </a:p>
          <a:p>
            <a:pPr indent="0" lvl="0" marL="457200" marR="0" rtl="0" algn="l">
              <a:spcBef>
                <a:spcPts val="0"/>
              </a:spcBef>
              <a:spcAft>
                <a:spcPts val="0"/>
              </a:spcAft>
              <a:buNone/>
            </a:pPr>
            <a:r>
              <a:t/>
            </a:r>
            <a:endParaRPr b="1" sz="1600">
              <a:solidFill>
                <a:schemeClr val="dk1"/>
              </a:solidFill>
            </a:endParaRPr>
          </a:p>
          <a:p>
            <a:pPr indent="-190500" lvl="0" marL="177800" marR="0" rtl="0" algn="l">
              <a:spcBef>
                <a:spcPts val="0"/>
              </a:spcBef>
              <a:spcAft>
                <a:spcPts val="0"/>
              </a:spcAft>
              <a:buClr>
                <a:schemeClr val="dk1"/>
              </a:buClr>
              <a:buSzPts val="1600"/>
              <a:buFont typeface="Arial"/>
              <a:buAutoNum type="arabicPeriod"/>
            </a:pPr>
            <a:r>
              <a:rPr b="1" lang="en-US" sz="1600">
                <a:solidFill>
                  <a:schemeClr val="dk1"/>
                </a:solidFill>
              </a:rPr>
              <a:t>Align on the frequency of conversation</a:t>
            </a:r>
            <a:endParaRPr b="1" sz="1600">
              <a:solidFill>
                <a:schemeClr val="dk1"/>
              </a:solidFill>
            </a:endParaRPr>
          </a:p>
          <a:p>
            <a:pPr indent="0" lvl="0" marL="457200" marR="0" rtl="0" algn="l">
              <a:spcBef>
                <a:spcPts val="0"/>
              </a:spcBef>
              <a:spcAft>
                <a:spcPts val="0"/>
              </a:spcAft>
              <a:buNone/>
            </a:pPr>
            <a:r>
              <a:t/>
            </a:r>
            <a:endParaRPr b="1" sz="1600">
              <a:solidFill>
                <a:schemeClr val="dk1"/>
              </a:solidFill>
            </a:endParaRPr>
          </a:p>
          <a:p>
            <a:pPr indent="-190500" lvl="0" marL="177800" marR="0" rtl="0" algn="l">
              <a:spcBef>
                <a:spcPts val="0"/>
              </a:spcBef>
              <a:spcAft>
                <a:spcPts val="0"/>
              </a:spcAft>
              <a:buClr>
                <a:schemeClr val="dk1"/>
              </a:buClr>
              <a:buSzPts val="1600"/>
              <a:buFont typeface="Arial"/>
              <a:buAutoNum type="arabicPeriod"/>
            </a:pPr>
            <a:r>
              <a:rPr b="1" lang="en-US" sz="1600">
                <a:solidFill>
                  <a:schemeClr val="dk1"/>
                </a:solidFill>
              </a:rPr>
              <a:t>Plan for stakeholder management</a:t>
            </a:r>
            <a:endParaRPr b="1" sz="1600">
              <a:solidFill>
                <a:schemeClr val="dk1"/>
              </a:solidFill>
            </a:endParaRPr>
          </a:p>
          <a:p>
            <a:pPr indent="0" lvl="0" marL="457200" marR="0" rtl="0" algn="l">
              <a:spcBef>
                <a:spcPts val="0"/>
              </a:spcBef>
              <a:spcAft>
                <a:spcPts val="0"/>
              </a:spcAft>
              <a:buNone/>
            </a:pPr>
            <a:r>
              <a:t/>
            </a:r>
            <a:endParaRPr b="1" sz="1600">
              <a:solidFill>
                <a:schemeClr val="dk1"/>
              </a:solidFill>
            </a:endParaRPr>
          </a:p>
          <a:p>
            <a:pPr indent="0" lvl="0" marL="914400" marR="0" rtl="0" algn="l">
              <a:spcBef>
                <a:spcPts val="0"/>
              </a:spcBef>
              <a:spcAft>
                <a:spcPts val="0"/>
              </a:spcAft>
              <a:buNone/>
            </a:pPr>
            <a:r>
              <a:t/>
            </a:r>
            <a:endParaRPr i="1" sz="1600">
              <a:solidFill>
                <a:schemeClr val="dk1"/>
              </a:solidFill>
            </a:endParaRPr>
          </a:p>
          <a:p>
            <a:pPr indent="0" lvl="0" marL="203766" marR="0" rtl="0" algn="l">
              <a:spcBef>
                <a:spcPts val="0"/>
              </a:spcBef>
              <a:spcAft>
                <a:spcPts val="0"/>
              </a:spcAft>
              <a:buNone/>
            </a:pPr>
            <a:r>
              <a:t/>
            </a:r>
            <a:endParaRPr sz="1100">
              <a:solidFill>
                <a:schemeClr val="dk1"/>
              </a:solidFill>
              <a:latin typeface="Arial"/>
              <a:ea typeface="Arial"/>
              <a:cs typeface="Arial"/>
              <a:sym typeface="Arial"/>
            </a:endParaRPr>
          </a:p>
        </p:txBody>
      </p:sp>
      <p:sp>
        <p:nvSpPr>
          <p:cNvPr id="738" name="Google Shape;738;p70"/>
          <p:cNvSpPr txBox="1"/>
          <p:nvPr/>
        </p:nvSpPr>
        <p:spPr>
          <a:xfrm>
            <a:off x="685796" y="457190"/>
            <a:ext cx="2313000" cy="530400"/>
          </a:xfrm>
          <a:prstGeom prst="rect">
            <a:avLst/>
          </a:prstGeom>
          <a:noFill/>
          <a:ln>
            <a:noFill/>
          </a:ln>
        </p:spPr>
        <p:txBody>
          <a:bodyPr anchorCtr="0" anchor="ctr" bIns="0" lIns="0" spcFirstLastPara="1" rIns="0" wrap="square" tIns="6925">
            <a:spAutoFit/>
          </a:bodyPr>
          <a:lstStyle/>
          <a:p>
            <a:pPr indent="0" lvl="0" marL="0" rtl="0" algn="l">
              <a:spcBef>
                <a:spcPts val="0"/>
              </a:spcBef>
              <a:spcAft>
                <a:spcPts val="0"/>
              </a:spcAft>
              <a:buNone/>
            </a:pPr>
            <a:r>
              <a:rPr b="1" lang="en-US" sz="3400">
                <a:solidFill>
                  <a:schemeClr val="dk1"/>
                </a:solidFill>
              </a:rPr>
              <a:t>Contents</a:t>
            </a:r>
            <a:endParaRPr b="1" sz="3400">
              <a:solidFill>
                <a:schemeClr val="dk1"/>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2" name="Shape 742"/>
        <p:cNvGrpSpPr/>
        <p:nvPr/>
      </p:nvGrpSpPr>
      <p:grpSpPr>
        <a:xfrm>
          <a:off x="0" y="0"/>
          <a:ext cx="0" cy="0"/>
          <a:chOff x="0" y="0"/>
          <a:chExt cx="0" cy="0"/>
        </a:xfrm>
      </p:grpSpPr>
      <p:pic>
        <p:nvPicPr>
          <p:cNvPr descr="A landscape with hills and a body of water in the distance&#10;&#10;Description automatically generated with medium confidence" id="743" name="Google Shape;743;p71"/>
          <p:cNvPicPr preferRelativeResize="0"/>
          <p:nvPr>
            <p:ph idx="2" type="pic"/>
          </p:nvPr>
        </p:nvPicPr>
        <p:blipFill rotWithShape="1">
          <a:blip r:embed="rId3">
            <a:alphaModFix/>
          </a:blip>
          <a:srcRect b="0" l="0" r="0" t="0"/>
          <a:stretch/>
        </p:blipFill>
        <p:spPr>
          <a:xfrm>
            <a:off x="0" y="0"/>
            <a:ext cx="12189442" cy="5980184"/>
          </a:xfrm>
          <a:prstGeom prst="rect">
            <a:avLst/>
          </a:prstGeom>
          <a:noFill/>
          <a:ln>
            <a:noFill/>
          </a:ln>
        </p:spPr>
      </p:pic>
      <p:sp>
        <p:nvSpPr>
          <p:cNvPr id="744" name="Google Shape;744;p71"/>
          <p:cNvSpPr txBox="1"/>
          <p:nvPr>
            <p:ph type="ctrTitle"/>
          </p:nvPr>
        </p:nvSpPr>
        <p:spPr>
          <a:xfrm>
            <a:off x="1163212" y="519685"/>
            <a:ext cx="9171600" cy="1280700"/>
          </a:xfrm>
          <a:prstGeom prst="rect">
            <a:avLst/>
          </a:prstGeom>
          <a:noFill/>
          <a:ln>
            <a:noFill/>
          </a:ln>
        </p:spPr>
        <p:txBody>
          <a:bodyPr anchorCtr="0" anchor="ctr" bIns="0" lIns="0" spcFirstLastPara="1" rIns="0" wrap="square" tIns="0">
            <a:spAutoFit/>
          </a:bodyPr>
          <a:lstStyle/>
          <a:p>
            <a:pPr indent="0" lvl="0" marL="0" rtl="0" algn="l">
              <a:lnSpc>
                <a:spcPct val="100000"/>
              </a:lnSpc>
              <a:spcBef>
                <a:spcPts val="0"/>
              </a:spcBef>
              <a:spcAft>
                <a:spcPts val="0"/>
              </a:spcAft>
              <a:buNone/>
            </a:pPr>
            <a:r>
              <a:rPr lang="en-US" sz="4000">
                <a:latin typeface="Muli"/>
                <a:ea typeface="Muli"/>
                <a:cs typeface="Muli"/>
                <a:sym typeface="Muli"/>
              </a:rPr>
              <a:t>Communication plan</a:t>
            </a:r>
            <a:endParaRPr sz="4000">
              <a:latin typeface="Muli"/>
              <a:ea typeface="Muli"/>
              <a:cs typeface="Muli"/>
              <a:sym typeface="Muli"/>
            </a:endParaRPr>
          </a:p>
          <a:p>
            <a:pPr indent="0" lvl="0" marL="0" rtl="0" algn="l">
              <a:spcBef>
                <a:spcPts val="0"/>
              </a:spcBef>
              <a:spcAft>
                <a:spcPts val="0"/>
              </a:spcAft>
              <a:buClr>
                <a:schemeClr val="dk1"/>
              </a:buClr>
              <a:buSzPts val="1500"/>
              <a:buFont typeface="Arial"/>
              <a:buNone/>
            </a:pPr>
            <a:r>
              <a:t/>
            </a:r>
            <a:endParaRPr/>
          </a:p>
        </p:txBody>
      </p:sp>
      <p:sp>
        <p:nvSpPr>
          <p:cNvPr id="745" name="Google Shape;745;p71"/>
          <p:cNvSpPr txBox="1"/>
          <p:nvPr>
            <p:ph idx="1" type="subTitle"/>
          </p:nvPr>
        </p:nvSpPr>
        <p:spPr>
          <a:xfrm>
            <a:off x="1163200" y="1844850"/>
            <a:ext cx="10086300" cy="1662300"/>
          </a:xfrm>
          <a:prstGeom prst="rect">
            <a:avLst/>
          </a:prstGeom>
          <a:noFill/>
          <a:ln>
            <a:noFill/>
          </a:ln>
        </p:spPr>
        <p:txBody>
          <a:bodyPr anchorCtr="0" anchor="t" bIns="0" lIns="0" spcFirstLastPara="1" rIns="0" wrap="square" tIns="0">
            <a:spAutoFit/>
          </a:bodyPr>
          <a:lstStyle/>
          <a:p>
            <a:pPr indent="0" lvl="0" marL="0" rtl="0" algn="just">
              <a:lnSpc>
                <a:spcPct val="115000"/>
              </a:lnSpc>
              <a:spcBef>
                <a:spcPts val="0"/>
              </a:spcBef>
              <a:spcAft>
                <a:spcPts val="0"/>
              </a:spcAft>
              <a:buNone/>
            </a:pPr>
            <a:r>
              <a:rPr b="0" lang="en-US" sz="1600">
                <a:latin typeface="Muli"/>
                <a:ea typeface="Muli"/>
                <a:cs typeface="Muli"/>
                <a:sym typeface="Muli"/>
              </a:rPr>
              <a:t>A communication plan is an outline of how you’re going to communicate important, ongoing project information to key stakeholders. Your communication plan will help your team understand who should be getting which notifications and when to loop in project stakeholders</a:t>
            </a:r>
            <a:endParaRPr b="0" sz="1600">
              <a:latin typeface="Muli"/>
              <a:ea typeface="Muli"/>
              <a:cs typeface="Muli"/>
              <a:sym typeface="Muli"/>
            </a:endParaRPr>
          </a:p>
          <a:p>
            <a:pPr indent="0" lvl="0" marL="0" rtl="0" algn="just">
              <a:lnSpc>
                <a:spcPct val="115000"/>
              </a:lnSpc>
              <a:spcBef>
                <a:spcPts val="0"/>
              </a:spcBef>
              <a:spcAft>
                <a:spcPts val="0"/>
              </a:spcAft>
              <a:buNone/>
            </a:pPr>
            <a:r>
              <a:rPr b="0" lang="en-US" sz="1600">
                <a:latin typeface="Muli"/>
                <a:ea typeface="Muli"/>
                <a:cs typeface="Muli"/>
                <a:sym typeface="Muli"/>
              </a:rPr>
              <a:t>A communication plan can give your team clarity about which tools to use when and who to contact with each of those tools. Without a communication plan, you might have one team member trying to ask questions about work in a tool that another team member rarely checks.</a:t>
            </a:r>
            <a:endParaRPr b="0" sz="1600">
              <a:latin typeface="Muli"/>
              <a:ea typeface="Muli"/>
              <a:cs typeface="Muli"/>
              <a:sym typeface="Muli"/>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9" name="Shape 749"/>
        <p:cNvGrpSpPr/>
        <p:nvPr/>
      </p:nvGrpSpPr>
      <p:grpSpPr>
        <a:xfrm>
          <a:off x="0" y="0"/>
          <a:ext cx="0" cy="0"/>
          <a:chOff x="0" y="0"/>
          <a:chExt cx="0" cy="0"/>
        </a:xfrm>
      </p:grpSpPr>
      <p:sp>
        <p:nvSpPr>
          <p:cNvPr id="750" name="Google Shape;750;p72"/>
          <p:cNvSpPr txBox="1"/>
          <p:nvPr>
            <p:ph type="title"/>
          </p:nvPr>
        </p:nvSpPr>
        <p:spPr>
          <a:xfrm>
            <a:off x="685800" y="533400"/>
            <a:ext cx="10845900" cy="609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solidFill>
                  <a:schemeClr val="dk1"/>
                </a:solidFill>
              </a:rPr>
              <a:t>Benefits of having a communication plan</a:t>
            </a:r>
            <a:endParaRPr>
              <a:solidFill>
                <a:schemeClr val="dk1"/>
              </a:solidFill>
            </a:endParaRPr>
          </a:p>
        </p:txBody>
      </p:sp>
      <p:sp>
        <p:nvSpPr>
          <p:cNvPr id="751" name="Google Shape;751;p72"/>
          <p:cNvSpPr txBox="1"/>
          <p:nvPr>
            <p:ph idx="12" type="sldNum"/>
          </p:nvPr>
        </p:nvSpPr>
        <p:spPr>
          <a:xfrm>
            <a:off x="10668000" y="6295225"/>
            <a:ext cx="762000" cy="2805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fld id="{00000000-1234-1234-1234-123412341234}" type="slidenum">
              <a:rPr lang="en-US"/>
              <a:t>‹#›</a:t>
            </a:fld>
            <a:endParaRPr/>
          </a:p>
        </p:txBody>
      </p:sp>
      <p:sp>
        <p:nvSpPr>
          <p:cNvPr id="752" name="Google Shape;752;p72"/>
          <p:cNvSpPr txBox="1"/>
          <p:nvPr/>
        </p:nvSpPr>
        <p:spPr>
          <a:xfrm>
            <a:off x="673100" y="3481200"/>
            <a:ext cx="3380700" cy="1936800"/>
          </a:xfrm>
          <a:prstGeom prst="rect">
            <a:avLst/>
          </a:prstGeom>
          <a:noFill/>
          <a:ln>
            <a:noFill/>
          </a:ln>
        </p:spPr>
        <p:txBody>
          <a:bodyPr anchorCtr="0" anchor="t" bIns="91425" lIns="91425" spcFirstLastPara="1" rIns="91425" wrap="square" tIns="91425">
            <a:noAutofit/>
          </a:bodyPr>
          <a:lstStyle/>
          <a:p>
            <a:pPr indent="0" lvl="0" marL="388620" marR="392430" rtl="0" algn="ctr">
              <a:lnSpc>
                <a:spcPct val="119100"/>
              </a:lnSpc>
              <a:spcBef>
                <a:spcPts val="370"/>
              </a:spcBef>
              <a:spcAft>
                <a:spcPts val="0"/>
              </a:spcAft>
              <a:buNone/>
            </a:pPr>
            <a:r>
              <a:rPr lang="en-US">
                <a:solidFill>
                  <a:srgbClr val="353535"/>
                </a:solidFill>
                <a:latin typeface="Muli"/>
                <a:ea typeface="Muli"/>
                <a:cs typeface="Muli"/>
                <a:sym typeface="Muli"/>
              </a:rPr>
              <a:t>When team members know where to communicate and just as importantly, where not to communicate they can be confident they’re sending the right message at the right time.</a:t>
            </a:r>
            <a:endParaRPr/>
          </a:p>
        </p:txBody>
      </p:sp>
      <p:sp>
        <p:nvSpPr>
          <p:cNvPr id="753" name="Google Shape;753;p72"/>
          <p:cNvSpPr txBox="1"/>
          <p:nvPr/>
        </p:nvSpPr>
        <p:spPr>
          <a:xfrm>
            <a:off x="863450" y="2814850"/>
            <a:ext cx="3000000" cy="842400"/>
          </a:xfrm>
          <a:prstGeom prst="rect">
            <a:avLst/>
          </a:prstGeom>
          <a:noFill/>
          <a:ln>
            <a:noFill/>
          </a:ln>
        </p:spPr>
        <p:txBody>
          <a:bodyPr anchorCtr="0" anchor="t" bIns="91425" lIns="91425" spcFirstLastPara="1" rIns="91425" wrap="square" tIns="91425">
            <a:noAutofit/>
          </a:bodyPr>
          <a:lstStyle/>
          <a:p>
            <a:pPr indent="0" lvl="0" marL="388620" marR="392430" rtl="0" algn="ctr">
              <a:lnSpc>
                <a:spcPct val="119100"/>
              </a:lnSpc>
              <a:spcBef>
                <a:spcPts val="370"/>
              </a:spcBef>
              <a:spcAft>
                <a:spcPts val="0"/>
              </a:spcAft>
              <a:buNone/>
            </a:pPr>
            <a:r>
              <a:rPr lang="en-US" sz="1700">
                <a:solidFill>
                  <a:schemeClr val="dk1"/>
                </a:solidFill>
                <a:latin typeface="Muli"/>
                <a:ea typeface="Muli"/>
                <a:cs typeface="Muli"/>
                <a:sym typeface="Muli"/>
              </a:rPr>
              <a:t>Increased collaboration</a:t>
            </a:r>
            <a:endParaRPr sz="1100">
              <a:solidFill>
                <a:schemeClr val="dk1"/>
              </a:solidFill>
            </a:endParaRPr>
          </a:p>
        </p:txBody>
      </p:sp>
      <p:sp>
        <p:nvSpPr>
          <p:cNvPr id="754" name="Google Shape;754;p72"/>
          <p:cNvSpPr txBox="1"/>
          <p:nvPr/>
        </p:nvSpPr>
        <p:spPr>
          <a:xfrm>
            <a:off x="4283900" y="3481200"/>
            <a:ext cx="3380700" cy="1936800"/>
          </a:xfrm>
          <a:prstGeom prst="rect">
            <a:avLst/>
          </a:prstGeom>
          <a:noFill/>
          <a:ln>
            <a:noFill/>
          </a:ln>
        </p:spPr>
        <p:txBody>
          <a:bodyPr anchorCtr="0" anchor="t" bIns="91425" lIns="91425" spcFirstLastPara="1" rIns="91425" wrap="square" tIns="91425">
            <a:noAutofit/>
          </a:bodyPr>
          <a:lstStyle/>
          <a:p>
            <a:pPr indent="0" lvl="0" marL="388620" marR="392430" rtl="0" algn="ctr">
              <a:lnSpc>
                <a:spcPct val="119100"/>
              </a:lnSpc>
              <a:spcBef>
                <a:spcPts val="370"/>
              </a:spcBef>
              <a:spcAft>
                <a:spcPts val="0"/>
              </a:spcAft>
              <a:buNone/>
            </a:pPr>
            <a:r>
              <a:rPr lang="en-US">
                <a:solidFill>
                  <a:srgbClr val="353535"/>
                </a:solidFill>
                <a:latin typeface="Muli"/>
                <a:ea typeface="Muli"/>
                <a:cs typeface="Muli"/>
                <a:sym typeface="Muli"/>
              </a:rPr>
              <a:t>A communication plan eliminates the guessing game of team members switching between Apps trying to figure out where they should be communicating. </a:t>
            </a:r>
            <a:endParaRPr/>
          </a:p>
        </p:txBody>
      </p:sp>
      <p:sp>
        <p:nvSpPr>
          <p:cNvPr id="755" name="Google Shape;755;p72"/>
          <p:cNvSpPr txBox="1"/>
          <p:nvPr/>
        </p:nvSpPr>
        <p:spPr>
          <a:xfrm>
            <a:off x="4474250" y="3116400"/>
            <a:ext cx="3000000" cy="540900"/>
          </a:xfrm>
          <a:prstGeom prst="rect">
            <a:avLst/>
          </a:prstGeom>
          <a:noFill/>
          <a:ln>
            <a:noFill/>
          </a:ln>
        </p:spPr>
        <p:txBody>
          <a:bodyPr anchorCtr="0" anchor="t" bIns="91425" lIns="91425" spcFirstLastPara="1" rIns="91425" wrap="square" tIns="91425">
            <a:noAutofit/>
          </a:bodyPr>
          <a:lstStyle/>
          <a:p>
            <a:pPr indent="0" lvl="0" marL="388620" marR="392430" rtl="0" algn="ctr">
              <a:lnSpc>
                <a:spcPct val="119100"/>
              </a:lnSpc>
              <a:spcBef>
                <a:spcPts val="370"/>
              </a:spcBef>
              <a:spcAft>
                <a:spcPts val="0"/>
              </a:spcAft>
              <a:buNone/>
            </a:pPr>
            <a:r>
              <a:rPr lang="en-US" sz="1800">
                <a:solidFill>
                  <a:schemeClr val="dk1"/>
                </a:solidFill>
                <a:latin typeface="Muli"/>
                <a:ea typeface="Muli"/>
                <a:cs typeface="Muli"/>
                <a:sym typeface="Muli"/>
              </a:rPr>
              <a:t>Less app switching</a:t>
            </a:r>
            <a:endParaRPr sz="1200">
              <a:solidFill>
                <a:schemeClr val="dk1"/>
              </a:solidFill>
            </a:endParaRPr>
          </a:p>
        </p:txBody>
      </p:sp>
      <p:sp>
        <p:nvSpPr>
          <p:cNvPr id="756" name="Google Shape;756;p72"/>
          <p:cNvSpPr txBox="1"/>
          <p:nvPr/>
        </p:nvSpPr>
        <p:spPr>
          <a:xfrm>
            <a:off x="7944850" y="3481200"/>
            <a:ext cx="3380700" cy="1936800"/>
          </a:xfrm>
          <a:prstGeom prst="rect">
            <a:avLst/>
          </a:prstGeom>
          <a:noFill/>
          <a:ln>
            <a:noFill/>
          </a:ln>
        </p:spPr>
        <p:txBody>
          <a:bodyPr anchorCtr="0" anchor="t" bIns="91425" lIns="91425" spcFirstLastPara="1" rIns="91425" wrap="square" tIns="91425">
            <a:noAutofit/>
          </a:bodyPr>
          <a:lstStyle/>
          <a:p>
            <a:pPr indent="0" lvl="0" marL="388620" marR="392430" rtl="0" algn="ctr">
              <a:lnSpc>
                <a:spcPct val="119100"/>
              </a:lnSpc>
              <a:spcBef>
                <a:spcPts val="370"/>
              </a:spcBef>
              <a:spcAft>
                <a:spcPts val="0"/>
              </a:spcAft>
              <a:buNone/>
            </a:pPr>
            <a:r>
              <a:rPr lang="en-US">
                <a:solidFill>
                  <a:srgbClr val="353535"/>
                </a:solidFill>
                <a:latin typeface="Muli"/>
                <a:ea typeface="Muli"/>
                <a:cs typeface="Muli"/>
                <a:sym typeface="Muli"/>
              </a:rPr>
              <a:t>By sharing your communication plan, you can give your team clarity into exactly where work lives, so they don’t have to spend all that time finding it themselves.</a:t>
            </a:r>
            <a:endParaRPr/>
          </a:p>
        </p:txBody>
      </p:sp>
      <p:sp>
        <p:nvSpPr>
          <p:cNvPr id="757" name="Google Shape;757;p72"/>
          <p:cNvSpPr txBox="1"/>
          <p:nvPr/>
        </p:nvSpPr>
        <p:spPr>
          <a:xfrm>
            <a:off x="8135200" y="2814900"/>
            <a:ext cx="3090000" cy="842400"/>
          </a:xfrm>
          <a:prstGeom prst="rect">
            <a:avLst/>
          </a:prstGeom>
          <a:noFill/>
          <a:ln>
            <a:noFill/>
          </a:ln>
        </p:spPr>
        <p:txBody>
          <a:bodyPr anchorCtr="0" anchor="t" bIns="91425" lIns="91425" spcFirstLastPara="1" rIns="91425" wrap="square" tIns="91425">
            <a:noAutofit/>
          </a:bodyPr>
          <a:lstStyle/>
          <a:p>
            <a:pPr indent="0" lvl="0" marL="388620" marR="392430" rtl="0" algn="ctr">
              <a:lnSpc>
                <a:spcPct val="119100"/>
              </a:lnSpc>
              <a:spcBef>
                <a:spcPts val="370"/>
              </a:spcBef>
              <a:spcAft>
                <a:spcPts val="0"/>
              </a:spcAft>
              <a:buNone/>
            </a:pPr>
            <a:r>
              <a:rPr lang="en-US" sz="1700">
                <a:solidFill>
                  <a:schemeClr val="dk1"/>
                </a:solidFill>
                <a:latin typeface="Muli"/>
                <a:ea typeface="Muli"/>
                <a:cs typeface="Muli"/>
                <a:sym typeface="Muli"/>
              </a:rPr>
              <a:t>Less duplicative work</a:t>
            </a:r>
            <a:endParaRPr sz="1100">
              <a:solidFill>
                <a:schemeClr val="dk1"/>
              </a:solidFill>
            </a:endParaRPr>
          </a:p>
        </p:txBody>
      </p:sp>
      <p:cxnSp>
        <p:nvCxnSpPr>
          <p:cNvPr id="758" name="Google Shape;758;p72"/>
          <p:cNvCxnSpPr/>
          <p:nvPr/>
        </p:nvCxnSpPr>
        <p:spPr>
          <a:xfrm>
            <a:off x="4145000" y="1651050"/>
            <a:ext cx="0" cy="3767100"/>
          </a:xfrm>
          <a:prstGeom prst="straightConnector1">
            <a:avLst/>
          </a:prstGeom>
          <a:noFill/>
          <a:ln cap="flat" cmpd="sng" w="19050">
            <a:solidFill>
              <a:schemeClr val="dk2"/>
            </a:solidFill>
            <a:prstDash val="dot"/>
            <a:round/>
            <a:headEnd len="med" w="med" type="none"/>
            <a:tailEnd len="med" w="med" type="none"/>
          </a:ln>
        </p:spPr>
      </p:cxnSp>
      <p:cxnSp>
        <p:nvCxnSpPr>
          <p:cNvPr id="759" name="Google Shape;759;p72"/>
          <p:cNvCxnSpPr/>
          <p:nvPr/>
        </p:nvCxnSpPr>
        <p:spPr>
          <a:xfrm>
            <a:off x="7944850" y="1651050"/>
            <a:ext cx="0" cy="3767100"/>
          </a:xfrm>
          <a:prstGeom prst="straightConnector1">
            <a:avLst/>
          </a:prstGeom>
          <a:noFill/>
          <a:ln cap="flat" cmpd="sng" w="19050">
            <a:solidFill>
              <a:srgbClr val="353535"/>
            </a:solidFill>
            <a:prstDash val="dot"/>
            <a:round/>
            <a:headEnd len="med" w="med" type="none"/>
            <a:tailEnd len="med" w="med" type="none"/>
          </a:ln>
        </p:spPr>
      </p:cxnSp>
      <p:grpSp>
        <p:nvGrpSpPr>
          <p:cNvPr id="760" name="Google Shape;760;p72"/>
          <p:cNvGrpSpPr/>
          <p:nvPr/>
        </p:nvGrpSpPr>
        <p:grpSpPr>
          <a:xfrm>
            <a:off x="5694181" y="2135098"/>
            <a:ext cx="795380" cy="768359"/>
            <a:chOff x="6167350" y="2672800"/>
            <a:chExt cx="297750" cy="295375"/>
          </a:xfrm>
        </p:grpSpPr>
        <p:sp>
          <p:nvSpPr>
            <p:cNvPr id="761" name="Google Shape;761;p72"/>
            <p:cNvSpPr/>
            <p:nvPr/>
          </p:nvSpPr>
          <p:spPr>
            <a:xfrm>
              <a:off x="6167350" y="2672800"/>
              <a:ext cx="226850" cy="295375"/>
            </a:xfrm>
            <a:custGeom>
              <a:rect b="b" l="l" r="r" t="t"/>
              <a:pathLst>
                <a:path extrusionOk="0" h="11815" w="9074">
                  <a:moveTo>
                    <a:pt x="4537" y="725"/>
                  </a:moveTo>
                  <a:cubicBezTo>
                    <a:pt x="4758" y="725"/>
                    <a:pt x="4915" y="882"/>
                    <a:pt x="4915" y="1071"/>
                  </a:cubicBezTo>
                  <a:cubicBezTo>
                    <a:pt x="4915" y="1260"/>
                    <a:pt x="5073" y="1418"/>
                    <a:pt x="5262" y="1418"/>
                  </a:cubicBezTo>
                  <a:lnTo>
                    <a:pt x="5955" y="1418"/>
                  </a:lnTo>
                  <a:cubicBezTo>
                    <a:pt x="6175" y="1418"/>
                    <a:pt x="6333" y="1575"/>
                    <a:pt x="6333" y="1796"/>
                  </a:cubicBezTo>
                  <a:cubicBezTo>
                    <a:pt x="6333" y="1985"/>
                    <a:pt x="6175" y="2142"/>
                    <a:pt x="5955" y="2142"/>
                  </a:cubicBezTo>
                  <a:lnTo>
                    <a:pt x="3119" y="2142"/>
                  </a:lnTo>
                  <a:cubicBezTo>
                    <a:pt x="2930" y="2142"/>
                    <a:pt x="2773" y="1985"/>
                    <a:pt x="2773" y="1796"/>
                  </a:cubicBezTo>
                  <a:cubicBezTo>
                    <a:pt x="2773" y="1575"/>
                    <a:pt x="2930" y="1418"/>
                    <a:pt x="3151" y="1418"/>
                  </a:cubicBezTo>
                  <a:lnTo>
                    <a:pt x="3844" y="1418"/>
                  </a:lnTo>
                  <a:cubicBezTo>
                    <a:pt x="4033" y="1418"/>
                    <a:pt x="4191" y="1260"/>
                    <a:pt x="4191" y="1071"/>
                  </a:cubicBezTo>
                  <a:cubicBezTo>
                    <a:pt x="4191" y="882"/>
                    <a:pt x="4348" y="725"/>
                    <a:pt x="4537" y="725"/>
                  </a:cubicBezTo>
                  <a:close/>
                  <a:moveTo>
                    <a:pt x="8066" y="2111"/>
                  </a:moveTo>
                  <a:cubicBezTo>
                    <a:pt x="8255" y="2111"/>
                    <a:pt x="8412" y="2268"/>
                    <a:pt x="8412" y="2458"/>
                  </a:cubicBezTo>
                  <a:lnTo>
                    <a:pt x="8412" y="10806"/>
                  </a:lnTo>
                  <a:lnTo>
                    <a:pt x="8381" y="10806"/>
                  </a:lnTo>
                  <a:cubicBezTo>
                    <a:pt x="8381" y="10995"/>
                    <a:pt x="8223" y="11153"/>
                    <a:pt x="8034" y="11153"/>
                  </a:cubicBezTo>
                  <a:lnTo>
                    <a:pt x="1040" y="11153"/>
                  </a:lnTo>
                  <a:cubicBezTo>
                    <a:pt x="851" y="11153"/>
                    <a:pt x="693" y="10995"/>
                    <a:pt x="693" y="10806"/>
                  </a:cubicBezTo>
                  <a:lnTo>
                    <a:pt x="693" y="2458"/>
                  </a:lnTo>
                  <a:cubicBezTo>
                    <a:pt x="693" y="2268"/>
                    <a:pt x="851" y="2111"/>
                    <a:pt x="1040" y="2111"/>
                  </a:cubicBezTo>
                  <a:lnTo>
                    <a:pt x="2143" y="2111"/>
                  </a:lnTo>
                  <a:cubicBezTo>
                    <a:pt x="2300" y="2489"/>
                    <a:pt x="2647" y="2804"/>
                    <a:pt x="3119" y="2804"/>
                  </a:cubicBezTo>
                  <a:lnTo>
                    <a:pt x="5986" y="2804"/>
                  </a:lnTo>
                  <a:cubicBezTo>
                    <a:pt x="6396" y="2804"/>
                    <a:pt x="6805" y="2521"/>
                    <a:pt x="6963" y="2111"/>
                  </a:cubicBezTo>
                  <a:close/>
                  <a:moveTo>
                    <a:pt x="4506" y="0"/>
                  </a:moveTo>
                  <a:cubicBezTo>
                    <a:pt x="4096" y="0"/>
                    <a:pt x="3686" y="284"/>
                    <a:pt x="3529" y="725"/>
                  </a:cubicBezTo>
                  <a:lnTo>
                    <a:pt x="3088" y="725"/>
                  </a:lnTo>
                  <a:cubicBezTo>
                    <a:pt x="2678" y="725"/>
                    <a:pt x="2269" y="1008"/>
                    <a:pt x="2111" y="1418"/>
                  </a:cubicBezTo>
                  <a:lnTo>
                    <a:pt x="1009" y="1418"/>
                  </a:lnTo>
                  <a:cubicBezTo>
                    <a:pt x="410" y="1418"/>
                    <a:pt x="0" y="1890"/>
                    <a:pt x="0" y="2458"/>
                  </a:cubicBezTo>
                  <a:lnTo>
                    <a:pt x="0" y="10806"/>
                  </a:lnTo>
                  <a:cubicBezTo>
                    <a:pt x="0" y="11405"/>
                    <a:pt x="473" y="11814"/>
                    <a:pt x="1009" y="11814"/>
                  </a:cubicBezTo>
                  <a:lnTo>
                    <a:pt x="7971" y="11814"/>
                  </a:lnTo>
                  <a:cubicBezTo>
                    <a:pt x="8570" y="11814"/>
                    <a:pt x="9011" y="11342"/>
                    <a:pt x="9011" y="10806"/>
                  </a:cubicBezTo>
                  <a:lnTo>
                    <a:pt x="9011" y="2458"/>
                  </a:lnTo>
                  <a:cubicBezTo>
                    <a:pt x="9074" y="1859"/>
                    <a:pt x="8601" y="1418"/>
                    <a:pt x="8034" y="1418"/>
                  </a:cubicBezTo>
                  <a:lnTo>
                    <a:pt x="6931" y="1418"/>
                  </a:lnTo>
                  <a:cubicBezTo>
                    <a:pt x="6774" y="1040"/>
                    <a:pt x="6396" y="725"/>
                    <a:pt x="5923" y="725"/>
                  </a:cubicBezTo>
                  <a:lnTo>
                    <a:pt x="5545" y="725"/>
                  </a:lnTo>
                  <a:cubicBezTo>
                    <a:pt x="5514" y="567"/>
                    <a:pt x="5388" y="441"/>
                    <a:pt x="5262" y="315"/>
                  </a:cubicBezTo>
                  <a:cubicBezTo>
                    <a:pt x="5073" y="126"/>
                    <a:pt x="4789" y="0"/>
                    <a:pt x="4506"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2" name="Google Shape;762;p72"/>
            <p:cNvSpPr/>
            <p:nvPr/>
          </p:nvSpPr>
          <p:spPr>
            <a:xfrm>
              <a:off x="6201225" y="2762575"/>
              <a:ext cx="52775" cy="49650"/>
            </a:xfrm>
            <a:custGeom>
              <a:rect b="b" l="l" r="r" t="t"/>
              <a:pathLst>
                <a:path extrusionOk="0" h="1986" w="2111">
                  <a:moveTo>
                    <a:pt x="406" y="1"/>
                  </a:moveTo>
                  <a:cubicBezTo>
                    <a:pt x="315" y="1"/>
                    <a:pt x="221" y="32"/>
                    <a:pt x="158" y="95"/>
                  </a:cubicBezTo>
                  <a:cubicBezTo>
                    <a:pt x="63" y="190"/>
                    <a:pt x="63" y="442"/>
                    <a:pt x="158" y="568"/>
                  </a:cubicBezTo>
                  <a:lnTo>
                    <a:pt x="599" y="977"/>
                  </a:lnTo>
                  <a:lnTo>
                    <a:pt x="158" y="1418"/>
                  </a:lnTo>
                  <a:cubicBezTo>
                    <a:pt x="0" y="1544"/>
                    <a:pt x="0" y="1733"/>
                    <a:pt x="158" y="1891"/>
                  </a:cubicBezTo>
                  <a:cubicBezTo>
                    <a:pt x="221" y="1954"/>
                    <a:pt x="315" y="1985"/>
                    <a:pt x="406" y="1985"/>
                  </a:cubicBezTo>
                  <a:cubicBezTo>
                    <a:pt x="496" y="1985"/>
                    <a:pt x="583" y="1954"/>
                    <a:pt x="630" y="1891"/>
                  </a:cubicBezTo>
                  <a:lnTo>
                    <a:pt x="1071" y="1450"/>
                  </a:lnTo>
                  <a:lnTo>
                    <a:pt x="1512" y="1891"/>
                  </a:lnTo>
                  <a:cubicBezTo>
                    <a:pt x="1575" y="1954"/>
                    <a:pt x="1662" y="1985"/>
                    <a:pt x="1749" y="1985"/>
                  </a:cubicBezTo>
                  <a:cubicBezTo>
                    <a:pt x="1835" y="1985"/>
                    <a:pt x="1922" y="1954"/>
                    <a:pt x="1985" y="1891"/>
                  </a:cubicBezTo>
                  <a:cubicBezTo>
                    <a:pt x="2111" y="1765"/>
                    <a:pt x="2111" y="1544"/>
                    <a:pt x="1985" y="1418"/>
                  </a:cubicBezTo>
                  <a:lnTo>
                    <a:pt x="1544" y="977"/>
                  </a:lnTo>
                  <a:lnTo>
                    <a:pt x="1985" y="568"/>
                  </a:lnTo>
                  <a:cubicBezTo>
                    <a:pt x="2111" y="442"/>
                    <a:pt x="2111" y="190"/>
                    <a:pt x="1985" y="95"/>
                  </a:cubicBezTo>
                  <a:cubicBezTo>
                    <a:pt x="1922" y="32"/>
                    <a:pt x="1835" y="1"/>
                    <a:pt x="1749" y="1"/>
                  </a:cubicBezTo>
                  <a:cubicBezTo>
                    <a:pt x="1662" y="1"/>
                    <a:pt x="1575" y="32"/>
                    <a:pt x="1512" y="95"/>
                  </a:cubicBezTo>
                  <a:lnTo>
                    <a:pt x="1071" y="505"/>
                  </a:lnTo>
                  <a:lnTo>
                    <a:pt x="630" y="95"/>
                  </a:lnTo>
                  <a:cubicBezTo>
                    <a:pt x="583" y="32"/>
                    <a:pt x="496" y="1"/>
                    <a:pt x="406"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3" name="Google Shape;763;p72"/>
            <p:cNvSpPr/>
            <p:nvPr/>
          </p:nvSpPr>
          <p:spPr>
            <a:xfrm>
              <a:off x="6308325" y="2882300"/>
              <a:ext cx="51225" cy="49650"/>
            </a:xfrm>
            <a:custGeom>
              <a:rect b="b" l="l" r="r" t="t"/>
              <a:pathLst>
                <a:path extrusionOk="0" h="1986" w="2049">
                  <a:moveTo>
                    <a:pt x="363" y="0"/>
                  </a:moveTo>
                  <a:cubicBezTo>
                    <a:pt x="276" y="0"/>
                    <a:pt x="190" y="32"/>
                    <a:pt x="127" y="95"/>
                  </a:cubicBezTo>
                  <a:cubicBezTo>
                    <a:pt x="1" y="221"/>
                    <a:pt x="1" y="441"/>
                    <a:pt x="127" y="567"/>
                  </a:cubicBezTo>
                  <a:lnTo>
                    <a:pt x="568" y="1009"/>
                  </a:lnTo>
                  <a:lnTo>
                    <a:pt x="127" y="1450"/>
                  </a:lnTo>
                  <a:cubicBezTo>
                    <a:pt x="1" y="1544"/>
                    <a:pt x="1" y="1796"/>
                    <a:pt x="127" y="1891"/>
                  </a:cubicBezTo>
                  <a:cubicBezTo>
                    <a:pt x="190" y="1954"/>
                    <a:pt x="276" y="1985"/>
                    <a:pt x="363" y="1985"/>
                  </a:cubicBezTo>
                  <a:cubicBezTo>
                    <a:pt x="450" y="1985"/>
                    <a:pt x="536" y="1954"/>
                    <a:pt x="599" y="1891"/>
                  </a:cubicBezTo>
                  <a:lnTo>
                    <a:pt x="1040" y="1481"/>
                  </a:lnTo>
                  <a:lnTo>
                    <a:pt x="1481" y="1891"/>
                  </a:lnTo>
                  <a:cubicBezTo>
                    <a:pt x="1529" y="1954"/>
                    <a:pt x="1615" y="1985"/>
                    <a:pt x="1706" y="1985"/>
                  </a:cubicBezTo>
                  <a:cubicBezTo>
                    <a:pt x="1797" y="1985"/>
                    <a:pt x="1891" y="1954"/>
                    <a:pt x="1954" y="1891"/>
                  </a:cubicBezTo>
                  <a:cubicBezTo>
                    <a:pt x="2049" y="1796"/>
                    <a:pt x="2049" y="1544"/>
                    <a:pt x="1954" y="1450"/>
                  </a:cubicBezTo>
                  <a:lnTo>
                    <a:pt x="1513" y="1009"/>
                  </a:lnTo>
                  <a:lnTo>
                    <a:pt x="1954" y="567"/>
                  </a:lnTo>
                  <a:cubicBezTo>
                    <a:pt x="2049" y="441"/>
                    <a:pt x="2049" y="252"/>
                    <a:pt x="1954" y="95"/>
                  </a:cubicBezTo>
                  <a:cubicBezTo>
                    <a:pt x="1891" y="32"/>
                    <a:pt x="1804" y="0"/>
                    <a:pt x="1718" y="0"/>
                  </a:cubicBezTo>
                  <a:cubicBezTo>
                    <a:pt x="1631" y="0"/>
                    <a:pt x="1544" y="32"/>
                    <a:pt x="1481" y="95"/>
                  </a:cubicBezTo>
                  <a:lnTo>
                    <a:pt x="1040" y="536"/>
                  </a:lnTo>
                  <a:lnTo>
                    <a:pt x="599" y="95"/>
                  </a:lnTo>
                  <a:cubicBezTo>
                    <a:pt x="536" y="32"/>
                    <a:pt x="450" y="0"/>
                    <a:pt x="363"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4" name="Google Shape;764;p72"/>
            <p:cNvSpPr/>
            <p:nvPr/>
          </p:nvSpPr>
          <p:spPr>
            <a:xfrm>
              <a:off x="6200425" y="2759425"/>
              <a:ext cx="156775" cy="174875"/>
            </a:xfrm>
            <a:custGeom>
              <a:rect b="b" l="l" r="r" t="t"/>
              <a:pathLst>
                <a:path extrusionOk="0" h="6995" w="6271">
                  <a:moveTo>
                    <a:pt x="1103" y="5609"/>
                  </a:moveTo>
                  <a:cubicBezTo>
                    <a:pt x="1292" y="5609"/>
                    <a:pt x="1450" y="5766"/>
                    <a:pt x="1450" y="5955"/>
                  </a:cubicBezTo>
                  <a:cubicBezTo>
                    <a:pt x="1450" y="6144"/>
                    <a:pt x="1292" y="6302"/>
                    <a:pt x="1103" y="6302"/>
                  </a:cubicBezTo>
                  <a:cubicBezTo>
                    <a:pt x="914" y="6302"/>
                    <a:pt x="757" y="6144"/>
                    <a:pt x="757" y="5955"/>
                  </a:cubicBezTo>
                  <a:cubicBezTo>
                    <a:pt x="757" y="5766"/>
                    <a:pt x="914" y="5609"/>
                    <a:pt x="1103" y="5609"/>
                  </a:cubicBezTo>
                  <a:close/>
                  <a:moveTo>
                    <a:pt x="5325" y="1"/>
                  </a:moveTo>
                  <a:cubicBezTo>
                    <a:pt x="5230" y="1"/>
                    <a:pt x="5136" y="64"/>
                    <a:pt x="5073" y="127"/>
                  </a:cubicBezTo>
                  <a:lnTo>
                    <a:pt x="4380" y="851"/>
                  </a:lnTo>
                  <a:cubicBezTo>
                    <a:pt x="4254" y="946"/>
                    <a:pt x="4254" y="1198"/>
                    <a:pt x="4380" y="1324"/>
                  </a:cubicBezTo>
                  <a:cubicBezTo>
                    <a:pt x="4443" y="1371"/>
                    <a:pt x="4529" y="1395"/>
                    <a:pt x="4616" y="1395"/>
                  </a:cubicBezTo>
                  <a:cubicBezTo>
                    <a:pt x="4703" y="1395"/>
                    <a:pt x="4789" y="1371"/>
                    <a:pt x="4852" y="1324"/>
                  </a:cubicBezTo>
                  <a:lnTo>
                    <a:pt x="4978" y="1198"/>
                  </a:lnTo>
                  <a:lnTo>
                    <a:pt x="4978" y="2458"/>
                  </a:lnTo>
                  <a:cubicBezTo>
                    <a:pt x="4978" y="2647"/>
                    <a:pt x="4821" y="2805"/>
                    <a:pt x="4600" y="2805"/>
                  </a:cubicBezTo>
                  <a:lnTo>
                    <a:pt x="1765" y="2805"/>
                  </a:lnTo>
                  <a:cubicBezTo>
                    <a:pt x="1513" y="2805"/>
                    <a:pt x="1229" y="2931"/>
                    <a:pt x="1040" y="3120"/>
                  </a:cubicBezTo>
                  <a:cubicBezTo>
                    <a:pt x="820" y="3309"/>
                    <a:pt x="725" y="3592"/>
                    <a:pt x="725" y="3876"/>
                  </a:cubicBezTo>
                  <a:lnTo>
                    <a:pt x="725" y="4978"/>
                  </a:lnTo>
                  <a:cubicBezTo>
                    <a:pt x="316" y="5136"/>
                    <a:pt x="1" y="5482"/>
                    <a:pt x="1" y="5955"/>
                  </a:cubicBezTo>
                  <a:cubicBezTo>
                    <a:pt x="1" y="6554"/>
                    <a:pt x="473" y="6995"/>
                    <a:pt x="1040" y="6995"/>
                  </a:cubicBezTo>
                  <a:cubicBezTo>
                    <a:pt x="1607" y="6995"/>
                    <a:pt x="2048" y="6522"/>
                    <a:pt x="2048" y="5955"/>
                  </a:cubicBezTo>
                  <a:cubicBezTo>
                    <a:pt x="2048" y="5514"/>
                    <a:pt x="1765" y="5136"/>
                    <a:pt x="1355" y="4978"/>
                  </a:cubicBezTo>
                  <a:lnTo>
                    <a:pt x="1355" y="3876"/>
                  </a:lnTo>
                  <a:cubicBezTo>
                    <a:pt x="1355" y="3687"/>
                    <a:pt x="1513" y="3529"/>
                    <a:pt x="1702" y="3529"/>
                  </a:cubicBezTo>
                  <a:lnTo>
                    <a:pt x="4537" y="3529"/>
                  </a:lnTo>
                  <a:cubicBezTo>
                    <a:pt x="5136" y="3529"/>
                    <a:pt x="5545" y="3057"/>
                    <a:pt x="5545" y="2490"/>
                  </a:cubicBezTo>
                  <a:lnTo>
                    <a:pt x="5545" y="1229"/>
                  </a:lnTo>
                  <a:lnTo>
                    <a:pt x="5671" y="1355"/>
                  </a:lnTo>
                  <a:cubicBezTo>
                    <a:pt x="5734" y="1418"/>
                    <a:pt x="5821" y="1450"/>
                    <a:pt x="5908" y="1450"/>
                  </a:cubicBezTo>
                  <a:cubicBezTo>
                    <a:pt x="5994" y="1450"/>
                    <a:pt x="6081" y="1418"/>
                    <a:pt x="6144" y="1355"/>
                  </a:cubicBezTo>
                  <a:cubicBezTo>
                    <a:pt x="6270" y="1229"/>
                    <a:pt x="6270" y="1009"/>
                    <a:pt x="6144" y="883"/>
                  </a:cubicBezTo>
                  <a:lnTo>
                    <a:pt x="5545" y="127"/>
                  </a:lnTo>
                  <a:cubicBezTo>
                    <a:pt x="5482" y="64"/>
                    <a:pt x="5388" y="1"/>
                    <a:pt x="5325"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5" name="Google Shape;765;p72"/>
            <p:cNvSpPr/>
            <p:nvPr/>
          </p:nvSpPr>
          <p:spPr>
            <a:xfrm>
              <a:off x="6412300" y="2742900"/>
              <a:ext cx="52800" cy="208725"/>
            </a:xfrm>
            <a:custGeom>
              <a:rect b="b" l="l" r="r" t="t"/>
              <a:pathLst>
                <a:path extrusionOk="0" h="8349" w="2112">
                  <a:moveTo>
                    <a:pt x="1009" y="662"/>
                  </a:moveTo>
                  <a:cubicBezTo>
                    <a:pt x="1229" y="662"/>
                    <a:pt x="1387" y="819"/>
                    <a:pt x="1387" y="1040"/>
                  </a:cubicBezTo>
                  <a:lnTo>
                    <a:pt x="1387" y="1386"/>
                  </a:lnTo>
                  <a:lnTo>
                    <a:pt x="662" y="1386"/>
                  </a:lnTo>
                  <a:lnTo>
                    <a:pt x="662" y="1040"/>
                  </a:lnTo>
                  <a:cubicBezTo>
                    <a:pt x="662" y="819"/>
                    <a:pt x="820" y="662"/>
                    <a:pt x="1009" y="662"/>
                  </a:cubicBezTo>
                  <a:close/>
                  <a:moveTo>
                    <a:pt x="1387" y="2048"/>
                  </a:moveTo>
                  <a:lnTo>
                    <a:pt x="1387" y="6017"/>
                  </a:lnTo>
                  <a:cubicBezTo>
                    <a:pt x="1261" y="5986"/>
                    <a:pt x="1142" y="5970"/>
                    <a:pt x="1024" y="5970"/>
                  </a:cubicBezTo>
                  <a:cubicBezTo>
                    <a:pt x="906" y="5970"/>
                    <a:pt x="788" y="5986"/>
                    <a:pt x="662" y="6017"/>
                  </a:cubicBezTo>
                  <a:lnTo>
                    <a:pt x="662" y="2048"/>
                  </a:lnTo>
                  <a:close/>
                  <a:moveTo>
                    <a:pt x="1009" y="6711"/>
                  </a:moveTo>
                  <a:cubicBezTo>
                    <a:pt x="1103" y="6711"/>
                    <a:pt x="1166" y="6711"/>
                    <a:pt x="1261" y="6742"/>
                  </a:cubicBezTo>
                  <a:lnTo>
                    <a:pt x="1009" y="7246"/>
                  </a:lnTo>
                  <a:lnTo>
                    <a:pt x="788" y="6742"/>
                  </a:lnTo>
                  <a:cubicBezTo>
                    <a:pt x="851" y="6711"/>
                    <a:pt x="946" y="6711"/>
                    <a:pt x="1009" y="6711"/>
                  </a:cubicBezTo>
                  <a:close/>
                  <a:moveTo>
                    <a:pt x="1009" y="0"/>
                  </a:moveTo>
                  <a:cubicBezTo>
                    <a:pt x="441" y="0"/>
                    <a:pt x="0" y="473"/>
                    <a:pt x="0" y="1040"/>
                  </a:cubicBezTo>
                  <a:lnTo>
                    <a:pt x="0" y="6616"/>
                  </a:lnTo>
                  <a:cubicBezTo>
                    <a:pt x="0" y="6648"/>
                    <a:pt x="0" y="6742"/>
                    <a:pt x="32" y="6774"/>
                  </a:cubicBezTo>
                  <a:lnTo>
                    <a:pt x="757" y="8160"/>
                  </a:lnTo>
                  <a:cubicBezTo>
                    <a:pt x="788" y="8286"/>
                    <a:pt x="946" y="8349"/>
                    <a:pt x="1040" y="8349"/>
                  </a:cubicBezTo>
                  <a:cubicBezTo>
                    <a:pt x="1166" y="8349"/>
                    <a:pt x="1292" y="8286"/>
                    <a:pt x="1355" y="8160"/>
                  </a:cubicBezTo>
                  <a:lnTo>
                    <a:pt x="2080" y="6774"/>
                  </a:lnTo>
                  <a:cubicBezTo>
                    <a:pt x="2111" y="6742"/>
                    <a:pt x="2111" y="6648"/>
                    <a:pt x="2111" y="6616"/>
                  </a:cubicBezTo>
                  <a:lnTo>
                    <a:pt x="2111" y="1040"/>
                  </a:lnTo>
                  <a:cubicBezTo>
                    <a:pt x="2048" y="473"/>
                    <a:pt x="1576" y="0"/>
                    <a:pt x="1009"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766" name="Google Shape;766;p72"/>
          <p:cNvGrpSpPr/>
          <p:nvPr/>
        </p:nvGrpSpPr>
        <p:grpSpPr>
          <a:xfrm>
            <a:off x="1993450" y="2140672"/>
            <a:ext cx="762046" cy="757211"/>
            <a:chOff x="6679825" y="2693700"/>
            <a:chExt cx="257875" cy="258575"/>
          </a:xfrm>
        </p:grpSpPr>
        <p:sp>
          <p:nvSpPr>
            <p:cNvPr id="767" name="Google Shape;767;p72"/>
            <p:cNvSpPr/>
            <p:nvPr/>
          </p:nvSpPr>
          <p:spPr>
            <a:xfrm>
              <a:off x="6679825" y="2693700"/>
              <a:ext cx="257875" cy="258575"/>
            </a:xfrm>
            <a:custGeom>
              <a:rect b="b" l="l" r="r" t="t"/>
              <a:pathLst>
                <a:path extrusionOk="0" h="10343" w="10315">
                  <a:moveTo>
                    <a:pt x="5102" y="670"/>
                  </a:moveTo>
                  <a:cubicBezTo>
                    <a:pt x="5604" y="670"/>
                    <a:pt x="6022" y="1088"/>
                    <a:pt x="6022" y="1562"/>
                  </a:cubicBezTo>
                  <a:cubicBezTo>
                    <a:pt x="6022" y="2063"/>
                    <a:pt x="5604" y="2481"/>
                    <a:pt x="5102" y="2481"/>
                  </a:cubicBezTo>
                  <a:cubicBezTo>
                    <a:pt x="4600" y="2481"/>
                    <a:pt x="4182" y="2063"/>
                    <a:pt x="4182" y="1562"/>
                  </a:cubicBezTo>
                  <a:cubicBezTo>
                    <a:pt x="4182" y="1088"/>
                    <a:pt x="4600" y="670"/>
                    <a:pt x="5102" y="670"/>
                  </a:cubicBezTo>
                  <a:close/>
                  <a:moveTo>
                    <a:pt x="1757" y="1896"/>
                  </a:moveTo>
                  <a:cubicBezTo>
                    <a:pt x="2063" y="1896"/>
                    <a:pt x="2342" y="2175"/>
                    <a:pt x="2342" y="2481"/>
                  </a:cubicBezTo>
                  <a:cubicBezTo>
                    <a:pt x="2342" y="2788"/>
                    <a:pt x="2063" y="3067"/>
                    <a:pt x="1757" y="3067"/>
                  </a:cubicBezTo>
                  <a:cubicBezTo>
                    <a:pt x="1422" y="3067"/>
                    <a:pt x="1143" y="2788"/>
                    <a:pt x="1143" y="2481"/>
                  </a:cubicBezTo>
                  <a:cubicBezTo>
                    <a:pt x="1143" y="2119"/>
                    <a:pt x="1422" y="1896"/>
                    <a:pt x="1757" y="1896"/>
                  </a:cubicBezTo>
                  <a:close/>
                  <a:moveTo>
                    <a:pt x="8447" y="1896"/>
                  </a:moveTo>
                  <a:cubicBezTo>
                    <a:pt x="8781" y="1896"/>
                    <a:pt x="9032" y="2175"/>
                    <a:pt x="9032" y="2481"/>
                  </a:cubicBezTo>
                  <a:cubicBezTo>
                    <a:pt x="9032" y="2788"/>
                    <a:pt x="8753" y="3067"/>
                    <a:pt x="8447" y="3067"/>
                  </a:cubicBezTo>
                  <a:cubicBezTo>
                    <a:pt x="8112" y="3067"/>
                    <a:pt x="7834" y="2788"/>
                    <a:pt x="7834" y="2481"/>
                  </a:cubicBezTo>
                  <a:cubicBezTo>
                    <a:pt x="7834" y="2119"/>
                    <a:pt x="8112" y="1896"/>
                    <a:pt x="8447" y="1896"/>
                  </a:cubicBezTo>
                  <a:close/>
                  <a:moveTo>
                    <a:pt x="1701" y="3624"/>
                  </a:moveTo>
                  <a:cubicBezTo>
                    <a:pt x="2370" y="3624"/>
                    <a:pt x="2927" y="4182"/>
                    <a:pt x="2927" y="4851"/>
                  </a:cubicBezTo>
                  <a:lnTo>
                    <a:pt x="2927" y="6412"/>
                  </a:lnTo>
                  <a:cubicBezTo>
                    <a:pt x="2955" y="6635"/>
                    <a:pt x="2816" y="6719"/>
                    <a:pt x="2649" y="6719"/>
                  </a:cubicBezTo>
                  <a:cubicBezTo>
                    <a:pt x="2481" y="6719"/>
                    <a:pt x="2342" y="6858"/>
                    <a:pt x="2342" y="7053"/>
                  </a:cubicBezTo>
                  <a:lnTo>
                    <a:pt x="2342" y="8865"/>
                  </a:lnTo>
                  <a:cubicBezTo>
                    <a:pt x="2342" y="9032"/>
                    <a:pt x="2203" y="9172"/>
                    <a:pt x="2035" y="9172"/>
                  </a:cubicBezTo>
                  <a:lnTo>
                    <a:pt x="1422" y="9172"/>
                  </a:lnTo>
                  <a:cubicBezTo>
                    <a:pt x="1255" y="9172"/>
                    <a:pt x="1116" y="9032"/>
                    <a:pt x="1116" y="8865"/>
                  </a:cubicBezTo>
                  <a:lnTo>
                    <a:pt x="1116" y="7053"/>
                  </a:lnTo>
                  <a:cubicBezTo>
                    <a:pt x="1116" y="6858"/>
                    <a:pt x="976" y="6719"/>
                    <a:pt x="809" y="6719"/>
                  </a:cubicBezTo>
                  <a:cubicBezTo>
                    <a:pt x="642" y="6719"/>
                    <a:pt x="502" y="6579"/>
                    <a:pt x="502" y="6412"/>
                  </a:cubicBezTo>
                  <a:lnTo>
                    <a:pt x="502" y="4851"/>
                  </a:lnTo>
                  <a:cubicBezTo>
                    <a:pt x="502" y="4182"/>
                    <a:pt x="1060" y="3624"/>
                    <a:pt x="1701" y="3624"/>
                  </a:cubicBezTo>
                  <a:close/>
                  <a:moveTo>
                    <a:pt x="8391" y="3624"/>
                  </a:moveTo>
                  <a:cubicBezTo>
                    <a:pt x="9060" y="3624"/>
                    <a:pt x="9618" y="4182"/>
                    <a:pt x="9618" y="4851"/>
                  </a:cubicBezTo>
                  <a:lnTo>
                    <a:pt x="9618" y="6440"/>
                  </a:lnTo>
                  <a:lnTo>
                    <a:pt x="9645" y="6440"/>
                  </a:lnTo>
                  <a:cubicBezTo>
                    <a:pt x="9645" y="6635"/>
                    <a:pt x="9506" y="6774"/>
                    <a:pt x="9339" y="6774"/>
                  </a:cubicBezTo>
                  <a:cubicBezTo>
                    <a:pt x="9172" y="6774"/>
                    <a:pt x="9032" y="6914"/>
                    <a:pt x="9032" y="7081"/>
                  </a:cubicBezTo>
                  <a:lnTo>
                    <a:pt x="9032" y="8893"/>
                  </a:lnTo>
                  <a:cubicBezTo>
                    <a:pt x="9032" y="9060"/>
                    <a:pt x="8893" y="9199"/>
                    <a:pt x="8726" y="9199"/>
                  </a:cubicBezTo>
                  <a:lnTo>
                    <a:pt x="8112" y="9199"/>
                  </a:lnTo>
                  <a:cubicBezTo>
                    <a:pt x="7945" y="9199"/>
                    <a:pt x="7806" y="9060"/>
                    <a:pt x="7806" y="8893"/>
                  </a:cubicBezTo>
                  <a:lnTo>
                    <a:pt x="7806" y="7053"/>
                  </a:lnTo>
                  <a:cubicBezTo>
                    <a:pt x="7806" y="6858"/>
                    <a:pt x="7666" y="6719"/>
                    <a:pt x="7499" y="6719"/>
                  </a:cubicBezTo>
                  <a:cubicBezTo>
                    <a:pt x="7332" y="6719"/>
                    <a:pt x="7192" y="6579"/>
                    <a:pt x="7192" y="6412"/>
                  </a:cubicBezTo>
                  <a:lnTo>
                    <a:pt x="7192" y="4851"/>
                  </a:lnTo>
                  <a:cubicBezTo>
                    <a:pt x="7192" y="4182"/>
                    <a:pt x="7750" y="3624"/>
                    <a:pt x="8391" y="3624"/>
                  </a:cubicBezTo>
                  <a:close/>
                  <a:moveTo>
                    <a:pt x="5381" y="3095"/>
                  </a:moveTo>
                  <a:cubicBezTo>
                    <a:pt x="6077" y="3234"/>
                    <a:pt x="6635" y="3875"/>
                    <a:pt x="6635" y="4600"/>
                  </a:cubicBezTo>
                  <a:lnTo>
                    <a:pt x="6635" y="6440"/>
                  </a:lnTo>
                  <a:cubicBezTo>
                    <a:pt x="6663" y="6635"/>
                    <a:pt x="6523" y="6719"/>
                    <a:pt x="6356" y="6719"/>
                  </a:cubicBezTo>
                  <a:cubicBezTo>
                    <a:pt x="6161" y="6719"/>
                    <a:pt x="6022" y="6858"/>
                    <a:pt x="6022" y="7053"/>
                  </a:cubicBezTo>
                  <a:lnTo>
                    <a:pt x="6022" y="9478"/>
                  </a:lnTo>
                  <a:cubicBezTo>
                    <a:pt x="6022" y="9645"/>
                    <a:pt x="5882" y="9785"/>
                    <a:pt x="5715" y="9785"/>
                  </a:cubicBezTo>
                  <a:lnTo>
                    <a:pt x="4461" y="9785"/>
                  </a:lnTo>
                  <a:cubicBezTo>
                    <a:pt x="4293" y="9785"/>
                    <a:pt x="4154" y="9645"/>
                    <a:pt x="4154" y="9478"/>
                  </a:cubicBezTo>
                  <a:lnTo>
                    <a:pt x="4154" y="7053"/>
                  </a:lnTo>
                  <a:cubicBezTo>
                    <a:pt x="4154" y="6858"/>
                    <a:pt x="4015" y="6719"/>
                    <a:pt x="3847" y="6719"/>
                  </a:cubicBezTo>
                  <a:cubicBezTo>
                    <a:pt x="3652" y="6719"/>
                    <a:pt x="3513" y="6579"/>
                    <a:pt x="3513" y="6412"/>
                  </a:cubicBezTo>
                  <a:lnTo>
                    <a:pt x="3513" y="4851"/>
                  </a:lnTo>
                  <a:lnTo>
                    <a:pt x="3513" y="4600"/>
                  </a:lnTo>
                  <a:cubicBezTo>
                    <a:pt x="3513" y="3875"/>
                    <a:pt x="4043" y="3234"/>
                    <a:pt x="4739" y="3095"/>
                  </a:cubicBezTo>
                  <a:lnTo>
                    <a:pt x="4739" y="5185"/>
                  </a:lnTo>
                  <a:cubicBezTo>
                    <a:pt x="4739" y="5381"/>
                    <a:pt x="4879" y="5520"/>
                    <a:pt x="5046" y="5520"/>
                  </a:cubicBezTo>
                  <a:cubicBezTo>
                    <a:pt x="5241" y="5520"/>
                    <a:pt x="5381" y="5381"/>
                    <a:pt x="5381" y="5185"/>
                  </a:cubicBezTo>
                  <a:lnTo>
                    <a:pt x="5381" y="3095"/>
                  </a:lnTo>
                  <a:close/>
                  <a:moveTo>
                    <a:pt x="5130" y="1"/>
                  </a:moveTo>
                  <a:cubicBezTo>
                    <a:pt x="4293" y="1"/>
                    <a:pt x="3624" y="670"/>
                    <a:pt x="3624" y="1506"/>
                  </a:cubicBezTo>
                  <a:cubicBezTo>
                    <a:pt x="3624" y="1952"/>
                    <a:pt x="3847" y="2370"/>
                    <a:pt x="4154" y="2649"/>
                  </a:cubicBezTo>
                  <a:cubicBezTo>
                    <a:pt x="3736" y="2872"/>
                    <a:pt x="3373" y="3234"/>
                    <a:pt x="3206" y="3652"/>
                  </a:cubicBezTo>
                  <a:cubicBezTo>
                    <a:pt x="3067" y="3485"/>
                    <a:pt x="2900" y="3346"/>
                    <a:pt x="2677" y="3234"/>
                  </a:cubicBezTo>
                  <a:cubicBezTo>
                    <a:pt x="2900" y="3039"/>
                    <a:pt x="3039" y="2732"/>
                    <a:pt x="3039" y="2398"/>
                  </a:cubicBezTo>
                  <a:cubicBezTo>
                    <a:pt x="3039" y="1757"/>
                    <a:pt x="2481" y="1199"/>
                    <a:pt x="1812" y="1199"/>
                  </a:cubicBezTo>
                  <a:cubicBezTo>
                    <a:pt x="1143" y="1199"/>
                    <a:pt x="586" y="1757"/>
                    <a:pt x="586" y="2398"/>
                  </a:cubicBezTo>
                  <a:cubicBezTo>
                    <a:pt x="586" y="2732"/>
                    <a:pt x="725" y="3039"/>
                    <a:pt x="948" y="3234"/>
                  </a:cubicBezTo>
                  <a:cubicBezTo>
                    <a:pt x="391" y="3569"/>
                    <a:pt x="1" y="4154"/>
                    <a:pt x="1" y="4851"/>
                  </a:cubicBezTo>
                  <a:lnTo>
                    <a:pt x="1" y="6412"/>
                  </a:lnTo>
                  <a:cubicBezTo>
                    <a:pt x="1" y="6802"/>
                    <a:pt x="251" y="7137"/>
                    <a:pt x="586" y="7276"/>
                  </a:cubicBezTo>
                  <a:lnTo>
                    <a:pt x="586" y="8865"/>
                  </a:lnTo>
                  <a:cubicBezTo>
                    <a:pt x="586" y="9339"/>
                    <a:pt x="1004" y="9757"/>
                    <a:pt x="1506" y="9757"/>
                  </a:cubicBezTo>
                  <a:lnTo>
                    <a:pt x="2091" y="9757"/>
                  </a:lnTo>
                  <a:cubicBezTo>
                    <a:pt x="2593" y="9757"/>
                    <a:pt x="3011" y="9339"/>
                    <a:pt x="3011" y="8865"/>
                  </a:cubicBezTo>
                  <a:lnTo>
                    <a:pt x="3011" y="7276"/>
                  </a:lnTo>
                  <a:cubicBezTo>
                    <a:pt x="3095" y="7248"/>
                    <a:pt x="3206" y="7192"/>
                    <a:pt x="3318" y="7109"/>
                  </a:cubicBezTo>
                  <a:cubicBezTo>
                    <a:pt x="3429" y="7192"/>
                    <a:pt x="3485" y="7248"/>
                    <a:pt x="3624" y="7276"/>
                  </a:cubicBezTo>
                  <a:lnTo>
                    <a:pt x="3624" y="9450"/>
                  </a:lnTo>
                  <a:cubicBezTo>
                    <a:pt x="3624" y="9924"/>
                    <a:pt x="4043" y="10342"/>
                    <a:pt x="4544" y="10342"/>
                  </a:cubicBezTo>
                  <a:lnTo>
                    <a:pt x="5799" y="10342"/>
                  </a:lnTo>
                  <a:cubicBezTo>
                    <a:pt x="6273" y="10342"/>
                    <a:pt x="6691" y="9924"/>
                    <a:pt x="6691" y="9450"/>
                  </a:cubicBezTo>
                  <a:lnTo>
                    <a:pt x="6691" y="7276"/>
                  </a:lnTo>
                  <a:cubicBezTo>
                    <a:pt x="6802" y="7248"/>
                    <a:pt x="6914" y="7192"/>
                    <a:pt x="6997" y="7109"/>
                  </a:cubicBezTo>
                  <a:cubicBezTo>
                    <a:pt x="7109" y="7192"/>
                    <a:pt x="7192" y="7248"/>
                    <a:pt x="7332" y="7276"/>
                  </a:cubicBezTo>
                  <a:lnTo>
                    <a:pt x="7332" y="8865"/>
                  </a:lnTo>
                  <a:cubicBezTo>
                    <a:pt x="7332" y="9339"/>
                    <a:pt x="7750" y="9757"/>
                    <a:pt x="8224" y="9757"/>
                  </a:cubicBezTo>
                  <a:lnTo>
                    <a:pt x="8809" y="9757"/>
                  </a:lnTo>
                  <a:cubicBezTo>
                    <a:pt x="9311" y="9757"/>
                    <a:pt x="9729" y="9339"/>
                    <a:pt x="9729" y="8865"/>
                  </a:cubicBezTo>
                  <a:lnTo>
                    <a:pt x="9729" y="7276"/>
                  </a:lnTo>
                  <a:cubicBezTo>
                    <a:pt x="10064" y="7137"/>
                    <a:pt x="10314" y="6830"/>
                    <a:pt x="10314" y="6412"/>
                  </a:cubicBezTo>
                  <a:lnTo>
                    <a:pt x="10314" y="4851"/>
                  </a:lnTo>
                  <a:cubicBezTo>
                    <a:pt x="10287" y="4210"/>
                    <a:pt x="9896" y="3596"/>
                    <a:pt x="9339" y="3318"/>
                  </a:cubicBezTo>
                  <a:cubicBezTo>
                    <a:pt x="9562" y="3095"/>
                    <a:pt x="9701" y="2788"/>
                    <a:pt x="9701" y="2481"/>
                  </a:cubicBezTo>
                  <a:cubicBezTo>
                    <a:pt x="9701" y="1812"/>
                    <a:pt x="9144" y="1255"/>
                    <a:pt x="8475" y="1255"/>
                  </a:cubicBezTo>
                  <a:cubicBezTo>
                    <a:pt x="7806" y="1255"/>
                    <a:pt x="7248" y="1812"/>
                    <a:pt x="7248" y="2481"/>
                  </a:cubicBezTo>
                  <a:cubicBezTo>
                    <a:pt x="7248" y="2788"/>
                    <a:pt x="7388" y="3095"/>
                    <a:pt x="7611" y="3318"/>
                  </a:cubicBezTo>
                  <a:cubicBezTo>
                    <a:pt x="7388" y="3429"/>
                    <a:pt x="7220" y="3569"/>
                    <a:pt x="7081" y="3736"/>
                  </a:cubicBezTo>
                  <a:cubicBezTo>
                    <a:pt x="6969" y="3485"/>
                    <a:pt x="6802" y="3290"/>
                    <a:pt x="6635" y="3067"/>
                  </a:cubicBezTo>
                  <a:cubicBezTo>
                    <a:pt x="6496" y="2927"/>
                    <a:pt x="6300" y="2788"/>
                    <a:pt x="6105" y="2677"/>
                  </a:cubicBezTo>
                  <a:cubicBezTo>
                    <a:pt x="6440" y="2370"/>
                    <a:pt x="6663" y="1952"/>
                    <a:pt x="6663" y="1534"/>
                  </a:cubicBezTo>
                  <a:cubicBezTo>
                    <a:pt x="6663" y="1116"/>
                    <a:pt x="6496" y="725"/>
                    <a:pt x="6217" y="447"/>
                  </a:cubicBezTo>
                  <a:cubicBezTo>
                    <a:pt x="5938" y="168"/>
                    <a:pt x="5520" y="1"/>
                    <a:pt x="5130"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8" name="Google Shape;768;p72"/>
            <p:cNvSpPr/>
            <p:nvPr/>
          </p:nvSpPr>
          <p:spPr>
            <a:xfrm flipH="1">
              <a:off x="6679825" y="2693700"/>
              <a:ext cx="257875" cy="258575"/>
            </a:xfrm>
            <a:custGeom>
              <a:rect b="b" l="l" r="r" t="t"/>
              <a:pathLst>
                <a:path extrusionOk="0" h="10343" w="10315">
                  <a:moveTo>
                    <a:pt x="5102" y="670"/>
                  </a:moveTo>
                  <a:cubicBezTo>
                    <a:pt x="5604" y="670"/>
                    <a:pt x="6022" y="1088"/>
                    <a:pt x="6022" y="1562"/>
                  </a:cubicBezTo>
                  <a:cubicBezTo>
                    <a:pt x="6022" y="2063"/>
                    <a:pt x="5604" y="2481"/>
                    <a:pt x="5102" y="2481"/>
                  </a:cubicBezTo>
                  <a:cubicBezTo>
                    <a:pt x="4600" y="2481"/>
                    <a:pt x="4182" y="2063"/>
                    <a:pt x="4182" y="1562"/>
                  </a:cubicBezTo>
                  <a:cubicBezTo>
                    <a:pt x="4182" y="1088"/>
                    <a:pt x="4600" y="670"/>
                    <a:pt x="5102" y="670"/>
                  </a:cubicBezTo>
                  <a:close/>
                  <a:moveTo>
                    <a:pt x="1757" y="1896"/>
                  </a:moveTo>
                  <a:cubicBezTo>
                    <a:pt x="2063" y="1896"/>
                    <a:pt x="2342" y="2175"/>
                    <a:pt x="2342" y="2481"/>
                  </a:cubicBezTo>
                  <a:cubicBezTo>
                    <a:pt x="2342" y="2788"/>
                    <a:pt x="2063" y="3067"/>
                    <a:pt x="1757" y="3067"/>
                  </a:cubicBezTo>
                  <a:cubicBezTo>
                    <a:pt x="1422" y="3067"/>
                    <a:pt x="1143" y="2788"/>
                    <a:pt x="1143" y="2481"/>
                  </a:cubicBezTo>
                  <a:cubicBezTo>
                    <a:pt x="1143" y="2119"/>
                    <a:pt x="1422" y="1896"/>
                    <a:pt x="1757" y="1896"/>
                  </a:cubicBezTo>
                  <a:close/>
                  <a:moveTo>
                    <a:pt x="8447" y="1896"/>
                  </a:moveTo>
                  <a:cubicBezTo>
                    <a:pt x="8781" y="1896"/>
                    <a:pt x="9032" y="2175"/>
                    <a:pt x="9032" y="2481"/>
                  </a:cubicBezTo>
                  <a:cubicBezTo>
                    <a:pt x="9032" y="2788"/>
                    <a:pt x="8753" y="3067"/>
                    <a:pt x="8447" y="3067"/>
                  </a:cubicBezTo>
                  <a:cubicBezTo>
                    <a:pt x="8112" y="3067"/>
                    <a:pt x="7834" y="2788"/>
                    <a:pt x="7834" y="2481"/>
                  </a:cubicBezTo>
                  <a:cubicBezTo>
                    <a:pt x="7834" y="2119"/>
                    <a:pt x="8112" y="1896"/>
                    <a:pt x="8447" y="1896"/>
                  </a:cubicBezTo>
                  <a:close/>
                  <a:moveTo>
                    <a:pt x="1701" y="3624"/>
                  </a:moveTo>
                  <a:cubicBezTo>
                    <a:pt x="2370" y="3624"/>
                    <a:pt x="2927" y="4182"/>
                    <a:pt x="2927" y="4851"/>
                  </a:cubicBezTo>
                  <a:lnTo>
                    <a:pt x="2927" y="6412"/>
                  </a:lnTo>
                  <a:cubicBezTo>
                    <a:pt x="2955" y="6635"/>
                    <a:pt x="2816" y="6719"/>
                    <a:pt x="2649" y="6719"/>
                  </a:cubicBezTo>
                  <a:cubicBezTo>
                    <a:pt x="2481" y="6719"/>
                    <a:pt x="2342" y="6858"/>
                    <a:pt x="2342" y="7053"/>
                  </a:cubicBezTo>
                  <a:lnTo>
                    <a:pt x="2342" y="8865"/>
                  </a:lnTo>
                  <a:cubicBezTo>
                    <a:pt x="2342" y="9032"/>
                    <a:pt x="2203" y="9172"/>
                    <a:pt x="2035" y="9172"/>
                  </a:cubicBezTo>
                  <a:lnTo>
                    <a:pt x="1422" y="9172"/>
                  </a:lnTo>
                  <a:cubicBezTo>
                    <a:pt x="1255" y="9172"/>
                    <a:pt x="1116" y="9032"/>
                    <a:pt x="1116" y="8865"/>
                  </a:cubicBezTo>
                  <a:lnTo>
                    <a:pt x="1116" y="7053"/>
                  </a:lnTo>
                  <a:cubicBezTo>
                    <a:pt x="1116" y="6858"/>
                    <a:pt x="976" y="6719"/>
                    <a:pt x="809" y="6719"/>
                  </a:cubicBezTo>
                  <a:cubicBezTo>
                    <a:pt x="642" y="6719"/>
                    <a:pt x="502" y="6579"/>
                    <a:pt x="502" y="6412"/>
                  </a:cubicBezTo>
                  <a:lnTo>
                    <a:pt x="502" y="4851"/>
                  </a:lnTo>
                  <a:cubicBezTo>
                    <a:pt x="502" y="4182"/>
                    <a:pt x="1060" y="3624"/>
                    <a:pt x="1701" y="3624"/>
                  </a:cubicBezTo>
                  <a:close/>
                  <a:moveTo>
                    <a:pt x="8391" y="3624"/>
                  </a:moveTo>
                  <a:cubicBezTo>
                    <a:pt x="9060" y="3624"/>
                    <a:pt x="9618" y="4182"/>
                    <a:pt x="9618" y="4851"/>
                  </a:cubicBezTo>
                  <a:lnTo>
                    <a:pt x="9618" y="6440"/>
                  </a:lnTo>
                  <a:lnTo>
                    <a:pt x="9645" y="6440"/>
                  </a:lnTo>
                  <a:cubicBezTo>
                    <a:pt x="9645" y="6635"/>
                    <a:pt x="9506" y="6774"/>
                    <a:pt x="9339" y="6774"/>
                  </a:cubicBezTo>
                  <a:cubicBezTo>
                    <a:pt x="9172" y="6774"/>
                    <a:pt x="9032" y="6914"/>
                    <a:pt x="9032" y="7081"/>
                  </a:cubicBezTo>
                  <a:lnTo>
                    <a:pt x="9032" y="8893"/>
                  </a:lnTo>
                  <a:cubicBezTo>
                    <a:pt x="9032" y="9060"/>
                    <a:pt x="8893" y="9199"/>
                    <a:pt x="8726" y="9199"/>
                  </a:cubicBezTo>
                  <a:lnTo>
                    <a:pt x="8112" y="9199"/>
                  </a:lnTo>
                  <a:cubicBezTo>
                    <a:pt x="7945" y="9199"/>
                    <a:pt x="7806" y="9060"/>
                    <a:pt x="7806" y="8893"/>
                  </a:cubicBezTo>
                  <a:lnTo>
                    <a:pt x="7806" y="7053"/>
                  </a:lnTo>
                  <a:cubicBezTo>
                    <a:pt x="7806" y="6858"/>
                    <a:pt x="7666" y="6719"/>
                    <a:pt x="7499" y="6719"/>
                  </a:cubicBezTo>
                  <a:cubicBezTo>
                    <a:pt x="7332" y="6719"/>
                    <a:pt x="7192" y="6579"/>
                    <a:pt x="7192" y="6412"/>
                  </a:cubicBezTo>
                  <a:lnTo>
                    <a:pt x="7192" y="4851"/>
                  </a:lnTo>
                  <a:cubicBezTo>
                    <a:pt x="7192" y="4182"/>
                    <a:pt x="7750" y="3624"/>
                    <a:pt x="8391" y="3624"/>
                  </a:cubicBezTo>
                  <a:close/>
                  <a:moveTo>
                    <a:pt x="5381" y="3095"/>
                  </a:moveTo>
                  <a:cubicBezTo>
                    <a:pt x="6077" y="3234"/>
                    <a:pt x="6635" y="3875"/>
                    <a:pt x="6635" y="4600"/>
                  </a:cubicBezTo>
                  <a:lnTo>
                    <a:pt x="6635" y="6440"/>
                  </a:lnTo>
                  <a:cubicBezTo>
                    <a:pt x="6663" y="6635"/>
                    <a:pt x="6523" y="6719"/>
                    <a:pt x="6356" y="6719"/>
                  </a:cubicBezTo>
                  <a:cubicBezTo>
                    <a:pt x="6161" y="6719"/>
                    <a:pt x="6022" y="6858"/>
                    <a:pt x="6022" y="7053"/>
                  </a:cubicBezTo>
                  <a:lnTo>
                    <a:pt x="6022" y="9478"/>
                  </a:lnTo>
                  <a:cubicBezTo>
                    <a:pt x="6022" y="9645"/>
                    <a:pt x="5882" y="9785"/>
                    <a:pt x="5715" y="9785"/>
                  </a:cubicBezTo>
                  <a:lnTo>
                    <a:pt x="4461" y="9785"/>
                  </a:lnTo>
                  <a:cubicBezTo>
                    <a:pt x="4293" y="9785"/>
                    <a:pt x="4154" y="9645"/>
                    <a:pt x="4154" y="9478"/>
                  </a:cubicBezTo>
                  <a:lnTo>
                    <a:pt x="4154" y="7053"/>
                  </a:lnTo>
                  <a:cubicBezTo>
                    <a:pt x="4154" y="6858"/>
                    <a:pt x="4015" y="6719"/>
                    <a:pt x="3847" y="6719"/>
                  </a:cubicBezTo>
                  <a:cubicBezTo>
                    <a:pt x="3652" y="6719"/>
                    <a:pt x="3513" y="6579"/>
                    <a:pt x="3513" y="6412"/>
                  </a:cubicBezTo>
                  <a:lnTo>
                    <a:pt x="3513" y="4851"/>
                  </a:lnTo>
                  <a:lnTo>
                    <a:pt x="3513" y="4600"/>
                  </a:lnTo>
                  <a:cubicBezTo>
                    <a:pt x="3513" y="3875"/>
                    <a:pt x="4043" y="3234"/>
                    <a:pt x="4739" y="3095"/>
                  </a:cubicBezTo>
                  <a:lnTo>
                    <a:pt x="4739" y="5185"/>
                  </a:lnTo>
                  <a:cubicBezTo>
                    <a:pt x="4739" y="5381"/>
                    <a:pt x="4879" y="5520"/>
                    <a:pt x="5046" y="5520"/>
                  </a:cubicBezTo>
                  <a:cubicBezTo>
                    <a:pt x="5241" y="5520"/>
                    <a:pt x="5381" y="5381"/>
                    <a:pt x="5381" y="5185"/>
                  </a:cubicBezTo>
                  <a:lnTo>
                    <a:pt x="5381" y="3095"/>
                  </a:lnTo>
                  <a:close/>
                  <a:moveTo>
                    <a:pt x="5130" y="1"/>
                  </a:moveTo>
                  <a:cubicBezTo>
                    <a:pt x="4293" y="1"/>
                    <a:pt x="3624" y="670"/>
                    <a:pt x="3624" y="1506"/>
                  </a:cubicBezTo>
                  <a:cubicBezTo>
                    <a:pt x="3624" y="1952"/>
                    <a:pt x="3847" y="2370"/>
                    <a:pt x="4154" y="2649"/>
                  </a:cubicBezTo>
                  <a:cubicBezTo>
                    <a:pt x="3736" y="2872"/>
                    <a:pt x="3373" y="3234"/>
                    <a:pt x="3206" y="3652"/>
                  </a:cubicBezTo>
                  <a:cubicBezTo>
                    <a:pt x="3067" y="3485"/>
                    <a:pt x="2900" y="3346"/>
                    <a:pt x="2677" y="3234"/>
                  </a:cubicBezTo>
                  <a:cubicBezTo>
                    <a:pt x="2900" y="3039"/>
                    <a:pt x="3039" y="2732"/>
                    <a:pt x="3039" y="2398"/>
                  </a:cubicBezTo>
                  <a:cubicBezTo>
                    <a:pt x="3039" y="1757"/>
                    <a:pt x="2481" y="1199"/>
                    <a:pt x="1812" y="1199"/>
                  </a:cubicBezTo>
                  <a:cubicBezTo>
                    <a:pt x="1143" y="1199"/>
                    <a:pt x="586" y="1757"/>
                    <a:pt x="586" y="2398"/>
                  </a:cubicBezTo>
                  <a:cubicBezTo>
                    <a:pt x="586" y="2732"/>
                    <a:pt x="725" y="3039"/>
                    <a:pt x="948" y="3234"/>
                  </a:cubicBezTo>
                  <a:cubicBezTo>
                    <a:pt x="391" y="3569"/>
                    <a:pt x="1" y="4154"/>
                    <a:pt x="1" y="4851"/>
                  </a:cubicBezTo>
                  <a:lnTo>
                    <a:pt x="1" y="6412"/>
                  </a:lnTo>
                  <a:cubicBezTo>
                    <a:pt x="1" y="6802"/>
                    <a:pt x="251" y="7137"/>
                    <a:pt x="586" y="7276"/>
                  </a:cubicBezTo>
                  <a:lnTo>
                    <a:pt x="586" y="8865"/>
                  </a:lnTo>
                  <a:cubicBezTo>
                    <a:pt x="586" y="9339"/>
                    <a:pt x="1004" y="9757"/>
                    <a:pt x="1506" y="9757"/>
                  </a:cubicBezTo>
                  <a:lnTo>
                    <a:pt x="2091" y="9757"/>
                  </a:lnTo>
                  <a:cubicBezTo>
                    <a:pt x="2593" y="9757"/>
                    <a:pt x="3011" y="9339"/>
                    <a:pt x="3011" y="8865"/>
                  </a:cubicBezTo>
                  <a:lnTo>
                    <a:pt x="3011" y="7276"/>
                  </a:lnTo>
                  <a:cubicBezTo>
                    <a:pt x="3095" y="7248"/>
                    <a:pt x="3206" y="7192"/>
                    <a:pt x="3318" y="7109"/>
                  </a:cubicBezTo>
                  <a:cubicBezTo>
                    <a:pt x="3429" y="7192"/>
                    <a:pt x="3485" y="7248"/>
                    <a:pt x="3624" y="7276"/>
                  </a:cubicBezTo>
                  <a:lnTo>
                    <a:pt x="3624" y="9450"/>
                  </a:lnTo>
                  <a:cubicBezTo>
                    <a:pt x="3624" y="9924"/>
                    <a:pt x="4043" y="10342"/>
                    <a:pt x="4544" y="10342"/>
                  </a:cubicBezTo>
                  <a:lnTo>
                    <a:pt x="5799" y="10342"/>
                  </a:lnTo>
                  <a:cubicBezTo>
                    <a:pt x="6273" y="10342"/>
                    <a:pt x="6691" y="9924"/>
                    <a:pt x="6691" y="9450"/>
                  </a:cubicBezTo>
                  <a:lnTo>
                    <a:pt x="6691" y="7276"/>
                  </a:lnTo>
                  <a:cubicBezTo>
                    <a:pt x="6802" y="7248"/>
                    <a:pt x="6914" y="7192"/>
                    <a:pt x="6997" y="7109"/>
                  </a:cubicBezTo>
                  <a:cubicBezTo>
                    <a:pt x="7109" y="7192"/>
                    <a:pt x="7192" y="7248"/>
                    <a:pt x="7332" y="7276"/>
                  </a:cubicBezTo>
                  <a:lnTo>
                    <a:pt x="7332" y="8865"/>
                  </a:lnTo>
                  <a:cubicBezTo>
                    <a:pt x="7332" y="9339"/>
                    <a:pt x="7750" y="9757"/>
                    <a:pt x="8224" y="9757"/>
                  </a:cubicBezTo>
                  <a:lnTo>
                    <a:pt x="8809" y="9757"/>
                  </a:lnTo>
                  <a:cubicBezTo>
                    <a:pt x="9311" y="9757"/>
                    <a:pt x="9729" y="9339"/>
                    <a:pt x="9729" y="8865"/>
                  </a:cubicBezTo>
                  <a:lnTo>
                    <a:pt x="9729" y="7276"/>
                  </a:lnTo>
                  <a:cubicBezTo>
                    <a:pt x="10064" y="7137"/>
                    <a:pt x="10314" y="6830"/>
                    <a:pt x="10314" y="6412"/>
                  </a:cubicBezTo>
                  <a:lnTo>
                    <a:pt x="10314" y="4851"/>
                  </a:lnTo>
                  <a:cubicBezTo>
                    <a:pt x="10287" y="4210"/>
                    <a:pt x="9896" y="3596"/>
                    <a:pt x="9339" y="3318"/>
                  </a:cubicBezTo>
                  <a:cubicBezTo>
                    <a:pt x="9562" y="3095"/>
                    <a:pt x="9701" y="2788"/>
                    <a:pt x="9701" y="2481"/>
                  </a:cubicBezTo>
                  <a:cubicBezTo>
                    <a:pt x="9701" y="1812"/>
                    <a:pt x="9144" y="1255"/>
                    <a:pt x="8475" y="1255"/>
                  </a:cubicBezTo>
                  <a:cubicBezTo>
                    <a:pt x="7806" y="1255"/>
                    <a:pt x="7248" y="1812"/>
                    <a:pt x="7248" y="2481"/>
                  </a:cubicBezTo>
                  <a:cubicBezTo>
                    <a:pt x="7248" y="2788"/>
                    <a:pt x="7388" y="3095"/>
                    <a:pt x="7611" y="3318"/>
                  </a:cubicBezTo>
                  <a:cubicBezTo>
                    <a:pt x="7388" y="3429"/>
                    <a:pt x="7220" y="3569"/>
                    <a:pt x="7081" y="3736"/>
                  </a:cubicBezTo>
                  <a:cubicBezTo>
                    <a:pt x="6969" y="3485"/>
                    <a:pt x="6802" y="3290"/>
                    <a:pt x="6635" y="3067"/>
                  </a:cubicBezTo>
                  <a:cubicBezTo>
                    <a:pt x="6496" y="2927"/>
                    <a:pt x="6300" y="2788"/>
                    <a:pt x="6105" y="2677"/>
                  </a:cubicBezTo>
                  <a:cubicBezTo>
                    <a:pt x="6440" y="2370"/>
                    <a:pt x="6663" y="1952"/>
                    <a:pt x="6663" y="1534"/>
                  </a:cubicBezTo>
                  <a:cubicBezTo>
                    <a:pt x="6663" y="1116"/>
                    <a:pt x="6496" y="725"/>
                    <a:pt x="6217" y="447"/>
                  </a:cubicBezTo>
                  <a:cubicBezTo>
                    <a:pt x="5938" y="168"/>
                    <a:pt x="5520" y="1"/>
                    <a:pt x="5130"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769" name="Google Shape;769;p72"/>
          <p:cNvGrpSpPr/>
          <p:nvPr/>
        </p:nvGrpSpPr>
        <p:grpSpPr>
          <a:xfrm>
            <a:off x="9137469" y="2154423"/>
            <a:ext cx="783010" cy="729709"/>
            <a:chOff x="-4211975" y="2783850"/>
            <a:chExt cx="291450" cy="274100"/>
          </a:xfrm>
        </p:grpSpPr>
        <p:sp>
          <p:nvSpPr>
            <p:cNvPr id="770" name="Google Shape;770;p72"/>
            <p:cNvSpPr/>
            <p:nvPr/>
          </p:nvSpPr>
          <p:spPr>
            <a:xfrm>
              <a:off x="-4211975" y="2937125"/>
              <a:ext cx="291450" cy="120825"/>
            </a:xfrm>
            <a:custGeom>
              <a:rect b="b" l="l" r="r" t="t"/>
              <a:pathLst>
                <a:path extrusionOk="0" h="4833" w="11658">
                  <a:moveTo>
                    <a:pt x="978" y="706"/>
                  </a:moveTo>
                  <a:cubicBezTo>
                    <a:pt x="1167" y="706"/>
                    <a:pt x="1324" y="863"/>
                    <a:pt x="1324" y="1052"/>
                  </a:cubicBezTo>
                  <a:lnTo>
                    <a:pt x="1324" y="3762"/>
                  </a:lnTo>
                  <a:cubicBezTo>
                    <a:pt x="1324" y="3982"/>
                    <a:pt x="1167" y="4140"/>
                    <a:pt x="978" y="4140"/>
                  </a:cubicBezTo>
                  <a:lnTo>
                    <a:pt x="631" y="4140"/>
                  </a:lnTo>
                  <a:lnTo>
                    <a:pt x="631" y="706"/>
                  </a:lnTo>
                  <a:close/>
                  <a:moveTo>
                    <a:pt x="3866" y="717"/>
                  </a:moveTo>
                  <a:cubicBezTo>
                    <a:pt x="4374" y="717"/>
                    <a:pt x="4886" y="859"/>
                    <a:pt x="5325" y="1147"/>
                  </a:cubicBezTo>
                  <a:cubicBezTo>
                    <a:pt x="5672" y="1367"/>
                    <a:pt x="5703" y="1399"/>
                    <a:pt x="5829" y="1399"/>
                  </a:cubicBezTo>
                  <a:lnTo>
                    <a:pt x="7247" y="1399"/>
                  </a:lnTo>
                  <a:cubicBezTo>
                    <a:pt x="7436" y="1399"/>
                    <a:pt x="7594" y="1556"/>
                    <a:pt x="7594" y="1777"/>
                  </a:cubicBezTo>
                  <a:cubicBezTo>
                    <a:pt x="7594" y="1966"/>
                    <a:pt x="7436" y="2124"/>
                    <a:pt x="7247" y="2124"/>
                  </a:cubicBezTo>
                  <a:lnTo>
                    <a:pt x="4758" y="2124"/>
                  </a:lnTo>
                  <a:cubicBezTo>
                    <a:pt x="4380" y="2124"/>
                    <a:pt x="4034" y="2344"/>
                    <a:pt x="3845" y="2659"/>
                  </a:cubicBezTo>
                  <a:cubicBezTo>
                    <a:pt x="3782" y="2817"/>
                    <a:pt x="3845" y="3069"/>
                    <a:pt x="4002" y="3132"/>
                  </a:cubicBezTo>
                  <a:cubicBezTo>
                    <a:pt x="4045" y="3158"/>
                    <a:pt x="4096" y="3169"/>
                    <a:pt x="4148" y="3169"/>
                  </a:cubicBezTo>
                  <a:cubicBezTo>
                    <a:pt x="4284" y="3169"/>
                    <a:pt x="4429" y="3088"/>
                    <a:pt x="4475" y="2974"/>
                  </a:cubicBezTo>
                  <a:cubicBezTo>
                    <a:pt x="4538" y="2848"/>
                    <a:pt x="4632" y="2785"/>
                    <a:pt x="4790" y="2785"/>
                  </a:cubicBezTo>
                  <a:lnTo>
                    <a:pt x="7562" y="2785"/>
                  </a:lnTo>
                  <a:cubicBezTo>
                    <a:pt x="7783" y="2785"/>
                    <a:pt x="8003" y="2722"/>
                    <a:pt x="8192" y="2596"/>
                  </a:cubicBezTo>
                  <a:lnTo>
                    <a:pt x="10555" y="769"/>
                  </a:lnTo>
                  <a:cubicBezTo>
                    <a:pt x="10603" y="747"/>
                    <a:pt x="10649" y="737"/>
                    <a:pt x="10693" y="737"/>
                  </a:cubicBezTo>
                  <a:cubicBezTo>
                    <a:pt x="10969" y="737"/>
                    <a:pt x="11146" y="1123"/>
                    <a:pt x="10902" y="1367"/>
                  </a:cubicBezTo>
                  <a:cubicBezTo>
                    <a:pt x="10844" y="1406"/>
                    <a:pt x="10817" y="1419"/>
                    <a:pt x="10805" y="1419"/>
                  </a:cubicBezTo>
                  <a:cubicBezTo>
                    <a:pt x="10780" y="1419"/>
                    <a:pt x="10836" y="1354"/>
                    <a:pt x="10826" y="1354"/>
                  </a:cubicBezTo>
                  <a:cubicBezTo>
                    <a:pt x="10804" y="1354"/>
                    <a:pt x="10447" y="1686"/>
                    <a:pt x="8066" y="3856"/>
                  </a:cubicBezTo>
                  <a:cubicBezTo>
                    <a:pt x="7877" y="4014"/>
                    <a:pt x="7625" y="4140"/>
                    <a:pt x="7373" y="4140"/>
                  </a:cubicBezTo>
                  <a:lnTo>
                    <a:pt x="3435" y="4140"/>
                  </a:lnTo>
                  <a:cubicBezTo>
                    <a:pt x="2962" y="4140"/>
                    <a:pt x="2490" y="4014"/>
                    <a:pt x="2049" y="3825"/>
                  </a:cubicBezTo>
                  <a:lnTo>
                    <a:pt x="2049" y="1399"/>
                  </a:lnTo>
                  <a:lnTo>
                    <a:pt x="2332" y="1210"/>
                  </a:lnTo>
                  <a:cubicBezTo>
                    <a:pt x="2774" y="883"/>
                    <a:pt x="3318" y="717"/>
                    <a:pt x="3866" y="717"/>
                  </a:cubicBezTo>
                  <a:close/>
                  <a:moveTo>
                    <a:pt x="3817" y="0"/>
                  </a:moveTo>
                  <a:cubicBezTo>
                    <a:pt x="3151" y="0"/>
                    <a:pt x="2491" y="205"/>
                    <a:pt x="1923" y="611"/>
                  </a:cubicBezTo>
                  <a:cubicBezTo>
                    <a:pt x="1765" y="265"/>
                    <a:pt x="1419" y="13"/>
                    <a:pt x="1009" y="13"/>
                  </a:cubicBezTo>
                  <a:lnTo>
                    <a:pt x="348" y="13"/>
                  </a:lnTo>
                  <a:cubicBezTo>
                    <a:pt x="159" y="13"/>
                    <a:pt x="1" y="170"/>
                    <a:pt x="1" y="391"/>
                  </a:cubicBezTo>
                  <a:lnTo>
                    <a:pt x="1" y="4486"/>
                  </a:lnTo>
                  <a:cubicBezTo>
                    <a:pt x="1" y="4675"/>
                    <a:pt x="159" y="4833"/>
                    <a:pt x="348" y="4833"/>
                  </a:cubicBezTo>
                  <a:lnTo>
                    <a:pt x="1009" y="4833"/>
                  </a:lnTo>
                  <a:cubicBezTo>
                    <a:pt x="1324" y="4833"/>
                    <a:pt x="1608" y="4675"/>
                    <a:pt x="1797" y="4486"/>
                  </a:cubicBezTo>
                  <a:cubicBezTo>
                    <a:pt x="2332" y="4707"/>
                    <a:pt x="2868" y="4833"/>
                    <a:pt x="3435" y="4833"/>
                  </a:cubicBezTo>
                  <a:lnTo>
                    <a:pt x="7373" y="4833"/>
                  </a:lnTo>
                  <a:cubicBezTo>
                    <a:pt x="7783" y="4833"/>
                    <a:pt x="8192" y="4675"/>
                    <a:pt x="8507" y="4392"/>
                  </a:cubicBezTo>
                  <a:cubicBezTo>
                    <a:pt x="8539" y="4392"/>
                    <a:pt x="11217" y="1903"/>
                    <a:pt x="11248" y="1872"/>
                  </a:cubicBezTo>
                  <a:cubicBezTo>
                    <a:pt x="11406" y="1809"/>
                    <a:pt x="11658" y="1493"/>
                    <a:pt x="11658" y="1084"/>
                  </a:cubicBezTo>
                  <a:cubicBezTo>
                    <a:pt x="11658" y="454"/>
                    <a:pt x="11185" y="44"/>
                    <a:pt x="10618" y="44"/>
                  </a:cubicBezTo>
                  <a:cubicBezTo>
                    <a:pt x="10303" y="44"/>
                    <a:pt x="10051" y="202"/>
                    <a:pt x="9925" y="296"/>
                  </a:cubicBezTo>
                  <a:lnTo>
                    <a:pt x="8192" y="1619"/>
                  </a:lnTo>
                  <a:cubicBezTo>
                    <a:pt x="8098" y="1084"/>
                    <a:pt x="7688" y="706"/>
                    <a:pt x="7153" y="706"/>
                  </a:cubicBezTo>
                  <a:lnTo>
                    <a:pt x="5861" y="706"/>
                  </a:lnTo>
                  <a:lnTo>
                    <a:pt x="5640" y="548"/>
                  </a:lnTo>
                  <a:cubicBezTo>
                    <a:pt x="5075" y="182"/>
                    <a:pt x="4444" y="0"/>
                    <a:pt x="3817"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1" name="Google Shape;771;p72"/>
            <p:cNvSpPr/>
            <p:nvPr/>
          </p:nvSpPr>
          <p:spPr>
            <a:xfrm>
              <a:off x="-4109575" y="2783850"/>
              <a:ext cx="153625" cy="154400"/>
            </a:xfrm>
            <a:custGeom>
              <a:rect b="b" l="l" r="r" t="t"/>
              <a:pathLst>
                <a:path extrusionOk="0" h="6176" w="6145">
                  <a:moveTo>
                    <a:pt x="3057" y="693"/>
                  </a:moveTo>
                  <a:cubicBezTo>
                    <a:pt x="4411" y="693"/>
                    <a:pt x="5482" y="1765"/>
                    <a:pt x="5482" y="3088"/>
                  </a:cubicBezTo>
                  <a:cubicBezTo>
                    <a:pt x="5482" y="4442"/>
                    <a:pt x="4411" y="5482"/>
                    <a:pt x="3057" y="5482"/>
                  </a:cubicBezTo>
                  <a:cubicBezTo>
                    <a:pt x="1733" y="5482"/>
                    <a:pt x="662" y="4442"/>
                    <a:pt x="662" y="3088"/>
                  </a:cubicBezTo>
                  <a:cubicBezTo>
                    <a:pt x="662" y="1765"/>
                    <a:pt x="1733" y="693"/>
                    <a:pt x="3057" y="693"/>
                  </a:cubicBezTo>
                  <a:close/>
                  <a:moveTo>
                    <a:pt x="3057" y="0"/>
                  </a:moveTo>
                  <a:cubicBezTo>
                    <a:pt x="1387" y="0"/>
                    <a:pt x="1" y="1387"/>
                    <a:pt x="1" y="3088"/>
                  </a:cubicBezTo>
                  <a:cubicBezTo>
                    <a:pt x="1" y="4789"/>
                    <a:pt x="1387" y="6175"/>
                    <a:pt x="3057" y="6175"/>
                  </a:cubicBezTo>
                  <a:cubicBezTo>
                    <a:pt x="4758" y="6175"/>
                    <a:pt x="6144" y="4789"/>
                    <a:pt x="6144" y="3088"/>
                  </a:cubicBezTo>
                  <a:cubicBezTo>
                    <a:pt x="6144" y="1387"/>
                    <a:pt x="4758" y="0"/>
                    <a:pt x="3057"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2" name="Google Shape;772;p72"/>
            <p:cNvSpPr/>
            <p:nvPr/>
          </p:nvSpPr>
          <p:spPr>
            <a:xfrm>
              <a:off x="-4074925" y="2818500"/>
              <a:ext cx="84300" cy="85100"/>
            </a:xfrm>
            <a:custGeom>
              <a:rect b="b" l="l" r="r" t="t"/>
              <a:pathLst>
                <a:path extrusionOk="0" h="3404" w="3372">
                  <a:moveTo>
                    <a:pt x="1671" y="631"/>
                  </a:moveTo>
                  <a:cubicBezTo>
                    <a:pt x="2238" y="631"/>
                    <a:pt x="2710" y="1103"/>
                    <a:pt x="2710" y="1670"/>
                  </a:cubicBezTo>
                  <a:cubicBezTo>
                    <a:pt x="2710" y="2206"/>
                    <a:pt x="2238" y="2678"/>
                    <a:pt x="1671" y="2678"/>
                  </a:cubicBezTo>
                  <a:cubicBezTo>
                    <a:pt x="1135" y="2678"/>
                    <a:pt x="662" y="2206"/>
                    <a:pt x="662" y="1670"/>
                  </a:cubicBezTo>
                  <a:cubicBezTo>
                    <a:pt x="662" y="1103"/>
                    <a:pt x="1135" y="631"/>
                    <a:pt x="1671" y="631"/>
                  </a:cubicBezTo>
                  <a:close/>
                  <a:moveTo>
                    <a:pt x="1671" y="1"/>
                  </a:moveTo>
                  <a:cubicBezTo>
                    <a:pt x="725" y="1"/>
                    <a:pt x="1" y="757"/>
                    <a:pt x="1" y="1702"/>
                  </a:cubicBezTo>
                  <a:cubicBezTo>
                    <a:pt x="1" y="2647"/>
                    <a:pt x="725" y="3403"/>
                    <a:pt x="1671" y="3403"/>
                  </a:cubicBezTo>
                  <a:cubicBezTo>
                    <a:pt x="2616" y="3403"/>
                    <a:pt x="3372" y="2647"/>
                    <a:pt x="3372" y="1702"/>
                  </a:cubicBezTo>
                  <a:cubicBezTo>
                    <a:pt x="3372" y="757"/>
                    <a:pt x="2616" y="1"/>
                    <a:pt x="1671"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776" name="Shape 776"/>
        <p:cNvGrpSpPr/>
        <p:nvPr/>
      </p:nvGrpSpPr>
      <p:grpSpPr>
        <a:xfrm>
          <a:off x="0" y="0"/>
          <a:ext cx="0" cy="0"/>
          <a:chOff x="0" y="0"/>
          <a:chExt cx="0" cy="0"/>
        </a:xfrm>
      </p:grpSpPr>
      <p:sp>
        <p:nvSpPr>
          <p:cNvPr id="777" name="Google Shape;777;p73"/>
          <p:cNvSpPr/>
          <p:nvPr/>
        </p:nvSpPr>
        <p:spPr>
          <a:xfrm>
            <a:off x="5892625" y="-55800"/>
            <a:ext cx="6362400" cy="6926400"/>
          </a:xfrm>
          <a:prstGeom prst="rect">
            <a:avLst/>
          </a:prstGeom>
          <a:solidFill>
            <a:srgbClr val="88888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8" name="Google Shape;778;p73"/>
          <p:cNvSpPr txBox="1"/>
          <p:nvPr>
            <p:ph type="title"/>
          </p:nvPr>
        </p:nvSpPr>
        <p:spPr>
          <a:xfrm>
            <a:off x="685800" y="533400"/>
            <a:ext cx="4876800" cy="609600"/>
          </a:xfrm>
          <a:prstGeom prst="rect">
            <a:avLst/>
          </a:prstGeom>
        </p:spPr>
        <p:txBody>
          <a:bodyPr anchorCtr="0" anchor="t" bIns="91425" lIns="91425" spcFirstLastPara="1" rIns="91425" wrap="square" tIns="91425">
            <a:noAutofit/>
          </a:bodyPr>
          <a:lstStyle/>
          <a:p>
            <a:pPr indent="0" lvl="0" marL="12700" rtl="0" algn="l">
              <a:spcBef>
                <a:spcPts val="0"/>
              </a:spcBef>
              <a:spcAft>
                <a:spcPts val="0"/>
              </a:spcAft>
              <a:buNone/>
            </a:pPr>
            <a:r>
              <a:rPr lang="en-US">
                <a:solidFill>
                  <a:schemeClr val="dk1"/>
                </a:solidFill>
                <a:latin typeface="Arial"/>
                <a:ea typeface="Arial"/>
                <a:cs typeface="Arial"/>
                <a:sym typeface="Arial"/>
              </a:rPr>
              <a:t>Establish your communication methods</a:t>
            </a:r>
            <a:endParaRPr>
              <a:solidFill>
                <a:schemeClr val="dk1"/>
              </a:solidFill>
              <a:latin typeface="Arial"/>
              <a:ea typeface="Arial"/>
              <a:cs typeface="Arial"/>
              <a:sym typeface="Arial"/>
            </a:endParaRPr>
          </a:p>
        </p:txBody>
      </p:sp>
      <p:sp>
        <p:nvSpPr>
          <p:cNvPr id="779" name="Google Shape;779;p73"/>
          <p:cNvSpPr txBox="1"/>
          <p:nvPr>
            <p:ph idx="2" type="body"/>
          </p:nvPr>
        </p:nvSpPr>
        <p:spPr>
          <a:xfrm>
            <a:off x="1003810" y="2608031"/>
            <a:ext cx="4240800" cy="1192200"/>
          </a:xfrm>
          <a:prstGeom prst="rect">
            <a:avLst/>
          </a:prstGeom>
        </p:spPr>
        <p:txBody>
          <a:bodyPr anchorCtr="0" anchor="t" bIns="91425" lIns="91425" spcFirstLastPara="1" rIns="91425" wrap="square" tIns="91425">
            <a:noAutofit/>
          </a:bodyPr>
          <a:lstStyle/>
          <a:p>
            <a:pPr indent="0" lvl="0" marL="12700" marR="5080" rtl="0" algn="just">
              <a:lnSpc>
                <a:spcPct val="119100"/>
              </a:lnSpc>
              <a:spcBef>
                <a:spcPts val="0"/>
              </a:spcBef>
              <a:spcAft>
                <a:spcPts val="0"/>
              </a:spcAft>
              <a:buNone/>
            </a:pPr>
            <a:r>
              <a:rPr lang="en-US">
                <a:solidFill>
                  <a:srgbClr val="353535"/>
                </a:solidFill>
              </a:rPr>
              <a:t>Decide </a:t>
            </a:r>
            <a:r>
              <a:rPr b="1" lang="en-US">
                <a:solidFill>
                  <a:srgbClr val="353535"/>
                </a:solidFill>
                <a:latin typeface="Muli"/>
                <a:ea typeface="Muli"/>
                <a:cs typeface="Muli"/>
                <a:sym typeface="Muli"/>
              </a:rPr>
              <a:t>where</a:t>
            </a:r>
            <a:r>
              <a:rPr lang="en-US">
                <a:solidFill>
                  <a:srgbClr val="353535"/>
                </a:solidFill>
              </a:rPr>
              <a:t> your team will communicate and about </a:t>
            </a:r>
            <a:r>
              <a:rPr b="1" lang="en-US">
                <a:solidFill>
                  <a:srgbClr val="353535"/>
                </a:solidFill>
                <a:latin typeface="Muli"/>
                <a:ea typeface="Muli"/>
                <a:cs typeface="Muli"/>
                <a:sym typeface="Muli"/>
              </a:rPr>
              <a:t>what</a:t>
            </a:r>
            <a:r>
              <a:rPr lang="en-US">
                <a:solidFill>
                  <a:srgbClr val="353535"/>
                </a:solidFill>
              </a:rPr>
              <a:t>. This includes </a:t>
            </a:r>
            <a:r>
              <a:rPr b="1" lang="en-US">
                <a:solidFill>
                  <a:srgbClr val="353535"/>
                </a:solidFill>
                <a:latin typeface="Muli"/>
                <a:ea typeface="Muli"/>
                <a:cs typeface="Muli"/>
                <a:sym typeface="Muli"/>
              </a:rPr>
              <a:t>when</a:t>
            </a:r>
            <a:r>
              <a:rPr lang="en-US">
                <a:solidFill>
                  <a:srgbClr val="353535"/>
                </a:solidFill>
              </a:rPr>
              <a:t> to use which tools and when to communicate live vs. asynchronously. Live, synchronous communication is communication that happens in real time. Asynchronous communication is when you send a message without expecting someone to reply right away. </a:t>
            </a:r>
            <a:endParaRPr>
              <a:solidFill>
                <a:srgbClr val="353535"/>
              </a:solidFill>
            </a:endParaRPr>
          </a:p>
        </p:txBody>
      </p:sp>
      <p:sp>
        <p:nvSpPr>
          <p:cNvPr id="780" name="Google Shape;780;p73"/>
          <p:cNvSpPr txBox="1"/>
          <p:nvPr>
            <p:ph idx="3" type="subTitle"/>
          </p:nvPr>
        </p:nvSpPr>
        <p:spPr>
          <a:xfrm>
            <a:off x="7090050" y="2165192"/>
            <a:ext cx="4170900" cy="2903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781" name="Google Shape;781;p73"/>
          <p:cNvSpPr txBox="1"/>
          <p:nvPr>
            <p:ph idx="4" type="body"/>
          </p:nvPr>
        </p:nvSpPr>
        <p:spPr>
          <a:xfrm>
            <a:off x="7055110" y="2624181"/>
            <a:ext cx="4240800" cy="1192200"/>
          </a:xfrm>
          <a:prstGeom prst="rect">
            <a:avLst/>
          </a:prstGeom>
        </p:spPr>
        <p:txBody>
          <a:bodyPr anchorCtr="0" anchor="t" bIns="91425" lIns="91425" spcFirstLastPara="1" rIns="91425" wrap="square" tIns="91425">
            <a:noAutofit/>
          </a:bodyPr>
          <a:lstStyle/>
          <a:p>
            <a:pPr indent="0" lvl="0" marL="12700" marR="5080" rtl="0" algn="l">
              <a:lnSpc>
                <a:spcPct val="119100"/>
              </a:lnSpc>
              <a:spcBef>
                <a:spcPts val="0"/>
              </a:spcBef>
              <a:spcAft>
                <a:spcPts val="0"/>
              </a:spcAft>
              <a:buNone/>
            </a:pPr>
            <a:r>
              <a:rPr lang="en-US"/>
              <a:t>I</a:t>
            </a:r>
            <a:r>
              <a:rPr lang="en-US"/>
              <a:t>dentify what to use each tool for. For example, you might decide to use:</a:t>
            </a:r>
            <a:endParaRPr/>
          </a:p>
          <a:p>
            <a:pPr indent="0" lvl="0" marL="12700" marR="5080" rtl="0" algn="l">
              <a:lnSpc>
                <a:spcPct val="119100"/>
              </a:lnSpc>
              <a:spcBef>
                <a:spcPts val="0"/>
              </a:spcBef>
              <a:spcAft>
                <a:spcPts val="0"/>
              </a:spcAft>
              <a:buNone/>
            </a:pPr>
            <a:r>
              <a:rPr b="1" lang="en-US">
                <a:latin typeface="Muli"/>
                <a:ea typeface="Muli"/>
                <a:cs typeface="Muli"/>
                <a:sym typeface="Muli"/>
              </a:rPr>
              <a:t>Email: </a:t>
            </a:r>
            <a:r>
              <a:rPr lang="en-US"/>
              <a:t>to communicate with any external stakeholders.</a:t>
            </a:r>
            <a:endParaRPr/>
          </a:p>
          <a:p>
            <a:pPr indent="0" lvl="0" marL="12700" marR="5080" rtl="0" algn="l">
              <a:lnSpc>
                <a:spcPct val="119100"/>
              </a:lnSpc>
              <a:spcBef>
                <a:spcPts val="0"/>
              </a:spcBef>
              <a:spcAft>
                <a:spcPts val="0"/>
              </a:spcAft>
              <a:buNone/>
            </a:pPr>
            <a:r>
              <a:rPr b="1" lang="en-US">
                <a:latin typeface="Muli"/>
                <a:ea typeface="Muli"/>
                <a:cs typeface="Muli"/>
                <a:sym typeface="Muli"/>
              </a:rPr>
              <a:t>WhatsApp:</a:t>
            </a:r>
            <a:r>
              <a:rPr lang="en-US"/>
              <a:t> for synchronous communication about day-to-day updates and quick questions.</a:t>
            </a:r>
            <a:endParaRPr/>
          </a:p>
          <a:p>
            <a:pPr indent="0" lvl="0" marL="12700" marR="5080" rtl="0" algn="l">
              <a:lnSpc>
                <a:spcPct val="119100"/>
              </a:lnSpc>
              <a:spcBef>
                <a:spcPts val="0"/>
              </a:spcBef>
              <a:spcAft>
                <a:spcPts val="0"/>
              </a:spcAft>
              <a:buNone/>
            </a:pPr>
            <a:r>
              <a:rPr b="1" lang="en-US">
                <a:latin typeface="Muli"/>
                <a:ea typeface="Muli"/>
                <a:cs typeface="Muli"/>
                <a:sym typeface="Muli"/>
              </a:rPr>
              <a:t>Zoom or Google Meet:</a:t>
            </a:r>
            <a:r>
              <a:rPr lang="en-US"/>
              <a:t> for any team meetings, like project brainstorms or your project after events.</a:t>
            </a:r>
            <a:endParaRPr/>
          </a:p>
        </p:txBody>
      </p:sp>
      <p:grpSp>
        <p:nvGrpSpPr>
          <p:cNvPr id="782" name="Google Shape;782;p73"/>
          <p:cNvGrpSpPr/>
          <p:nvPr/>
        </p:nvGrpSpPr>
        <p:grpSpPr>
          <a:xfrm>
            <a:off x="0" y="5980278"/>
            <a:ext cx="12191479" cy="127050"/>
            <a:chOff x="0" y="9863563"/>
            <a:chExt cx="20104682" cy="209550"/>
          </a:xfrm>
        </p:grpSpPr>
        <p:sp>
          <p:nvSpPr>
            <p:cNvPr id="783" name="Google Shape;783;p73"/>
            <p:cNvSpPr/>
            <p:nvPr/>
          </p:nvSpPr>
          <p:spPr>
            <a:xfrm>
              <a:off x="9568127" y="9863563"/>
              <a:ext cx="10536555" cy="209550"/>
            </a:xfrm>
            <a:custGeom>
              <a:rect b="b" l="l" r="r" t="t"/>
              <a:pathLst>
                <a:path extrusionOk="0" h="209550" w="10536555">
                  <a:moveTo>
                    <a:pt x="10535972" y="0"/>
                  </a:moveTo>
                  <a:lnTo>
                    <a:pt x="0" y="0"/>
                  </a:lnTo>
                  <a:lnTo>
                    <a:pt x="0" y="209417"/>
                  </a:lnTo>
                  <a:lnTo>
                    <a:pt x="10535972" y="209417"/>
                  </a:lnTo>
                  <a:lnTo>
                    <a:pt x="10535972" y="0"/>
                  </a:lnTo>
                  <a:close/>
                </a:path>
              </a:pathLst>
            </a:custGeom>
            <a:solidFill>
              <a:srgbClr val="479AC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784" name="Google Shape;784;p73"/>
            <p:cNvSpPr/>
            <p:nvPr/>
          </p:nvSpPr>
          <p:spPr>
            <a:xfrm>
              <a:off x="6861916" y="9863563"/>
              <a:ext cx="2706370" cy="209550"/>
            </a:xfrm>
            <a:custGeom>
              <a:rect b="b" l="l" r="r" t="t"/>
              <a:pathLst>
                <a:path extrusionOk="0" h="209550" w="2706370">
                  <a:moveTo>
                    <a:pt x="2706210" y="0"/>
                  </a:moveTo>
                  <a:lnTo>
                    <a:pt x="0" y="0"/>
                  </a:lnTo>
                  <a:lnTo>
                    <a:pt x="0" y="209417"/>
                  </a:lnTo>
                  <a:lnTo>
                    <a:pt x="2706210" y="209417"/>
                  </a:lnTo>
                  <a:lnTo>
                    <a:pt x="270621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785" name="Google Shape;785;p73"/>
            <p:cNvSpPr/>
            <p:nvPr/>
          </p:nvSpPr>
          <p:spPr>
            <a:xfrm>
              <a:off x="0" y="9863563"/>
              <a:ext cx="4956810" cy="209550"/>
            </a:xfrm>
            <a:custGeom>
              <a:rect b="b" l="l" r="r" t="t"/>
              <a:pathLst>
                <a:path extrusionOk="0" h="209550" w="4956810">
                  <a:moveTo>
                    <a:pt x="4956623" y="0"/>
                  </a:moveTo>
                  <a:lnTo>
                    <a:pt x="0" y="0"/>
                  </a:lnTo>
                  <a:lnTo>
                    <a:pt x="0" y="209417"/>
                  </a:lnTo>
                  <a:lnTo>
                    <a:pt x="4956623" y="209417"/>
                  </a:lnTo>
                  <a:lnTo>
                    <a:pt x="4956623"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786" name="Google Shape;786;p73"/>
            <p:cNvSpPr/>
            <p:nvPr/>
          </p:nvSpPr>
          <p:spPr>
            <a:xfrm>
              <a:off x="4956623" y="9863563"/>
              <a:ext cx="1905634" cy="209550"/>
            </a:xfrm>
            <a:custGeom>
              <a:rect b="b" l="l" r="r" t="t"/>
              <a:pathLst>
                <a:path extrusionOk="0" h="209550" w="1905634">
                  <a:moveTo>
                    <a:pt x="1905292" y="0"/>
                  </a:moveTo>
                  <a:lnTo>
                    <a:pt x="0" y="0"/>
                  </a:lnTo>
                  <a:lnTo>
                    <a:pt x="0" y="209417"/>
                  </a:lnTo>
                  <a:lnTo>
                    <a:pt x="1905292" y="209417"/>
                  </a:lnTo>
                  <a:lnTo>
                    <a:pt x="1905292"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grpSp>
        <p:nvGrpSpPr>
          <p:cNvPr id="787" name="Google Shape;787;p73"/>
          <p:cNvGrpSpPr/>
          <p:nvPr/>
        </p:nvGrpSpPr>
        <p:grpSpPr>
          <a:xfrm>
            <a:off x="10472612" y="6300976"/>
            <a:ext cx="1450594" cy="352728"/>
            <a:chOff x="17270138" y="10392506"/>
            <a:chExt cx="2392141" cy="581772"/>
          </a:xfrm>
        </p:grpSpPr>
        <p:grpSp>
          <p:nvGrpSpPr>
            <p:cNvPr id="788" name="Google Shape;788;p73"/>
            <p:cNvGrpSpPr/>
            <p:nvPr/>
          </p:nvGrpSpPr>
          <p:grpSpPr>
            <a:xfrm>
              <a:off x="17879688" y="10615449"/>
              <a:ext cx="479402" cy="221678"/>
              <a:chOff x="17879688" y="10615449"/>
              <a:chExt cx="479402" cy="221678"/>
            </a:xfrm>
          </p:grpSpPr>
          <p:pic>
            <p:nvPicPr>
              <p:cNvPr id="789" name="Google Shape;789;p73"/>
              <p:cNvPicPr preferRelativeResize="0"/>
              <p:nvPr/>
            </p:nvPicPr>
            <p:blipFill rotWithShape="1">
              <a:blip r:embed="rId3">
                <a:alphaModFix/>
              </a:blip>
              <a:srcRect b="0" l="0" r="0" t="0"/>
              <a:stretch/>
            </p:blipFill>
            <p:spPr>
              <a:xfrm>
                <a:off x="17879688" y="10624359"/>
                <a:ext cx="165691" cy="212768"/>
              </a:xfrm>
              <a:prstGeom prst="rect">
                <a:avLst/>
              </a:prstGeom>
              <a:noFill/>
              <a:ln>
                <a:noFill/>
              </a:ln>
            </p:spPr>
          </p:pic>
          <p:sp>
            <p:nvSpPr>
              <p:cNvPr id="790" name="Google Shape;790;p73"/>
              <p:cNvSpPr/>
              <p:nvPr/>
            </p:nvSpPr>
            <p:spPr>
              <a:xfrm>
                <a:off x="18087310" y="10615449"/>
                <a:ext cx="271780" cy="221615"/>
              </a:xfrm>
              <a:custGeom>
                <a:rect b="b" l="l" r="r" t="t"/>
                <a:pathLst>
                  <a:path extrusionOk="0" h="221615" w="271780">
                    <a:moveTo>
                      <a:pt x="137189" y="0"/>
                    </a:moveTo>
                    <a:lnTo>
                      <a:pt x="98004" y="3605"/>
                    </a:lnTo>
                    <a:lnTo>
                      <a:pt x="36808" y="31434"/>
                    </a:lnTo>
                    <a:lnTo>
                      <a:pt x="9099" y="68863"/>
                    </a:lnTo>
                    <a:lnTo>
                      <a:pt x="0" y="113954"/>
                    </a:lnTo>
                    <a:lnTo>
                      <a:pt x="3551" y="145640"/>
                    </a:lnTo>
                    <a:lnTo>
                      <a:pt x="32269" y="192733"/>
                    </a:lnTo>
                    <a:lnTo>
                      <a:pt x="73580" y="214194"/>
                    </a:lnTo>
                    <a:lnTo>
                      <a:pt x="111437" y="220668"/>
                    </a:lnTo>
                    <a:lnTo>
                      <a:pt x="133618" y="221469"/>
                    </a:lnTo>
                    <a:lnTo>
                      <a:pt x="181804" y="217606"/>
                    </a:lnTo>
                    <a:lnTo>
                      <a:pt x="219554" y="205709"/>
                    </a:lnTo>
                    <a:lnTo>
                      <a:pt x="247804" y="185322"/>
                    </a:lnTo>
                    <a:lnTo>
                      <a:pt x="248779" y="183868"/>
                    </a:lnTo>
                    <a:lnTo>
                      <a:pt x="137189" y="183868"/>
                    </a:lnTo>
                    <a:lnTo>
                      <a:pt x="100110" y="180475"/>
                    </a:lnTo>
                    <a:lnTo>
                      <a:pt x="72483" y="170233"/>
                    </a:lnTo>
                    <a:lnTo>
                      <a:pt x="54152" y="153044"/>
                    </a:lnTo>
                    <a:lnTo>
                      <a:pt x="44961" y="128812"/>
                    </a:lnTo>
                    <a:lnTo>
                      <a:pt x="271174" y="128812"/>
                    </a:lnTo>
                    <a:lnTo>
                      <a:pt x="271174" y="109661"/>
                    </a:lnTo>
                    <a:lnTo>
                      <a:pt x="269153" y="93724"/>
                    </a:lnTo>
                    <a:lnTo>
                      <a:pt x="45736" y="93724"/>
                    </a:lnTo>
                    <a:lnTo>
                      <a:pt x="56104" y="69304"/>
                    </a:lnTo>
                    <a:lnTo>
                      <a:pt x="75188" y="51618"/>
                    </a:lnTo>
                    <a:lnTo>
                      <a:pt x="102680" y="40863"/>
                    </a:lnTo>
                    <a:lnTo>
                      <a:pt x="138268" y="37234"/>
                    </a:lnTo>
                    <a:lnTo>
                      <a:pt x="242644" y="37234"/>
                    </a:lnTo>
                    <a:lnTo>
                      <a:pt x="236021" y="29799"/>
                    </a:lnTo>
                    <a:lnTo>
                      <a:pt x="209260" y="13350"/>
                    </a:lnTo>
                    <a:lnTo>
                      <a:pt x="193505" y="7474"/>
                    </a:lnTo>
                    <a:lnTo>
                      <a:pt x="176327" y="3306"/>
                    </a:lnTo>
                    <a:lnTo>
                      <a:pt x="157597" y="822"/>
                    </a:lnTo>
                    <a:lnTo>
                      <a:pt x="137189" y="0"/>
                    </a:lnTo>
                    <a:close/>
                  </a:path>
                  <a:path extrusionOk="0" h="221615" w="271780">
                    <a:moveTo>
                      <a:pt x="268326" y="154183"/>
                    </a:moveTo>
                    <a:lnTo>
                      <a:pt x="216265" y="154183"/>
                    </a:lnTo>
                    <a:lnTo>
                      <a:pt x="215899" y="154780"/>
                    </a:lnTo>
                    <a:lnTo>
                      <a:pt x="204180" y="167811"/>
                    </a:lnTo>
                    <a:lnTo>
                      <a:pt x="187523" y="176867"/>
                    </a:lnTo>
                    <a:lnTo>
                      <a:pt x="165375" y="182152"/>
                    </a:lnTo>
                    <a:lnTo>
                      <a:pt x="137189" y="183868"/>
                    </a:lnTo>
                    <a:lnTo>
                      <a:pt x="248779" y="183868"/>
                    </a:lnTo>
                    <a:lnTo>
                      <a:pt x="267489" y="155984"/>
                    </a:lnTo>
                    <a:lnTo>
                      <a:pt x="268326" y="154183"/>
                    </a:lnTo>
                    <a:close/>
                  </a:path>
                  <a:path extrusionOk="0" h="221615" w="271780">
                    <a:moveTo>
                      <a:pt x="242644" y="37234"/>
                    </a:moveTo>
                    <a:lnTo>
                      <a:pt x="138268" y="37234"/>
                    </a:lnTo>
                    <a:lnTo>
                      <a:pt x="172911" y="40716"/>
                    </a:lnTo>
                    <a:lnTo>
                      <a:pt x="198783" y="51226"/>
                    </a:lnTo>
                    <a:lnTo>
                      <a:pt x="216030" y="68863"/>
                    </a:lnTo>
                    <a:lnTo>
                      <a:pt x="224799" y="93724"/>
                    </a:lnTo>
                    <a:lnTo>
                      <a:pt x="269153" y="93724"/>
                    </a:lnTo>
                    <a:lnTo>
                      <a:pt x="267196" y="78293"/>
                    </a:lnTo>
                    <a:lnTo>
                      <a:pt x="255405" y="51559"/>
                    </a:lnTo>
                    <a:lnTo>
                      <a:pt x="242644" y="3723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sp>
          <p:nvSpPr>
            <p:cNvPr id="791" name="Google Shape;791;p73"/>
            <p:cNvSpPr/>
            <p:nvPr/>
          </p:nvSpPr>
          <p:spPr>
            <a:xfrm>
              <a:off x="18426135" y="10620492"/>
              <a:ext cx="269875" cy="211454"/>
            </a:xfrm>
            <a:custGeom>
              <a:rect b="b" l="l" r="r" t="t"/>
              <a:pathLst>
                <a:path extrusionOk="0" h="211454" w="269875">
                  <a:moveTo>
                    <a:pt x="269468" y="0"/>
                  </a:moveTo>
                  <a:lnTo>
                    <a:pt x="221836" y="0"/>
                  </a:lnTo>
                  <a:lnTo>
                    <a:pt x="221836" y="154298"/>
                  </a:lnTo>
                  <a:lnTo>
                    <a:pt x="49705" y="0"/>
                  </a:lnTo>
                  <a:lnTo>
                    <a:pt x="0" y="0"/>
                  </a:lnTo>
                  <a:lnTo>
                    <a:pt x="0" y="210925"/>
                  </a:lnTo>
                  <a:lnTo>
                    <a:pt x="47935" y="210925"/>
                  </a:lnTo>
                  <a:lnTo>
                    <a:pt x="47935" y="54856"/>
                  </a:lnTo>
                  <a:lnTo>
                    <a:pt x="221836" y="210925"/>
                  </a:lnTo>
                  <a:lnTo>
                    <a:pt x="269468" y="210925"/>
                  </a:lnTo>
                  <a:lnTo>
                    <a:pt x="269468" y="0"/>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792" name="Google Shape;792;p73"/>
            <p:cNvSpPr/>
            <p:nvPr/>
          </p:nvSpPr>
          <p:spPr>
            <a:xfrm>
              <a:off x="18756563" y="10610134"/>
              <a:ext cx="281305" cy="227329"/>
            </a:xfrm>
            <a:custGeom>
              <a:rect b="b" l="l" r="r" t="t"/>
              <a:pathLst>
                <a:path extrusionOk="0" h="227329" w="281305">
                  <a:moveTo>
                    <a:pt x="140131" y="0"/>
                  </a:moveTo>
                  <a:lnTo>
                    <a:pt x="100945" y="3402"/>
                  </a:lnTo>
                  <a:lnTo>
                    <a:pt x="39362" y="30060"/>
                  </a:lnTo>
                  <a:lnTo>
                    <a:pt x="9978" y="66450"/>
                  </a:lnTo>
                  <a:lnTo>
                    <a:pt x="0" y="114855"/>
                  </a:lnTo>
                  <a:lnTo>
                    <a:pt x="8728" y="163675"/>
                  </a:lnTo>
                  <a:lnTo>
                    <a:pt x="34831" y="198668"/>
                  </a:lnTo>
                  <a:lnTo>
                    <a:pt x="78188" y="219734"/>
                  </a:lnTo>
                  <a:lnTo>
                    <a:pt x="138676" y="226778"/>
                  </a:lnTo>
                  <a:lnTo>
                    <a:pt x="199632" y="219440"/>
                  </a:lnTo>
                  <a:lnTo>
                    <a:pt x="244253" y="197882"/>
                  </a:lnTo>
                  <a:lnTo>
                    <a:pt x="253425" y="186140"/>
                  </a:lnTo>
                  <a:lnTo>
                    <a:pt x="139765" y="186140"/>
                  </a:lnTo>
                  <a:lnTo>
                    <a:pt x="99849" y="181747"/>
                  </a:lnTo>
                  <a:lnTo>
                    <a:pt x="71531" y="168485"/>
                  </a:lnTo>
                  <a:lnTo>
                    <a:pt x="54656" y="146229"/>
                  </a:lnTo>
                  <a:lnTo>
                    <a:pt x="49066" y="114855"/>
                  </a:lnTo>
                  <a:lnTo>
                    <a:pt x="55084" y="82600"/>
                  </a:lnTo>
                  <a:lnTo>
                    <a:pt x="72764" y="58990"/>
                  </a:lnTo>
                  <a:lnTo>
                    <a:pt x="101545" y="44485"/>
                  </a:lnTo>
                  <a:lnTo>
                    <a:pt x="140864" y="39548"/>
                  </a:lnTo>
                  <a:lnTo>
                    <a:pt x="251382" y="39548"/>
                  </a:lnTo>
                  <a:lnTo>
                    <a:pt x="242697" y="30174"/>
                  </a:lnTo>
                  <a:lnTo>
                    <a:pt x="213532" y="13287"/>
                  </a:lnTo>
                  <a:lnTo>
                    <a:pt x="196852" y="7438"/>
                  </a:lnTo>
                  <a:lnTo>
                    <a:pt x="179145" y="3290"/>
                  </a:lnTo>
                  <a:lnTo>
                    <a:pt x="160280" y="818"/>
                  </a:lnTo>
                  <a:lnTo>
                    <a:pt x="140131" y="0"/>
                  </a:lnTo>
                  <a:close/>
                </a:path>
                <a:path extrusionOk="0" h="227329" w="281305">
                  <a:moveTo>
                    <a:pt x="251382" y="39548"/>
                  </a:moveTo>
                  <a:lnTo>
                    <a:pt x="140864" y="39548"/>
                  </a:lnTo>
                  <a:lnTo>
                    <a:pt x="179872" y="44485"/>
                  </a:lnTo>
                  <a:lnTo>
                    <a:pt x="208426" y="58990"/>
                  </a:lnTo>
                  <a:lnTo>
                    <a:pt x="225969" y="82600"/>
                  </a:lnTo>
                  <a:lnTo>
                    <a:pt x="231940" y="114855"/>
                  </a:lnTo>
                  <a:lnTo>
                    <a:pt x="226259" y="146229"/>
                  </a:lnTo>
                  <a:lnTo>
                    <a:pt x="209110" y="168485"/>
                  </a:lnTo>
                  <a:lnTo>
                    <a:pt x="180332" y="181747"/>
                  </a:lnTo>
                  <a:lnTo>
                    <a:pt x="139765" y="186140"/>
                  </a:lnTo>
                  <a:lnTo>
                    <a:pt x="253425" y="186140"/>
                  </a:lnTo>
                  <a:lnTo>
                    <a:pt x="271665" y="162792"/>
                  </a:lnTo>
                  <a:lnTo>
                    <a:pt x="280996" y="114855"/>
                  </a:lnTo>
                  <a:lnTo>
                    <a:pt x="276663" y="81317"/>
                  </a:lnTo>
                  <a:lnTo>
                    <a:pt x="263819" y="52970"/>
                  </a:lnTo>
                  <a:lnTo>
                    <a:pt x="251382" y="39548"/>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793" name="Google Shape;793;p73"/>
            <p:cNvSpPr/>
            <p:nvPr/>
          </p:nvSpPr>
          <p:spPr>
            <a:xfrm>
              <a:off x="19099035" y="10610132"/>
              <a:ext cx="563244" cy="227329"/>
            </a:xfrm>
            <a:custGeom>
              <a:rect b="b" l="l" r="r" t="t"/>
              <a:pathLst>
                <a:path extrusionOk="0" h="227329" w="563244">
                  <a:moveTo>
                    <a:pt x="266001" y="226796"/>
                  </a:moveTo>
                  <a:lnTo>
                    <a:pt x="157340" y="99275"/>
                  </a:lnTo>
                  <a:lnTo>
                    <a:pt x="260578" y="15341"/>
                  </a:lnTo>
                  <a:lnTo>
                    <a:pt x="194271" y="15341"/>
                  </a:lnTo>
                  <a:lnTo>
                    <a:pt x="46875" y="136359"/>
                  </a:lnTo>
                  <a:lnTo>
                    <a:pt x="46875" y="15341"/>
                  </a:lnTo>
                  <a:lnTo>
                    <a:pt x="0" y="15341"/>
                  </a:lnTo>
                  <a:lnTo>
                    <a:pt x="0" y="226796"/>
                  </a:lnTo>
                  <a:lnTo>
                    <a:pt x="46875" y="226796"/>
                  </a:lnTo>
                  <a:lnTo>
                    <a:pt x="46875" y="182537"/>
                  </a:lnTo>
                  <a:lnTo>
                    <a:pt x="120548" y="124307"/>
                  </a:lnTo>
                  <a:lnTo>
                    <a:pt x="207327" y="226796"/>
                  </a:lnTo>
                  <a:lnTo>
                    <a:pt x="266001" y="226796"/>
                  </a:lnTo>
                  <a:close/>
                </a:path>
                <a:path extrusionOk="0" h="227329" w="563244">
                  <a:moveTo>
                    <a:pt x="563219" y="80784"/>
                  </a:moveTo>
                  <a:lnTo>
                    <a:pt x="556120" y="44602"/>
                  </a:lnTo>
                  <a:lnTo>
                    <a:pt x="548868" y="36258"/>
                  </a:lnTo>
                  <a:lnTo>
                    <a:pt x="534250" y="19443"/>
                  </a:lnTo>
                  <a:lnTo>
                    <a:pt x="517817" y="13017"/>
                  </a:lnTo>
                  <a:lnTo>
                    <a:pt x="517817" y="109728"/>
                  </a:lnTo>
                  <a:lnTo>
                    <a:pt x="517715" y="115951"/>
                  </a:lnTo>
                  <a:lnTo>
                    <a:pt x="500291" y="154762"/>
                  </a:lnTo>
                  <a:lnTo>
                    <a:pt x="450342" y="185000"/>
                  </a:lnTo>
                  <a:lnTo>
                    <a:pt x="404761" y="191274"/>
                  </a:lnTo>
                  <a:lnTo>
                    <a:pt x="382905" y="189572"/>
                  </a:lnTo>
                  <a:lnTo>
                    <a:pt x="367411" y="184416"/>
                  </a:lnTo>
                  <a:lnTo>
                    <a:pt x="358165" y="175780"/>
                  </a:lnTo>
                  <a:lnTo>
                    <a:pt x="355104" y="163601"/>
                  </a:lnTo>
                  <a:lnTo>
                    <a:pt x="355104" y="163233"/>
                  </a:lnTo>
                  <a:lnTo>
                    <a:pt x="380695" y="134302"/>
                  </a:lnTo>
                  <a:lnTo>
                    <a:pt x="420522" y="127152"/>
                  </a:lnTo>
                  <a:lnTo>
                    <a:pt x="451739" y="124929"/>
                  </a:lnTo>
                  <a:lnTo>
                    <a:pt x="476529" y="122809"/>
                  </a:lnTo>
                  <a:lnTo>
                    <a:pt x="495388" y="119672"/>
                  </a:lnTo>
                  <a:lnTo>
                    <a:pt x="508939" y="115366"/>
                  </a:lnTo>
                  <a:lnTo>
                    <a:pt x="517817" y="109728"/>
                  </a:lnTo>
                  <a:lnTo>
                    <a:pt x="517817" y="13017"/>
                  </a:lnTo>
                  <a:lnTo>
                    <a:pt x="496785" y="4775"/>
                  </a:lnTo>
                  <a:lnTo>
                    <a:pt x="442874" y="0"/>
                  </a:lnTo>
                  <a:lnTo>
                    <a:pt x="387819" y="5156"/>
                  </a:lnTo>
                  <a:lnTo>
                    <a:pt x="347306" y="20701"/>
                  </a:lnTo>
                  <a:lnTo>
                    <a:pt x="321094" y="46786"/>
                  </a:lnTo>
                  <a:lnTo>
                    <a:pt x="308978" y="83566"/>
                  </a:lnTo>
                  <a:lnTo>
                    <a:pt x="308800" y="84988"/>
                  </a:lnTo>
                  <a:lnTo>
                    <a:pt x="358254" y="84988"/>
                  </a:lnTo>
                  <a:lnTo>
                    <a:pt x="358381" y="83883"/>
                  </a:lnTo>
                  <a:lnTo>
                    <a:pt x="365785" y="61988"/>
                  </a:lnTo>
                  <a:lnTo>
                    <a:pt x="382066" y="47218"/>
                  </a:lnTo>
                  <a:lnTo>
                    <a:pt x="408546" y="38874"/>
                  </a:lnTo>
                  <a:lnTo>
                    <a:pt x="446532" y="36258"/>
                  </a:lnTo>
                  <a:lnTo>
                    <a:pt x="472998" y="37934"/>
                  </a:lnTo>
                  <a:lnTo>
                    <a:pt x="510755" y="54457"/>
                  </a:lnTo>
                  <a:lnTo>
                    <a:pt x="517093" y="65036"/>
                  </a:lnTo>
                  <a:lnTo>
                    <a:pt x="517093" y="70904"/>
                  </a:lnTo>
                  <a:lnTo>
                    <a:pt x="480644" y="91363"/>
                  </a:lnTo>
                  <a:lnTo>
                    <a:pt x="417677" y="96291"/>
                  </a:lnTo>
                  <a:lnTo>
                    <a:pt x="393242" y="98894"/>
                  </a:lnTo>
                  <a:lnTo>
                    <a:pt x="351866" y="108013"/>
                  </a:lnTo>
                  <a:lnTo>
                    <a:pt x="311823" y="136855"/>
                  </a:lnTo>
                  <a:lnTo>
                    <a:pt x="304203" y="167259"/>
                  </a:lnTo>
                  <a:lnTo>
                    <a:pt x="309740" y="193230"/>
                  </a:lnTo>
                  <a:lnTo>
                    <a:pt x="326326" y="211836"/>
                  </a:lnTo>
                  <a:lnTo>
                    <a:pt x="353872" y="223050"/>
                  </a:lnTo>
                  <a:lnTo>
                    <a:pt x="392315" y="226796"/>
                  </a:lnTo>
                  <a:lnTo>
                    <a:pt x="423240" y="224764"/>
                  </a:lnTo>
                  <a:lnTo>
                    <a:pt x="474853" y="208648"/>
                  </a:lnTo>
                  <a:lnTo>
                    <a:pt x="509028" y="180670"/>
                  </a:lnTo>
                  <a:lnTo>
                    <a:pt x="519264" y="165595"/>
                  </a:lnTo>
                  <a:lnTo>
                    <a:pt x="523392" y="219824"/>
                  </a:lnTo>
                  <a:lnTo>
                    <a:pt x="563219" y="219824"/>
                  </a:lnTo>
                  <a:lnTo>
                    <a:pt x="563219" y="165595"/>
                  </a:lnTo>
                  <a:lnTo>
                    <a:pt x="563219" y="109728"/>
                  </a:lnTo>
                  <a:lnTo>
                    <a:pt x="563219" y="8078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nvGrpSpPr>
            <p:cNvPr id="794" name="Google Shape;794;p73"/>
            <p:cNvGrpSpPr/>
            <p:nvPr/>
          </p:nvGrpSpPr>
          <p:grpSpPr>
            <a:xfrm>
              <a:off x="17270138" y="10697205"/>
              <a:ext cx="448309" cy="277073"/>
              <a:chOff x="17270138" y="10697205"/>
              <a:chExt cx="448309" cy="277073"/>
            </a:xfrm>
          </p:grpSpPr>
          <p:sp>
            <p:nvSpPr>
              <p:cNvPr id="795" name="Google Shape;795;p73"/>
              <p:cNvSpPr/>
              <p:nvPr/>
            </p:nvSpPr>
            <p:spPr>
              <a:xfrm>
                <a:off x="17270138" y="10697205"/>
                <a:ext cx="448309" cy="55245"/>
              </a:xfrm>
              <a:custGeom>
                <a:rect b="b" l="l" r="r" t="t"/>
                <a:pathLst>
                  <a:path extrusionOk="0" h="55245" w="448309">
                    <a:moveTo>
                      <a:pt x="440300" y="0"/>
                    </a:moveTo>
                    <a:lnTo>
                      <a:pt x="7455" y="0"/>
                    </a:lnTo>
                    <a:lnTo>
                      <a:pt x="4412" y="12040"/>
                    </a:lnTo>
                    <a:lnTo>
                      <a:pt x="2145" y="24279"/>
                    </a:lnTo>
                    <a:lnTo>
                      <a:pt x="668" y="36679"/>
                    </a:lnTo>
                    <a:lnTo>
                      <a:pt x="0" y="51087"/>
                    </a:lnTo>
                    <a:lnTo>
                      <a:pt x="73" y="54846"/>
                    </a:lnTo>
                    <a:lnTo>
                      <a:pt x="447693" y="54846"/>
                    </a:lnTo>
                    <a:lnTo>
                      <a:pt x="447766" y="49202"/>
                    </a:lnTo>
                    <a:lnTo>
                      <a:pt x="447097" y="36679"/>
                    </a:lnTo>
                    <a:lnTo>
                      <a:pt x="445619" y="24279"/>
                    </a:lnTo>
                    <a:lnTo>
                      <a:pt x="443349" y="12040"/>
                    </a:lnTo>
                    <a:lnTo>
                      <a:pt x="44030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796" name="Google Shape;796;p73"/>
              <p:cNvSpPr/>
              <p:nvPr/>
            </p:nvSpPr>
            <p:spPr>
              <a:xfrm>
                <a:off x="17272040" y="10775656"/>
                <a:ext cx="444500" cy="55245"/>
              </a:xfrm>
              <a:custGeom>
                <a:rect b="b" l="l" r="r" t="t"/>
                <a:pathLst>
                  <a:path extrusionOk="0" h="55245" w="444500">
                    <a:moveTo>
                      <a:pt x="443965" y="0"/>
                    </a:moveTo>
                    <a:lnTo>
                      <a:pt x="0" y="0"/>
                    </a:lnTo>
                    <a:lnTo>
                      <a:pt x="2328" y="14230"/>
                    </a:lnTo>
                    <a:lnTo>
                      <a:pt x="5540" y="28145"/>
                    </a:lnTo>
                    <a:lnTo>
                      <a:pt x="9601" y="41715"/>
                    </a:lnTo>
                    <a:lnTo>
                      <a:pt x="14481" y="54909"/>
                    </a:lnTo>
                    <a:lnTo>
                      <a:pt x="429484" y="54909"/>
                    </a:lnTo>
                    <a:lnTo>
                      <a:pt x="434362" y="41715"/>
                    </a:lnTo>
                    <a:lnTo>
                      <a:pt x="438421" y="28145"/>
                    </a:lnTo>
                    <a:lnTo>
                      <a:pt x="441632" y="14230"/>
                    </a:lnTo>
                    <a:lnTo>
                      <a:pt x="443965"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797" name="Google Shape;797;p73"/>
              <p:cNvSpPr/>
              <p:nvPr/>
            </p:nvSpPr>
            <p:spPr>
              <a:xfrm>
                <a:off x="17294201" y="10851088"/>
                <a:ext cx="400050" cy="123190"/>
              </a:xfrm>
              <a:custGeom>
                <a:rect b="b" l="l" r="r" t="t"/>
                <a:pathLst>
                  <a:path extrusionOk="0" h="123190" w="400050">
                    <a:moveTo>
                      <a:pt x="399631" y="0"/>
                    </a:moveTo>
                    <a:lnTo>
                      <a:pt x="0" y="0"/>
                    </a:lnTo>
                    <a:lnTo>
                      <a:pt x="26578" y="40754"/>
                    </a:lnTo>
                    <a:lnTo>
                      <a:pt x="61146" y="74712"/>
                    </a:lnTo>
                    <a:lnTo>
                      <a:pt x="102406" y="100575"/>
                    </a:lnTo>
                    <a:lnTo>
                      <a:pt x="149061" y="117045"/>
                    </a:lnTo>
                    <a:lnTo>
                      <a:pt x="199815" y="122823"/>
                    </a:lnTo>
                    <a:lnTo>
                      <a:pt x="250569" y="117045"/>
                    </a:lnTo>
                    <a:lnTo>
                      <a:pt x="297225" y="100575"/>
                    </a:lnTo>
                    <a:lnTo>
                      <a:pt x="338485" y="74712"/>
                    </a:lnTo>
                    <a:lnTo>
                      <a:pt x="373052" y="40754"/>
                    </a:lnTo>
                    <a:lnTo>
                      <a:pt x="399631"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pic>
          <p:nvPicPr>
            <p:cNvPr id="798" name="Google Shape;798;p73"/>
            <p:cNvPicPr preferRelativeResize="0"/>
            <p:nvPr/>
          </p:nvPicPr>
          <p:blipFill rotWithShape="1">
            <a:blip r:embed="rId4">
              <a:alphaModFix/>
            </a:blip>
            <a:srcRect b="0" l="0" r="0" t="0"/>
            <a:stretch/>
          </p:blipFill>
          <p:spPr>
            <a:xfrm>
              <a:off x="17298399" y="10392506"/>
              <a:ext cx="391240" cy="257497"/>
            </a:xfrm>
            <a:prstGeom prst="rect">
              <a:avLst/>
            </a:prstGeom>
            <a:noFill/>
            <a:ln>
              <a:noFill/>
            </a:ln>
          </p:spPr>
        </p:pic>
      </p:gr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02" name="Shape 802"/>
        <p:cNvGrpSpPr/>
        <p:nvPr/>
      </p:nvGrpSpPr>
      <p:grpSpPr>
        <a:xfrm>
          <a:off x="0" y="0"/>
          <a:ext cx="0" cy="0"/>
          <a:chOff x="0" y="0"/>
          <a:chExt cx="0" cy="0"/>
        </a:xfrm>
      </p:grpSpPr>
      <p:sp>
        <p:nvSpPr>
          <p:cNvPr id="803" name="Google Shape;803;p74"/>
          <p:cNvSpPr txBox="1"/>
          <p:nvPr>
            <p:ph idx="12" type="sldNum"/>
          </p:nvPr>
        </p:nvSpPr>
        <p:spPr>
          <a:xfrm>
            <a:off x="10668000" y="6295225"/>
            <a:ext cx="762000" cy="2805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fld id="{00000000-1234-1234-1234-123412341234}" type="slidenum">
              <a:rPr lang="en-US"/>
              <a:t>‹#›</a:t>
            </a:fld>
            <a:endParaRPr/>
          </a:p>
        </p:txBody>
      </p:sp>
      <p:sp>
        <p:nvSpPr>
          <p:cNvPr id="804" name="Google Shape;804;p74"/>
          <p:cNvSpPr txBox="1"/>
          <p:nvPr>
            <p:ph type="title"/>
          </p:nvPr>
        </p:nvSpPr>
        <p:spPr>
          <a:xfrm>
            <a:off x="685800" y="533400"/>
            <a:ext cx="10845900" cy="609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solidFill>
                  <a:schemeClr val="dk1"/>
                </a:solidFill>
              </a:rPr>
              <a:t>Align on the frequency of conversation</a:t>
            </a:r>
            <a:endParaRPr>
              <a:solidFill>
                <a:schemeClr val="dk1"/>
              </a:solidFill>
            </a:endParaRPr>
          </a:p>
        </p:txBody>
      </p:sp>
      <p:sp>
        <p:nvSpPr>
          <p:cNvPr id="805" name="Google Shape;805;p74"/>
          <p:cNvSpPr txBox="1"/>
          <p:nvPr>
            <p:ph idx="1" type="body"/>
          </p:nvPr>
        </p:nvSpPr>
        <p:spPr>
          <a:xfrm>
            <a:off x="685800" y="1524000"/>
            <a:ext cx="4432200" cy="4381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b="1" sz="2400">
              <a:latin typeface="Muli"/>
              <a:ea typeface="Muli"/>
              <a:cs typeface="Muli"/>
              <a:sym typeface="Muli"/>
            </a:endParaRPr>
          </a:p>
          <a:p>
            <a:pPr indent="0" lvl="0" marL="0" rtl="0" algn="l">
              <a:spcBef>
                <a:spcPts val="0"/>
              </a:spcBef>
              <a:spcAft>
                <a:spcPts val="0"/>
              </a:spcAft>
              <a:buNone/>
            </a:pPr>
            <a:r>
              <a:t/>
            </a:r>
            <a:endParaRPr/>
          </a:p>
          <a:p>
            <a:pPr indent="0" lvl="0" marL="12700" marR="5080" rtl="0" algn="just">
              <a:lnSpc>
                <a:spcPct val="119100"/>
              </a:lnSpc>
              <a:spcBef>
                <a:spcPts val="0"/>
              </a:spcBef>
              <a:spcAft>
                <a:spcPts val="0"/>
              </a:spcAft>
              <a:buNone/>
            </a:pPr>
            <a:r>
              <a:rPr lang="en-US">
                <a:solidFill>
                  <a:srgbClr val="353535"/>
                </a:solidFill>
              </a:rPr>
              <a:t>Now that you know where you’ll be communicating, you also have to identify how frequently you’ll be communicating. Your communication frequency is your action plan for updating different stakeholders about different project details.</a:t>
            </a:r>
            <a:endParaRPr>
              <a:solidFill>
                <a:srgbClr val="353535"/>
              </a:solidFill>
            </a:endParaRPr>
          </a:p>
          <a:p>
            <a:pPr indent="0" lvl="0" marL="0" rtl="0" algn="l">
              <a:spcBef>
                <a:spcPts val="0"/>
              </a:spcBef>
              <a:spcAft>
                <a:spcPts val="0"/>
              </a:spcAft>
              <a:buNone/>
            </a:pPr>
            <a:r>
              <a:t/>
            </a:r>
            <a:endParaRPr/>
          </a:p>
        </p:txBody>
      </p:sp>
      <p:sp>
        <p:nvSpPr>
          <p:cNvPr id="806" name="Google Shape;806;p74"/>
          <p:cNvSpPr txBox="1"/>
          <p:nvPr>
            <p:ph idx="2" type="body"/>
          </p:nvPr>
        </p:nvSpPr>
        <p:spPr>
          <a:xfrm>
            <a:off x="6191050" y="1600200"/>
            <a:ext cx="5132700" cy="1365900"/>
          </a:xfrm>
          <a:prstGeom prst="rect">
            <a:avLst/>
          </a:prstGeom>
        </p:spPr>
        <p:txBody>
          <a:bodyPr anchorCtr="0" anchor="t" bIns="91425" lIns="91425" spcFirstLastPara="1" rIns="91425" wrap="square" tIns="91425">
            <a:noAutofit/>
          </a:bodyPr>
          <a:lstStyle/>
          <a:p>
            <a:pPr indent="0" lvl="0" marL="12700" marR="5080" rtl="0" algn="l">
              <a:lnSpc>
                <a:spcPct val="119100"/>
              </a:lnSpc>
              <a:spcBef>
                <a:spcPts val="0"/>
              </a:spcBef>
              <a:spcAft>
                <a:spcPts val="0"/>
              </a:spcAft>
              <a:buNone/>
            </a:pPr>
            <a:r>
              <a:rPr lang="en-US">
                <a:solidFill>
                  <a:schemeClr val="dk1"/>
                </a:solidFill>
              </a:rPr>
              <a:t>Weekly project status updates posted in WhatsApp for example to all project stakeholders and sponsors.</a:t>
            </a:r>
            <a:endParaRPr>
              <a:solidFill>
                <a:schemeClr val="dk1"/>
              </a:solidFill>
            </a:endParaRPr>
          </a:p>
          <a:p>
            <a:pPr indent="0" lvl="0" marL="12700" marR="5080" rtl="0" algn="l">
              <a:lnSpc>
                <a:spcPct val="119100"/>
              </a:lnSpc>
              <a:spcBef>
                <a:spcPts val="0"/>
              </a:spcBef>
              <a:spcAft>
                <a:spcPts val="0"/>
              </a:spcAft>
              <a:buNone/>
            </a:pPr>
            <a:r>
              <a:t/>
            </a:r>
            <a:endParaRPr>
              <a:solidFill>
                <a:schemeClr val="dk1"/>
              </a:solidFill>
            </a:endParaRPr>
          </a:p>
        </p:txBody>
      </p:sp>
      <p:sp>
        <p:nvSpPr>
          <p:cNvPr id="807" name="Google Shape;807;p74"/>
          <p:cNvSpPr txBox="1"/>
          <p:nvPr>
            <p:ph idx="3" type="body"/>
          </p:nvPr>
        </p:nvSpPr>
        <p:spPr>
          <a:xfrm>
            <a:off x="6191050" y="3883950"/>
            <a:ext cx="5132700" cy="1365900"/>
          </a:xfrm>
          <a:prstGeom prst="rect">
            <a:avLst/>
          </a:prstGeom>
        </p:spPr>
        <p:txBody>
          <a:bodyPr anchorCtr="0" anchor="t" bIns="91425" lIns="91425" spcFirstLastPara="1" rIns="91425" wrap="square" tIns="91425">
            <a:noAutofit/>
          </a:bodyPr>
          <a:lstStyle/>
          <a:p>
            <a:pPr indent="0" lvl="0" marL="12700" marR="5080" rtl="0" algn="l">
              <a:lnSpc>
                <a:spcPct val="119100"/>
              </a:lnSpc>
              <a:spcBef>
                <a:spcPts val="0"/>
              </a:spcBef>
              <a:spcAft>
                <a:spcPts val="0"/>
              </a:spcAft>
              <a:buNone/>
            </a:pPr>
            <a:r>
              <a:rPr lang="en-US">
                <a:solidFill>
                  <a:schemeClr val="dk1"/>
                </a:solidFill>
              </a:rPr>
              <a:t>Monthly project team meetings to unblock any work or brainstorm next steps.</a:t>
            </a:r>
            <a:endParaRPr>
              <a:solidFill>
                <a:schemeClr val="dk1"/>
              </a:solidFill>
            </a:endParaRPr>
          </a:p>
          <a:p>
            <a:pPr indent="0" lvl="0" marL="12700" marR="5080" rtl="0" algn="l">
              <a:lnSpc>
                <a:spcPct val="119100"/>
              </a:lnSpc>
              <a:spcBef>
                <a:spcPts val="0"/>
              </a:spcBef>
              <a:spcAft>
                <a:spcPts val="0"/>
              </a:spcAft>
              <a:buNone/>
            </a:pPr>
            <a:r>
              <a:rPr lang="en-US">
                <a:solidFill>
                  <a:schemeClr val="dk1"/>
                </a:solidFill>
              </a:rPr>
              <a:t>Asynchronous project milestone updates using emails as needed.</a:t>
            </a:r>
            <a:endParaRPr>
              <a:solidFill>
                <a:schemeClr val="dk1"/>
              </a:solidFill>
            </a:endParaRPr>
          </a:p>
          <a:p>
            <a:pPr indent="0" lvl="0" marL="12700" marR="5080" rtl="0" algn="l">
              <a:lnSpc>
                <a:spcPct val="119100"/>
              </a:lnSpc>
              <a:spcBef>
                <a:spcPts val="0"/>
              </a:spcBef>
              <a:spcAft>
                <a:spcPts val="0"/>
              </a:spcAft>
              <a:buNone/>
            </a:pPr>
            <a:r>
              <a:t/>
            </a:r>
            <a:endParaRPr>
              <a:solidFill>
                <a:schemeClr val="dk1"/>
              </a:solidFill>
            </a:endParaRPr>
          </a:p>
          <a:p>
            <a:pPr indent="0" lvl="0" marL="12700" marR="5080" rtl="0" algn="l">
              <a:lnSpc>
                <a:spcPct val="119100"/>
              </a:lnSpc>
              <a:spcBef>
                <a:spcPts val="0"/>
              </a:spcBef>
              <a:spcAft>
                <a:spcPts val="0"/>
              </a:spcAft>
              <a:buNone/>
            </a:pPr>
            <a:r>
              <a:t/>
            </a:r>
            <a:endParaRPr>
              <a:solidFill>
                <a:schemeClr val="dk1"/>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11" name="Shape 811"/>
        <p:cNvGrpSpPr/>
        <p:nvPr/>
      </p:nvGrpSpPr>
      <p:grpSpPr>
        <a:xfrm>
          <a:off x="0" y="0"/>
          <a:ext cx="0" cy="0"/>
          <a:chOff x="0" y="0"/>
          <a:chExt cx="0" cy="0"/>
        </a:xfrm>
      </p:grpSpPr>
      <p:sp>
        <p:nvSpPr>
          <p:cNvPr id="812" name="Google Shape;812;p75"/>
          <p:cNvSpPr txBox="1"/>
          <p:nvPr>
            <p:ph idx="12" type="sldNum"/>
          </p:nvPr>
        </p:nvSpPr>
        <p:spPr>
          <a:xfrm>
            <a:off x="10668000" y="6295225"/>
            <a:ext cx="762000" cy="2805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fld id="{00000000-1234-1234-1234-123412341234}" type="slidenum">
              <a:rPr lang="en-US"/>
              <a:t>‹#›</a:t>
            </a:fld>
            <a:endParaRPr/>
          </a:p>
        </p:txBody>
      </p:sp>
      <p:sp>
        <p:nvSpPr>
          <p:cNvPr id="813" name="Google Shape;813;p75"/>
          <p:cNvSpPr txBox="1"/>
          <p:nvPr>
            <p:ph type="title"/>
          </p:nvPr>
        </p:nvSpPr>
        <p:spPr>
          <a:xfrm>
            <a:off x="685800" y="533400"/>
            <a:ext cx="10845900" cy="609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solidFill>
                  <a:schemeClr val="dk1"/>
                </a:solidFill>
              </a:rPr>
              <a:t>Add a plan for stakeholder management</a:t>
            </a:r>
            <a:endParaRPr>
              <a:solidFill>
                <a:schemeClr val="dk1"/>
              </a:solidFill>
            </a:endParaRPr>
          </a:p>
        </p:txBody>
      </p:sp>
      <p:sp>
        <p:nvSpPr>
          <p:cNvPr id="814" name="Google Shape;814;p75"/>
          <p:cNvSpPr txBox="1"/>
          <p:nvPr>
            <p:ph idx="1" type="body"/>
          </p:nvPr>
        </p:nvSpPr>
        <p:spPr>
          <a:xfrm>
            <a:off x="685800" y="1524000"/>
            <a:ext cx="4432200" cy="4381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b="1" sz="2400">
              <a:latin typeface="Muli"/>
              <a:ea typeface="Muli"/>
              <a:cs typeface="Muli"/>
              <a:sym typeface="Muli"/>
            </a:endParaRPr>
          </a:p>
          <a:p>
            <a:pPr indent="0" lvl="0" marL="0" rtl="0" algn="l">
              <a:spcBef>
                <a:spcPts val="0"/>
              </a:spcBef>
              <a:spcAft>
                <a:spcPts val="0"/>
              </a:spcAft>
              <a:buNone/>
            </a:pPr>
            <a:r>
              <a:t/>
            </a:r>
            <a:endParaRPr/>
          </a:p>
          <a:p>
            <a:pPr indent="0" lvl="0" marL="12700" marR="5080" rtl="0" algn="just">
              <a:lnSpc>
                <a:spcPct val="119100"/>
              </a:lnSpc>
              <a:spcBef>
                <a:spcPts val="0"/>
              </a:spcBef>
              <a:spcAft>
                <a:spcPts val="0"/>
              </a:spcAft>
              <a:buNone/>
            </a:pPr>
            <a:r>
              <a:rPr lang="en-US">
                <a:solidFill>
                  <a:srgbClr val="353535"/>
                </a:solidFill>
              </a:rPr>
              <a:t>Take some time as you’re drafting your communication plan to detail when to communicate with each project stakeholder, and about what. Some people, like your key project team members, will be communicating about this project regularly maybe even daily. Other project stakeholders may only need to be looped in during project status updates or maybe just at the final readout.</a:t>
            </a:r>
            <a:endParaRPr>
              <a:solidFill>
                <a:srgbClr val="353535"/>
              </a:solidFill>
            </a:endParaRPr>
          </a:p>
          <a:p>
            <a:pPr indent="0" lvl="0" marL="0" rtl="0" algn="l">
              <a:spcBef>
                <a:spcPts val="0"/>
              </a:spcBef>
              <a:spcAft>
                <a:spcPts val="0"/>
              </a:spcAft>
              <a:buNone/>
            </a:pPr>
            <a:r>
              <a:t/>
            </a:r>
            <a:endParaRPr/>
          </a:p>
        </p:txBody>
      </p:sp>
      <p:sp>
        <p:nvSpPr>
          <p:cNvPr id="815" name="Google Shape;815;p75"/>
          <p:cNvSpPr txBox="1"/>
          <p:nvPr>
            <p:ph idx="2" type="body"/>
          </p:nvPr>
        </p:nvSpPr>
        <p:spPr>
          <a:xfrm>
            <a:off x="6191050" y="1600200"/>
            <a:ext cx="5132700" cy="1365900"/>
          </a:xfrm>
          <a:prstGeom prst="rect">
            <a:avLst/>
          </a:prstGeom>
        </p:spPr>
        <p:txBody>
          <a:bodyPr anchorCtr="0" anchor="t" bIns="91425" lIns="91425" spcFirstLastPara="1" rIns="91425" wrap="square" tIns="91425">
            <a:noAutofit/>
          </a:bodyPr>
          <a:lstStyle/>
          <a:p>
            <a:pPr indent="0" lvl="0" marL="12700" marR="5080" rtl="0" algn="l">
              <a:lnSpc>
                <a:spcPct val="119100"/>
              </a:lnSpc>
              <a:spcBef>
                <a:spcPts val="0"/>
              </a:spcBef>
              <a:spcAft>
                <a:spcPts val="0"/>
              </a:spcAft>
              <a:buNone/>
            </a:pPr>
            <a:r>
              <a:rPr lang="en-US">
                <a:solidFill>
                  <a:schemeClr val="dk1"/>
                </a:solidFill>
              </a:rPr>
              <a:t>By listing out how you’ll be managing communication with stakeholders, you can ensure they’re being contacted at the right time about the right things.</a:t>
            </a:r>
            <a:endParaRPr>
              <a:solidFill>
                <a:schemeClr val="dk1"/>
              </a:solidFill>
            </a:endParaRPr>
          </a:p>
          <a:p>
            <a:pPr indent="0" lvl="0" marL="12700" marR="5080" rtl="0" algn="l">
              <a:lnSpc>
                <a:spcPct val="119100"/>
              </a:lnSpc>
              <a:spcBef>
                <a:spcPts val="0"/>
              </a:spcBef>
              <a:spcAft>
                <a:spcPts val="0"/>
              </a:spcAft>
              <a:buNone/>
            </a:pPr>
            <a:r>
              <a:t/>
            </a:r>
            <a:endParaRPr>
              <a:solidFill>
                <a:schemeClr val="dk1"/>
              </a:solidFill>
            </a:endParaRPr>
          </a:p>
        </p:txBody>
      </p:sp>
      <p:sp>
        <p:nvSpPr>
          <p:cNvPr id="816" name="Google Shape;816;p75"/>
          <p:cNvSpPr txBox="1"/>
          <p:nvPr>
            <p:ph idx="3" type="body"/>
          </p:nvPr>
        </p:nvSpPr>
        <p:spPr>
          <a:xfrm>
            <a:off x="6191050" y="3883950"/>
            <a:ext cx="5132700" cy="1365900"/>
          </a:xfrm>
          <a:prstGeom prst="rect">
            <a:avLst/>
          </a:prstGeom>
        </p:spPr>
        <p:txBody>
          <a:bodyPr anchorCtr="0" anchor="t" bIns="91425" lIns="91425" spcFirstLastPara="1" rIns="91425" wrap="square" tIns="91425">
            <a:noAutofit/>
          </a:bodyPr>
          <a:lstStyle/>
          <a:p>
            <a:pPr indent="0" lvl="0" marL="12700" marR="5080" rtl="0" algn="l">
              <a:lnSpc>
                <a:spcPct val="119100"/>
              </a:lnSpc>
              <a:spcBef>
                <a:spcPts val="0"/>
              </a:spcBef>
              <a:spcAft>
                <a:spcPts val="0"/>
              </a:spcAft>
              <a:buNone/>
            </a:pPr>
            <a:r>
              <a:rPr lang="en-US">
                <a:solidFill>
                  <a:schemeClr val="dk1"/>
                </a:solidFill>
              </a:rPr>
              <a:t>The communication they recieve should answer questions at their level of detail and with a focus on business results and overall, high-level impact.</a:t>
            </a:r>
            <a:endParaRPr>
              <a:solidFill>
                <a:schemeClr val="dk1"/>
              </a:solidFill>
            </a:endParaRPr>
          </a:p>
          <a:p>
            <a:pPr indent="0" lvl="0" marL="12700" marR="5080" rtl="0" algn="l">
              <a:lnSpc>
                <a:spcPct val="119100"/>
              </a:lnSpc>
              <a:spcBef>
                <a:spcPts val="0"/>
              </a:spcBef>
              <a:spcAft>
                <a:spcPts val="0"/>
              </a:spcAft>
              <a:buNone/>
            </a:pPr>
            <a:r>
              <a:t/>
            </a:r>
            <a:endParaRPr>
              <a:solidFill>
                <a:schemeClr val="dk1"/>
              </a:solidFill>
            </a:endParaRPr>
          </a:p>
          <a:p>
            <a:pPr indent="0" lvl="0" marL="12700" marR="5080" rtl="0" algn="l">
              <a:lnSpc>
                <a:spcPct val="119100"/>
              </a:lnSpc>
              <a:spcBef>
                <a:spcPts val="0"/>
              </a:spcBef>
              <a:spcAft>
                <a:spcPts val="0"/>
              </a:spcAft>
              <a:buNone/>
            </a:pPr>
            <a:r>
              <a:t/>
            </a:r>
            <a:endParaRPr>
              <a:solidFill>
                <a:schemeClr val="dk1"/>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20" name="Shape 820"/>
        <p:cNvGrpSpPr/>
        <p:nvPr/>
      </p:nvGrpSpPr>
      <p:grpSpPr>
        <a:xfrm>
          <a:off x="0" y="0"/>
          <a:ext cx="0" cy="0"/>
          <a:chOff x="0" y="0"/>
          <a:chExt cx="0" cy="0"/>
        </a:xfrm>
      </p:grpSpPr>
      <p:sp>
        <p:nvSpPr>
          <p:cNvPr id="821" name="Google Shape;821;p76"/>
          <p:cNvSpPr txBox="1"/>
          <p:nvPr>
            <p:ph type="title"/>
          </p:nvPr>
        </p:nvSpPr>
        <p:spPr>
          <a:xfrm>
            <a:off x="822261" y="802841"/>
            <a:ext cx="14620800" cy="684300"/>
          </a:xfrm>
          <a:prstGeom prst="rect">
            <a:avLst/>
          </a:prstGeom>
        </p:spPr>
        <p:txBody>
          <a:bodyPr anchorCtr="0" anchor="ctr" bIns="0" lIns="0" spcFirstLastPara="1" rIns="0" wrap="square" tIns="0">
            <a:normAutofit/>
          </a:bodyPr>
          <a:lstStyle/>
          <a:p>
            <a:pPr indent="0" lvl="0" marL="0" rtl="0" algn="l">
              <a:spcBef>
                <a:spcPts val="0"/>
              </a:spcBef>
              <a:spcAft>
                <a:spcPts val="0"/>
              </a:spcAft>
              <a:buNone/>
            </a:pPr>
            <a:r>
              <a:rPr lang="en-US"/>
              <a:t>Action plan</a:t>
            </a:r>
            <a:endParaRPr/>
          </a:p>
        </p:txBody>
      </p:sp>
      <p:sp>
        <p:nvSpPr>
          <p:cNvPr id="822" name="Google Shape;822;p76"/>
          <p:cNvSpPr txBox="1"/>
          <p:nvPr>
            <p:ph idx="2" type="body"/>
          </p:nvPr>
        </p:nvSpPr>
        <p:spPr>
          <a:xfrm>
            <a:off x="125701" y="1639550"/>
            <a:ext cx="11916000" cy="5044800"/>
          </a:xfrm>
          <a:prstGeom prst="rect">
            <a:avLst/>
          </a:prstGeom>
        </p:spPr>
        <p:txBody>
          <a:bodyPr anchorCtr="0" anchor="t" bIns="0" lIns="0" spcFirstLastPara="1" rIns="0" wrap="square" tIns="0">
            <a:noAutofit/>
          </a:bodyPr>
          <a:lstStyle/>
          <a:p>
            <a:pPr indent="0" lvl="0" marL="0" rtl="0" algn="l">
              <a:lnSpc>
                <a:spcPct val="115000"/>
              </a:lnSpc>
              <a:spcBef>
                <a:spcPts val="0"/>
              </a:spcBef>
              <a:spcAft>
                <a:spcPts val="0"/>
              </a:spcAft>
              <a:buNone/>
            </a:pPr>
            <a:r>
              <a:t/>
            </a:r>
            <a:endParaRPr sz="1800">
              <a:solidFill>
                <a:srgbClr val="000000"/>
              </a:solidFill>
              <a:latin typeface="Muli"/>
              <a:ea typeface="Muli"/>
              <a:cs typeface="Muli"/>
              <a:sym typeface="Muli"/>
            </a:endParaRPr>
          </a:p>
          <a:p>
            <a:pPr indent="0" lvl="0" marL="0" rtl="0" algn="l">
              <a:spcBef>
                <a:spcPts val="900"/>
              </a:spcBef>
              <a:spcAft>
                <a:spcPts val="0"/>
              </a:spcAft>
              <a:buNone/>
            </a:pPr>
            <a:r>
              <a:t/>
            </a:r>
            <a:endParaRPr b="1" sz="1900">
              <a:solidFill>
                <a:srgbClr val="353535"/>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26" name="Shape 826"/>
        <p:cNvGrpSpPr/>
        <p:nvPr/>
      </p:nvGrpSpPr>
      <p:grpSpPr>
        <a:xfrm>
          <a:off x="0" y="0"/>
          <a:ext cx="0" cy="0"/>
          <a:chOff x="0" y="0"/>
          <a:chExt cx="0" cy="0"/>
        </a:xfrm>
      </p:grpSpPr>
      <p:sp>
        <p:nvSpPr>
          <p:cNvPr id="827" name="Google Shape;827;p77"/>
          <p:cNvSpPr txBox="1"/>
          <p:nvPr>
            <p:ph type="ctrTitle"/>
          </p:nvPr>
        </p:nvSpPr>
        <p:spPr>
          <a:xfrm>
            <a:off x="1176964" y="2495954"/>
            <a:ext cx="8533500" cy="1179900"/>
          </a:xfrm>
          <a:prstGeom prst="rect">
            <a:avLst/>
          </a:prstGeom>
          <a:noFill/>
          <a:ln>
            <a:noFill/>
          </a:ln>
        </p:spPr>
        <p:txBody>
          <a:bodyPr anchorCtr="0" anchor="ctr" bIns="0" lIns="0" spcFirstLastPara="1" rIns="0" wrap="square" tIns="10000">
            <a:spAutoFit/>
          </a:bodyPr>
          <a:lstStyle/>
          <a:p>
            <a:pPr indent="0" lvl="0" marL="0" rtl="0" algn="l">
              <a:lnSpc>
                <a:spcPct val="100000"/>
              </a:lnSpc>
              <a:spcBef>
                <a:spcPts val="0"/>
              </a:spcBef>
              <a:spcAft>
                <a:spcPts val="0"/>
              </a:spcAft>
              <a:buClr>
                <a:srgbClr val="FFFFFF"/>
              </a:buClr>
              <a:buSzPts val="7600"/>
              <a:buFont typeface="Arial Black"/>
              <a:buNone/>
            </a:pPr>
            <a:r>
              <a:rPr lang="en-US" sz="7600">
                <a:solidFill>
                  <a:srgbClr val="FFFFFF"/>
                </a:solidFill>
                <a:latin typeface="Arial Black"/>
                <a:ea typeface="Arial Black"/>
                <a:cs typeface="Arial Black"/>
                <a:sym typeface="Arial Black"/>
              </a:rPr>
              <a:t>Thank you</a:t>
            </a:r>
            <a:endParaRPr sz="7600">
              <a:latin typeface="Arial Black"/>
              <a:ea typeface="Arial Black"/>
              <a:cs typeface="Arial Black"/>
              <a:sym typeface="Arial Black"/>
            </a:endParaRPr>
          </a:p>
        </p:txBody>
      </p:sp>
      <p:grpSp>
        <p:nvGrpSpPr>
          <p:cNvPr id="828" name="Google Shape;828;p77"/>
          <p:cNvGrpSpPr/>
          <p:nvPr/>
        </p:nvGrpSpPr>
        <p:grpSpPr>
          <a:xfrm>
            <a:off x="0" y="5981462"/>
            <a:ext cx="12191485" cy="127071"/>
            <a:chOff x="0" y="9863563"/>
            <a:chExt cx="20104692" cy="209550"/>
          </a:xfrm>
        </p:grpSpPr>
        <p:sp>
          <p:nvSpPr>
            <p:cNvPr id="829" name="Google Shape;829;p77"/>
            <p:cNvSpPr/>
            <p:nvPr/>
          </p:nvSpPr>
          <p:spPr>
            <a:xfrm>
              <a:off x="9568137" y="9863563"/>
              <a:ext cx="10536555" cy="209550"/>
            </a:xfrm>
            <a:custGeom>
              <a:rect b="b" l="l" r="r" t="t"/>
              <a:pathLst>
                <a:path extrusionOk="0" h="209550" w="10536555">
                  <a:moveTo>
                    <a:pt x="10535961" y="0"/>
                  </a:moveTo>
                  <a:lnTo>
                    <a:pt x="0" y="0"/>
                  </a:lnTo>
                  <a:lnTo>
                    <a:pt x="0" y="209417"/>
                  </a:lnTo>
                  <a:lnTo>
                    <a:pt x="10535961" y="209417"/>
                  </a:lnTo>
                  <a:lnTo>
                    <a:pt x="10535961" y="0"/>
                  </a:lnTo>
                  <a:close/>
                </a:path>
              </a:pathLst>
            </a:custGeom>
            <a:solidFill>
              <a:srgbClr val="479AC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830" name="Google Shape;830;p77"/>
            <p:cNvSpPr/>
            <p:nvPr/>
          </p:nvSpPr>
          <p:spPr>
            <a:xfrm>
              <a:off x="6861916" y="9863563"/>
              <a:ext cx="2706370" cy="209550"/>
            </a:xfrm>
            <a:custGeom>
              <a:rect b="b" l="l" r="r" t="t"/>
              <a:pathLst>
                <a:path extrusionOk="0" h="209550" w="2706370">
                  <a:moveTo>
                    <a:pt x="2706221" y="0"/>
                  </a:moveTo>
                  <a:lnTo>
                    <a:pt x="0" y="0"/>
                  </a:lnTo>
                  <a:lnTo>
                    <a:pt x="0" y="209417"/>
                  </a:lnTo>
                  <a:lnTo>
                    <a:pt x="2706221" y="209417"/>
                  </a:lnTo>
                  <a:lnTo>
                    <a:pt x="2706221"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831" name="Google Shape;831;p77"/>
            <p:cNvSpPr/>
            <p:nvPr/>
          </p:nvSpPr>
          <p:spPr>
            <a:xfrm>
              <a:off x="0" y="9863563"/>
              <a:ext cx="4956810" cy="209550"/>
            </a:xfrm>
            <a:custGeom>
              <a:rect b="b" l="l" r="r" t="t"/>
              <a:pathLst>
                <a:path extrusionOk="0" h="209550" w="4956810">
                  <a:moveTo>
                    <a:pt x="4956623" y="0"/>
                  </a:moveTo>
                  <a:lnTo>
                    <a:pt x="0" y="0"/>
                  </a:lnTo>
                  <a:lnTo>
                    <a:pt x="0" y="209417"/>
                  </a:lnTo>
                  <a:lnTo>
                    <a:pt x="4956623" y="209417"/>
                  </a:lnTo>
                  <a:lnTo>
                    <a:pt x="4956623"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832" name="Google Shape;832;p77"/>
            <p:cNvSpPr/>
            <p:nvPr/>
          </p:nvSpPr>
          <p:spPr>
            <a:xfrm>
              <a:off x="4956634" y="9863563"/>
              <a:ext cx="1905634" cy="209550"/>
            </a:xfrm>
            <a:custGeom>
              <a:rect b="b" l="l" r="r" t="t"/>
              <a:pathLst>
                <a:path extrusionOk="0" h="209550" w="1905634">
                  <a:moveTo>
                    <a:pt x="1905282" y="0"/>
                  </a:moveTo>
                  <a:lnTo>
                    <a:pt x="0" y="0"/>
                  </a:lnTo>
                  <a:lnTo>
                    <a:pt x="0" y="209417"/>
                  </a:lnTo>
                  <a:lnTo>
                    <a:pt x="1905282" y="209417"/>
                  </a:lnTo>
                  <a:lnTo>
                    <a:pt x="1905282"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spTree>
  </p:cSld>
  <p:clrMapOvr>
    <a:masterClrMapping/>
  </p:clrMapOvr>
</p:sld>
</file>

<file path=ppt/theme/theme1.xml><?xml version="1.0" encoding="utf-8"?>
<a:theme xmlns:a="http://schemas.openxmlformats.org/drawingml/2006/main" xmlns:r="http://schemas.openxmlformats.org/officeDocument/2006/relationships" name="Busara Presentation Template 2019 ">
  <a:themeElements>
    <a:clrScheme name="Office">
      <a:dk1>
        <a:srgbClr val="111111"/>
      </a:dk1>
      <a:lt1>
        <a:srgbClr val="FFFFFF"/>
      </a:lt1>
      <a:dk2>
        <a:srgbClr val="0033A1"/>
      </a:dk2>
      <a:lt2>
        <a:srgbClr val="00A5E0"/>
      </a:lt2>
      <a:accent1>
        <a:srgbClr val="0A266D"/>
      </a:accent1>
      <a:accent2>
        <a:srgbClr val="F4E81C"/>
      </a:accent2>
      <a:accent3>
        <a:srgbClr val="F45B02"/>
      </a:accent3>
      <a:accent4>
        <a:srgbClr val="60AA55"/>
      </a:accent4>
      <a:accent5>
        <a:srgbClr val="E80A60"/>
      </a:accent5>
      <a:accent6>
        <a:srgbClr val="363636"/>
      </a:accent6>
      <a:hlink>
        <a:srgbClr val="0033A1"/>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